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8" r:id="rId2"/>
  </p:sldMasterIdLst>
  <p:notesMasterIdLst>
    <p:notesMasterId r:id="rId18"/>
  </p:notesMasterIdLst>
  <p:handoutMasterIdLst>
    <p:handoutMasterId r:id="rId19"/>
  </p:handoutMasterIdLst>
  <p:sldIdLst>
    <p:sldId id="282" r:id="rId3"/>
    <p:sldId id="256" r:id="rId4"/>
    <p:sldId id="257" r:id="rId5"/>
    <p:sldId id="258" r:id="rId6"/>
    <p:sldId id="259" r:id="rId7"/>
    <p:sldId id="275" r:id="rId8"/>
    <p:sldId id="277" r:id="rId9"/>
    <p:sldId id="276" r:id="rId10"/>
    <p:sldId id="263" r:id="rId11"/>
    <p:sldId id="265" r:id="rId12"/>
    <p:sldId id="261" r:id="rId13"/>
    <p:sldId id="262" r:id="rId14"/>
    <p:sldId id="264" r:id="rId15"/>
    <p:sldId id="278" r:id="rId16"/>
    <p:sldId id="269" r:id="rId17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>
          <p15:clr>
            <a:srgbClr val="A4A3A4"/>
          </p15:clr>
        </p15:guide>
        <p15:guide id="2" pos="5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DBF1FF"/>
    <a:srgbClr val="292929"/>
    <a:srgbClr val="919191"/>
    <a:srgbClr val="0000CC"/>
    <a:srgbClr val="0000FF"/>
    <a:srgbClr val="DC006E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6" autoAdjust="0"/>
    <p:restoredTop sz="94139" autoAdjust="0"/>
  </p:normalViewPr>
  <p:slideViewPr>
    <p:cSldViewPr>
      <p:cViewPr varScale="1">
        <p:scale>
          <a:sx n="141" d="100"/>
          <a:sy n="141" d="100"/>
        </p:scale>
        <p:origin x="2496" y="336"/>
      </p:cViewPr>
      <p:guideLst>
        <p:guide orient="horz" pos="2863"/>
        <p:guide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4F1477-0BEE-4776-A3C4-A6FFAB8F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77316-3431-487F-93CE-E3EAC0CF8F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96BEE4A7-0208-4202-B3FF-26B220DF6507}" type="datetime11">
              <a:rPr lang="en-US"/>
              <a:pPr>
                <a:defRPr/>
              </a:pPr>
              <a:t>18:11:15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92C45-E0E0-44F3-8738-CBDB2A4EDE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0177C-809C-4C10-9787-FA14E448C0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34EEAF5-06F7-4F83-8DBA-650CB29A3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183F6F-6750-4F7B-AF53-9C14C813DC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91F71-0890-4192-952D-0486DD72EF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49C3C84-50F9-445B-8A46-D406672F9A9C}" type="datetime11">
              <a:rPr lang="en-US"/>
              <a:pPr>
                <a:defRPr/>
              </a:pPr>
              <a:t>18:09:05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EA1B33-39EE-47B8-922D-E7E93B37B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C15C8E-4EA1-43B1-8C56-573804F5F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6DF0-DD8C-427C-A8FC-B3ABFBC283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FDD65-DB41-4AD2-8092-2932755E4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529726B-DDE5-4483-9382-30A83ABC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3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0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672BC28-230A-4286-8679-7041AEACD9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FAC89A4-1DB6-4A38-8B33-F5E653855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Date Placeholder 6">
            <a:extLst>
              <a:ext uri="{FF2B5EF4-FFF2-40B4-BE49-F238E27FC236}">
                <a16:creationId xmlns:a16="http://schemas.microsoft.com/office/drawing/2014/main" id="{465C1488-0F23-4D0A-8C4B-BDCD89519A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BE6055-EC6D-428C-80FF-626DD8164485}" type="datetime11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18:09:06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1509" name="Header Placeholder 7">
            <a:extLst>
              <a:ext uri="{FF2B5EF4-FFF2-40B4-BE49-F238E27FC236}">
                <a16:creationId xmlns:a16="http://schemas.microsoft.com/office/drawing/2014/main" id="{FC95AF4D-7CD6-4C0B-8DC1-15CD4D9A2DE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5A6F672-B0BD-4C9F-BF73-46162371F8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FD06446-E465-455D-AB6A-C3BD32DBC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Date Placeholder 6">
            <a:extLst>
              <a:ext uri="{FF2B5EF4-FFF2-40B4-BE49-F238E27FC236}">
                <a16:creationId xmlns:a16="http://schemas.microsoft.com/office/drawing/2014/main" id="{21E8C6E8-30AA-47B1-A755-0F434F6453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64C280-8285-4B46-B12B-E04C4CCBB18C}" type="datetime11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18:09:06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3557" name="Header Placeholder 7">
            <a:extLst>
              <a:ext uri="{FF2B5EF4-FFF2-40B4-BE49-F238E27FC236}">
                <a16:creationId xmlns:a16="http://schemas.microsoft.com/office/drawing/2014/main" id="{73265C0A-7DAE-42A0-9C08-07F7840EA0D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5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49C3C84-50F9-445B-8A46-D406672F9A9C}" type="datetime11">
              <a:rPr lang="en-US" smtClean="0"/>
              <a:pPr>
                <a:defRPr/>
              </a:pPr>
              <a:t>18:09:06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F018D15F-5513-4C3F-8363-6703D6F2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A2235DC-5E5A-4125-9B33-8342CF19F74C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101D6BB6-E5ED-4405-9D1A-C132EDF8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43AD0F8-6E59-4BD2-A054-A39A62C5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12C73CF-AD6B-41BA-A168-BFA40C366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6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9A7C5BF-2C41-4665-A20F-C09360AE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3465-326C-4E11-A3A0-E637F5D0AF2D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1D4290D-9612-434D-B418-3403BA45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70D6BB7-1D29-4B06-B2CA-5FF99D8F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8D43-2053-419A-B4A8-358C235D3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5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A5CCCEC-B658-4C8C-8BA7-E719E837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CF5A-9391-48D9-96E2-79E3AA33FD86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F010CC-09C5-4CDB-A1F6-926AB2CC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D619352-E2A5-402D-BE97-061529F8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254C-73DC-4628-B2D0-54C6A7FEC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12763"/>
            <a:ext cx="8374063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48E3D00-47C6-4585-B852-6D491B3A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58D7-B8B2-4293-85CA-10F95733C877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823C140-F7C6-4798-82B8-B0A44283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2E526B4-D6C9-46E3-B40A-6495137A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04EA-C167-487B-ADE3-941F8B763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90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D6A2D03-3FAE-4217-BD46-E8DAF6C5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9F6-4702-446E-A71C-CD1B86239D02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2F940B5A-A2C8-49B6-8DEC-C7A1F5FA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87E6D082-8F9C-4CCB-A51E-FE18EAEF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5A1E-B0B2-4211-BD6A-0AB0128D3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A512-5B56-4E19-9054-6A8BBDFD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11F14-FA09-4AFF-AEC9-32907AEF9767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CC275-C652-4FB8-8CBA-CCB2660F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71847-8A8C-4ABB-9FCF-75DC433D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907C-4BAF-448E-924C-AB38FC07F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0B278-4C2C-45AF-9AA2-A9E9F22B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EEA2-3072-48B7-A4A8-EFA77FDBC31E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8BF6-B7E8-4722-938A-6CCD0690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D9045-679E-487E-A870-E4F277FE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C19E-4A92-4F7F-9D45-D9E77391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6C784-008F-4EB0-8764-BF875880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07C9-327F-4E4A-8793-6ED72DB26EF0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F39EC-77E4-4AAC-AE78-86569D24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E5BD1-098C-4E15-A21E-43921D96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890A8-896D-4DA6-92D9-2EBBE936D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211BA-D75D-4AA4-8AE4-587A8849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3558-FE23-4CE8-9CAE-7C5FA8FC9FEC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4B95F-F6F2-46D1-8EE0-A686F65B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3E398-60F9-4962-9AC4-B093CB90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0352-0034-4E44-8942-AE6B278C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1578D-3AF0-44CD-9C0A-775AA1BF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BC62-4306-4916-B813-75BBD3F553C5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C05FC-A933-4F95-9981-9D832019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81FDA-E9E6-456B-8CC7-5BA3B5CA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654A-A1C8-44FC-A73A-64BC12445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98AF6-864F-47B9-8B2E-4D6478B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941B-A8DE-43FF-A730-87874F904F36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84505-4B73-4D2D-AE8A-ED4A679D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40761-E772-4DD1-AEF0-DE9C03F5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4BF9-241A-4525-940B-C67B67A80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6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6CF8B62-7250-4899-9FF3-BAAB7DFC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7E28-C37F-4323-86D2-0B51F5AB7E30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A442A50-8ABA-444B-BB71-5DCE55A2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6807F4A-A0A6-4703-9BEE-D5E3C750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282E-757D-4B35-AFD3-77BAA7782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81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F5DCB-B426-49EA-8199-90738A72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AEA3-359A-4A7F-8FD6-26EF130A23BD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065DB-CC3F-4AB2-B989-8097C78F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57792-461D-4F51-B939-313F126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EECC4-296E-400D-A298-CC69F8F0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7688A-CA1F-4AA2-B90D-FEB97076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A0ABB-6AF3-4CCA-B76E-17CEBAD7A05A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8CD11-495C-4942-8CB2-179FF93A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DC67B-1D47-43CB-8553-6582EAC0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7BA9-DF41-476E-8CE4-BBE214CE6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3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74BB9-A071-4740-BD2C-A7F4678A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0BFE-355E-4F4D-987D-41B7F973767F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8AC-9D7F-4C22-8A92-8C4A964B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183C-FED0-415A-99FF-E31A4711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3D051-B296-4605-814A-E2DC2BD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092F9-B4AE-4EA6-A2B1-EFCFA95F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B0D2D-1E7C-49BF-B1DE-87FE2B7810CC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695E-636C-4FE0-BCA5-352668EA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5C70-67EC-4C3F-8514-6BCC3B4B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A4C5-9965-449A-9E51-3821AD77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8CDD5-D7FF-491D-9CE3-02DB91F2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B751046-F007-41A2-B4EB-F54ADCDDF32F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389A-1764-4155-B4A4-9530D720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26549-DC15-403C-8FAC-78857A12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CC54B6C-DF26-4884-AD01-047E52436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7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BA70234-3347-46EB-8DDB-33FEA05B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2E11-E85F-4CC2-B9D0-F2BF56BEB6C3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CDD39F3-D140-4B1D-9FD4-43394AB4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1E56EF2-42B7-47F3-B275-10F467CF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4F19-D44F-46E4-8462-4C4F82CE6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A0B9AC6-0D8F-4A08-803D-E2A21D0E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B72C-3CF2-4AB4-9E16-C44BDD0C1242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0EB13FD5-A224-4CA9-AA41-FEC122E8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2E968EA-2470-4410-B886-A0FE67A7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4609-E99A-43F6-9CDB-0DCE65179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1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47B9CB0-F817-455F-9479-E6D02F5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4A34-ECAE-46A7-821D-288D7E93EF0A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64C3A6F-124D-4440-90E7-338B46AC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8E634A1-F9B3-47B6-85BE-30E42816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9EB1-FDD1-4413-BFEA-071C29B83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15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>
            <a:extLst>
              <a:ext uri="{FF2B5EF4-FFF2-40B4-BE49-F238E27FC236}">
                <a16:creationId xmlns:a16="http://schemas.microsoft.com/office/drawing/2014/main" id="{7903F83E-3AEC-4F3B-AFF9-F52492861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6662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id="{0B49AFEC-FB01-40AD-9E92-8E1AE1F2D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29F1-3C57-4969-AA88-13DD1C60A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8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04BF00F-C74F-4170-8AC8-E43CBBF3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F513-B20B-424A-AE07-4E504EA802B6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D6DAB39-6907-4730-B976-A28595DB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670185F-7A5E-4BF6-90A8-FD086F66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12DD-269E-4704-A266-3B2C2B64F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8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0F50BAF6-0092-47AE-A29D-6FE7518012E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686AF0A-A12B-4CBC-BA12-EBF55F4C4F6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5333A72-D413-4E9F-AB05-0942C77E07C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1412370-9897-4FEC-96B9-A99FB3AA6E4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79381F1-DB9C-455A-B8DE-7830C108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42E6-3CD7-4B73-A5E5-9165763917C7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A743EF0-3A2B-4FCC-BA70-85433491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CF15631-2BCB-4350-B0A8-DFA0017A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9CA7-6D7A-4BC9-999C-2E6AFE633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23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F9D774C-9601-4569-98B3-B0D1AC07A03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11FC5D-C3D9-494B-8971-68DBE22578F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C102C7A-51D3-4F4E-A0EE-459A175F05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AB2FDF1A-FDDA-4B08-93A9-855F1104C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E142A3-AF7D-436D-A010-884A46D87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1E9BF8DB-D89E-4A06-BA56-10676504E4BE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5DCF8A4-92F9-4759-A057-0958739BB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E5227F-881E-4C9A-BB82-0181043A7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1A1DCAA-EA05-4D80-A40C-47A549DD9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7ED5003B-6BC4-421D-BEF6-5C198DC7959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280D634-949C-4691-8443-0ADBF3F6ECF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3D3CD57-8809-4CDB-B2FF-E884DEF7AB6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1" r:id="rId2"/>
    <p:sldLayoutId id="2147483971" r:id="rId3"/>
    <p:sldLayoutId id="2147483962" r:id="rId4"/>
    <p:sldLayoutId id="2147483963" r:id="rId5"/>
    <p:sldLayoutId id="2147483964" r:id="rId6"/>
    <p:sldLayoutId id="2147483972" r:id="rId7"/>
    <p:sldLayoutId id="2147483965" r:id="rId8"/>
    <p:sldLayoutId id="2147483973" r:id="rId9"/>
    <p:sldLayoutId id="2147483966" r:id="rId10"/>
    <p:sldLayoutId id="2147483967" r:id="rId11"/>
    <p:sldLayoutId id="214748396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1">
            <a:extLst>
              <a:ext uri="{FF2B5EF4-FFF2-40B4-BE49-F238E27FC236}">
                <a16:creationId xmlns:a16="http://schemas.microsoft.com/office/drawing/2014/main" id="{B87BF1DB-A5F0-4FBA-A80A-72C051E85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5197D071-86A8-4FF4-B43A-67C6F0D6C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25CB238-501C-4811-BB63-65565D4BB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76568F-2E04-401C-9A29-94225C19D04A}" type="datetime1">
              <a:rPr lang="en-US"/>
              <a:pPr>
                <a:defRPr/>
              </a:pPr>
              <a:t>07-Jul-25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3CD308B-F497-44E3-A301-972757F35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dr Gordana Kastratović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2D2E0-35D3-4876-A053-8C4B5958C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0665E7-A9E1-433A-82C2-AB741EF2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gif"/><Relationship Id="rId5" Type="http://schemas.openxmlformats.org/officeDocument/2006/relationships/image" Target="../media/image6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6.w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6.png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9.xml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video" Target="../media/media2.mp4"/><Relationship Id="rId10" Type="http://schemas.openxmlformats.org/officeDocument/2006/relationships/image" Target="../media/image23.png"/><Relationship Id="rId4" Type="http://schemas.microsoft.com/office/2007/relationships/media" Target="../media/media2.mp4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>
            <a:extLst>
              <a:ext uri="{FF2B5EF4-FFF2-40B4-BE49-F238E27FC236}">
                <a16:creationId xmlns:a16="http://schemas.microsoft.com/office/drawing/2014/main" id="{3DBC682E-7173-48A0-803F-B579414D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</a:rPr>
              <a:t>Sva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autorska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prava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autora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prezenatacije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i</a:t>
            </a:r>
            <a:r>
              <a:rPr lang="en-US" altLang="en-US" sz="1200" dirty="0">
                <a:solidFill>
                  <a:srgbClr val="000000"/>
                </a:solidFill>
              </a:rPr>
              <a:t> video </a:t>
            </a:r>
            <a:r>
              <a:rPr lang="en-US" altLang="en-US" sz="1200" dirty="0" err="1">
                <a:solidFill>
                  <a:srgbClr val="000000"/>
                </a:solidFill>
              </a:rPr>
              <a:t>snimaka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su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zaštićena</a:t>
            </a:r>
            <a:r>
              <a:rPr lang="en-US" altLang="en-US" sz="1200" dirty="0">
                <a:solidFill>
                  <a:srgbClr val="000000"/>
                </a:solidFill>
              </a:rPr>
              <a:t>. </a:t>
            </a:r>
            <a:r>
              <a:rPr lang="en-US" altLang="en-US" sz="1200" dirty="0" err="1">
                <a:solidFill>
                  <a:srgbClr val="000000"/>
                </a:solidFill>
              </a:rPr>
              <a:t>Snim</a:t>
            </a:r>
            <a:r>
              <a:rPr lang="sr-Latn-RS" altLang="en-US" sz="1200" dirty="0">
                <a:solidFill>
                  <a:srgbClr val="000000"/>
                </a:solidFill>
              </a:rPr>
              <a:t>ci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ili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prezentacije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mogu</a:t>
            </a:r>
            <a:r>
              <a:rPr lang="en-US" altLang="en-US" sz="1200" dirty="0">
                <a:solidFill>
                  <a:srgbClr val="000000"/>
                </a:solidFill>
              </a:rPr>
              <a:t> se </a:t>
            </a:r>
            <a:r>
              <a:rPr lang="en-US" altLang="en-US" sz="1200" dirty="0" err="1">
                <a:solidFill>
                  <a:srgbClr val="000000"/>
                </a:solidFill>
              </a:rPr>
              <a:t>koristiti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samo</a:t>
            </a:r>
            <a:r>
              <a:rPr lang="en-US" altLang="en-US" sz="1200" dirty="0">
                <a:solidFill>
                  <a:srgbClr val="000000"/>
                </a:solidFill>
              </a:rPr>
              <a:t> za </a:t>
            </a:r>
            <a:r>
              <a:rPr lang="en-US" altLang="en-US" sz="1200" dirty="0" err="1">
                <a:solidFill>
                  <a:srgbClr val="000000"/>
                </a:solidFill>
              </a:rPr>
              <a:t>nastavu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na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daljinu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studenta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Saobraćajnog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fakulteta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Univerziteta</a:t>
            </a:r>
            <a:r>
              <a:rPr lang="en-US" altLang="en-US" sz="1200" dirty="0">
                <a:solidFill>
                  <a:srgbClr val="000000"/>
                </a:solidFill>
              </a:rPr>
              <a:t> u </a:t>
            </a:r>
            <a:r>
              <a:rPr lang="en-US" altLang="en-US" sz="1200" dirty="0" err="1">
                <a:solidFill>
                  <a:srgbClr val="000000"/>
                </a:solidFill>
              </a:rPr>
              <a:t>Beogradu</a:t>
            </a:r>
            <a:r>
              <a:rPr lang="en-US" altLang="en-US" sz="1200" dirty="0">
                <a:solidFill>
                  <a:srgbClr val="000000"/>
                </a:solidFill>
              </a:rPr>
              <a:t> u </a:t>
            </a:r>
            <a:r>
              <a:rPr lang="en-US" altLang="en-US" sz="1200" dirty="0" err="1">
                <a:solidFill>
                  <a:srgbClr val="000000"/>
                </a:solidFill>
              </a:rPr>
              <a:t>školskoj</a:t>
            </a:r>
            <a:r>
              <a:rPr lang="en-US" altLang="en-US" sz="1200" dirty="0">
                <a:solidFill>
                  <a:srgbClr val="000000"/>
                </a:solidFill>
              </a:rPr>
              <a:t> 2024/2025 </a:t>
            </a:r>
            <a:r>
              <a:rPr lang="en-US" altLang="en-US" sz="1200" dirty="0" err="1">
                <a:solidFill>
                  <a:srgbClr val="000000"/>
                </a:solidFill>
              </a:rPr>
              <a:t>i</a:t>
            </a:r>
            <a:r>
              <a:rPr lang="en-US" altLang="en-US" sz="1200" dirty="0">
                <a:solidFill>
                  <a:srgbClr val="000000"/>
                </a:solidFill>
              </a:rPr>
              <a:t> ne </a:t>
            </a:r>
            <a:r>
              <a:rPr lang="en-US" altLang="en-US" sz="1200" dirty="0" err="1">
                <a:solidFill>
                  <a:srgbClr val="000000"/>
                </a:solidFill>
              </a:rPr>
              <a:t>mogu</a:t>
            </a:r>
            <a:r>
              <a:rPr lang="en-US" altLang="en-US" sz="1200" dirty="0">
                <a:solidFill>
                  <a:srgbClr val="000000"/>
                </a:solidFill>
              </a:rPr>
              <a:t> se </a:t>
            </a:r>
            <a:r>
              <a:rPr lang="en-US" altLang="en-US" sz="1200" dirty="0" err="1">
                <a:solidFill>
                  <a:srgbClr val="000000"/>
                </a:solidFill>
              </a:rPr>
              <a:t>koristiti</a:t>
            </a:r>
            <a:r>
              <a:rPr lang="en-US" altLang="en-US" sz="1200" dirty="0">
                <a:solidFill>
                  <a:srgbClr val="000000"/>
                </a:solidFill>
              </a:rPr>
              <a:t> za </a:t>
            </a:r>
            <a:r>
              <a:rPr lang="en-US" altLang="en-US" sz="1200" dirty="0" err="1">
                <a:solidFill>
                  <a:srgbClr val="000000"/>
                </a:solidFill>
              </a:rPr>
              <a:t>druge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svrhe</a:t>
            </a:r>
            <a:r>
              <a:rPr lang="en-US" altLang="en-US" sz="1200" dirty="0">
                <a:solidFill>
                  <a:srgbClr val="000000"/>
                </a:solidFill>
              </a:rPr>
              <a:t> bez </a:t>
            </a:r>
            <a:r>
              <a:rPr lang="en-US" altLang="en-US" sz="1200" dirty="0" err="1">
                <a:solidFill>
                  <a:srgbClr val="000000"/>
                </a:solidFill>
              </a:rPr>
              <a:t>pismene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saglasnosti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autora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materijala</a:t>
            </a:r>
            <a:r>
              <a:rPr lang="en-US" altLang="en-US" sz="1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3CBC05D3-0276-48C3-9A0D-D1245E91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1"/>
            <a:ext cx="3638364" cy="5454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4">
            <a:extLst>
              <a:ext uri="{FF2B5EF4-FFF2-40B4-BE49-F238E27FC236}">
                <a16:creationId xmlns:a16="http://schemas.microsoft.com/office/drawing/2014/main" id="{E576C243-CA89-4716-B846-A2F202531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279118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Autor: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Dr Gordana </a:t>
            </a:r>
            <a:r>
              <a:rPr lang="sr-Latn-RS" altLang="en-US" sz="1600" b="1">
                <a:solidFill>
                  <a:srgbClr val="000000"/>
                </a:solidFill>
              </a:rPr>
              <a:t>K</a:t>
            </a:r>
            <a:r>
              <a:rPr lang="en-US" altLang="en-US" sz="1600" b="1">
                <a:solidFill>
                  <a:srgbClr val="000000"/>
                </a:solidFill>
              </a:rPr>
              <a:t>astratovi</a:t>
            </a:r>
            <a:r>
              <a:rPr lang="sr-Latn-RS" altLang="en-US" sz="1600" b="1">
                <a:solidFill>
                  <a:srgbClr val="000000"/>
                </a:solidFill>
              </a:rPr>
              <a:t>ć, redovni profesor</a:t>
            </a:r>
          </a:p>
        </p:txBody>
      </p:sp>
      <p:sp>
        <p:nvSpPr>
          <p:cNvPr id="19461" name="TextBox 1">
            <a:extLst>
              <a:ext uri="{FF2B5EF4-FFF2-40B4-BE49-F238E27FC236}">
                <a16:creationId xmlns:a16="http://schemas.microsoft.com/office/drawing/2014/main" id="{865E2C1C-4A89-45A6-B31F-250CE572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981200"/>
            <a:ext cx="4648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MEHANIKA FLUIDA</a:t>
            </a:r>
            <a:endParaRPr lang="sr-Latn-RS" altLang="en-US" sz="5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sr-Latn-RS" altLang="en-US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sr-Latn-RS" alt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četvrto predavanje</a:t>
            </a:r>
            <a:endParaRPr lang="en-US" altLang="en-US" sz="1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rotacija-1">
            <a:extLst>
              <a:ext uri="{FF2B5EF4-FFF2-40B4-BE49-F238E27FC236}">
                <a16:creationId xmlns:a16="http://schemas.microsoft.com/office/drawing/2014/main" id="{7529A017-7228-477D-A21C-B4EE62CB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98813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B79254C4-7BA7-43BE-BFFA-1006653E5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C2A97992-968D-4FE7-97AA-B11594BE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02492424-14F2-4E09-9A5A-7D1DCBB6C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WordArt 7">
            <a:extLst>
              <a:ext uri="{FF2B5EF4-FFF2-40B4-BE49-F238E27FC236}">
                <a16:creationId xmlns:a16="http://schemas.microsoft.com/office/drawing/2014/main" id="{99AC13A8-C0F5-4097-B302-26DAA4DB37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4202F99D-CCC7-46BA-8603-364CCB3A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92263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OBRTANJE KONSTANTNOM UGAONOM BRZINOM OKO VERTIKALNE OSE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30728" name="Picture 9" descr="BD14868_">
            <a:extLst>
              <a:ext uri="{FF2B5EF4-FFF2-40B4-BE49-F238E27FC236}">
                <a16:creationId xmlns:a16="http://schemas.microsoft.com/office/drawing/2014/main" id="{FFE5D7F4-9E93-4D5F-A3D5-6D4F35C1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7B521906-C31C-449A-97BD-3EFCAE234C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88" y="2663825"/>
            <a:ext cx="1362075" cy="411163"/>
            <a:chOff x="3288" y="1956"/>
            <a:chExt cx="858" cy="259"/>
          </a:xfrm>
        </p:grpSpPr>
        <p:sp>
          <p:nvSpPr>
            <p:cNvPr id="31207" name="AutoShape 11">
              <a:extLst>
                <a:ext uri="{FF2B5EF4-FFF2-40B4-BE49-F238E27FC236}">
                  <a16:creationId xmlns:a16="http://schemas.microsoft.com/office/drawing/2014/main" id="{9079A776-D5FA-442B-8F38-53960F7A4A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88" y="1956"/>
              <a:ext cx="85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8" name="Freeform 12">
              <a:extLst>
                <a:ext uri="{FF2B5EF4-FFF2-40B4-BE49-F238E27FC236}">
                  <a16:creationId xmlns:a16="http://schemas.microsoft.com/office/drawing/2014/main" id="{6CD7DBCA-275C-48BA-A6A6-722A319C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979"/>
              <a:ext cx="89" cy="16"/>
            </a:xfrm>
            <a:custGeom>
              <a:avLst/>
              <a:gdLst>
                <a:gd name="T0" fmla="*/ 0 w 178"/>
                <a:gd name="T1" fmla="*/ 0 h 33"/>
                <a:gd name="T2" fmla="*/ 0 w 178"/>
                <a:gd name="T3" fmla="*/ 0 h 33"/>
                <a:gd name="T4" fmla="*/ 1 w 178"/>
                <a:gd name="T5" fmla="*/ 0 h 33"/>
                <a:gd name="T6" fmla="*/ 1 w 178"/>
                <a:gd name="T7" fmla="*/ 0 h 33"/>
                <a:gd name="T8" fmla="*/ 1 w 178"/>
                <a:gd name="T9" fmla="*/ 0 h 33"/>
                <a:gd name="T10" fmla="*/ 1 w 178"/>
                <a:gd name="T11" fmla="*/ 0 h 33"/>
                <a:gd name="T12" fmla="*/ 1 w 178"/>
                <a:gd name="T13" fmla="*/ 0 h 33"/>
                <a:gd name="T14" fmla="*/ 0 w 178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33"/>
                <a:gd name="T26" fmla="*/ 178 w 17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33">
                  <a:moveTo>
                    <a:pt x="0" y="21"/>
                  </a:moveTo>
                  <a:lnTo>
                    <a:pt x="0" y="13"/>
                  </a:lnTo>
                  <a:lnTo>
                    <a:pt x="151" y="13"/>
                  </a:lnTo>
                  <a:lnTo>
                    <a:pt x="145" y="0"/>
                  </a:lnTo>
                  <a:lnTo>
                    <a:pt x="178" y="17"/>
                  </a:lnTo>
                  <a:lnTo>
                    <a:pt x="145" y="33"/>
                  </a:lnTo>
                  <a:lnTo>
                    <a:pt x="15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9" name="Freeform 13">
              <a:extLst>
                <a:ext uri="{FF2B5EF4-FFF2-40B4-BE49-F238E27FC236}">
                  <a16:creationId xmlns:a16="http://schemas.microsoft.com/office/drawing/2014/main" id="{D47B97A9-C58C-4876-9D3B-73449241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1979"/>
              <a:ext cx="90" cy="16"/>
            </a:xfrm>
            <a:custGeom>
              <a:avLst/>
              <a:gdLst>
                <a:gd name="T0" fmla="*/ 0 w 180"/>
                <a:gd name="T1" fmla="*/ 0 h 33"/>
                <a:gd name="T2" fmla="*/ 0 w 180"/>
                <a:gd name="T3" fmla="*/ 0 h 33"/>
                <a:gd name="T4" fmla="*/ 1 w 180"/>
                <a:gd name="T5" fmla="*/ 0 h 33"/>
                <a:gd name="T6" fmla="*/ 1 w 180"/>
                <a:gd name="T7" fmla="*/ 0 h 33"/>
                <a:gd name="T8" fmla="*/ 1 w 180"/>
                <a:gd name="T9" fmla="*/ 0 h 33"/>
                <a:gd name="T10" fmla="*/ 1 w 180"/>
                <a:gd name="T11" fmla="*/ 0 h 33"/>
                <a:gd name="T12" fmla="*/ 1 w 180"/>
                <a:gd name="T13" fmla="*/ 0 h 33"/>
                <a:gd name="T14" fmla="*/ 0 w 180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"/>
                <a:gd name="T25" fmla="*/ 0 h 33"/>
                <a:gd name="T26" fmla="*/ 180 w 18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" h="33">
                  <a:moveTo>
                    <a:pt x="0" y="21"/>
                  </a:moveTo>
                  <a:lnTo>
                    <a:pt x="0" y="13"/>
                  </a:lnTo>
                  <a:lnTo>
                    <a:pt x="153" y="13"/>
                  </a:lnTo>
                  <a:lnTo>
                    <a:pt x="148" y="0"/>
                  </a:lnTo>
                  <a:lnTo>
                    <a:pt x="180" y="17"/>
                  </a:lnTo>
                  <a:lnTo>
                    <a:pt x="148" y="33"/>
                  </a:lnTo>
                  <a:lnTo>
                    <a:pt x="15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0" name="Freeform 14">
              <a:extLst>
                <a:ext uri="{FF2B5EF4-FFF2-40B4-BE49-F238E27FC236}">
                  <a16:creationId xmlns:a16="http://schemas.microsoft.com/office/drawing/2014/main" id="{6B77EC68-F3EF-4EEB-AD81-5E733AD8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1979"/>
              <a:ext cx="89" cy="16"/>
            </a:xfrm>
            <a:custGeom>
              <a:avLst/>
              <a:gdLst>
                <a:gd name="T0" fmla="*/ 0 w 178"/>
                <a:gd name="T1" fmla="*/ 0 h 33"/>
                <a:gd name="T2" fmla="*/ 0 w 178"/>
                <a:gd name="T3" fmla="*/ 0 h 33"/>
                <a:gd name="T4" fmla="*/ 1 w 178"/>
                <a:gd name="T5" fmla="*/ 0 h 33"/>
                <a:gd name="T6" fmla="*/ 1 w 178"/>
                <a:gd name="T7" fmla="*/ 0 h 33"/>
                <a:gd name="T8" fmla="*/ 1 w 178"/>
                <a:gd name="T9" fmla="*/ 0 h 33"/>
                <a:gd name="T10" fmla="*/ 1 w 178"/>
                <a:gd name="T11" fmla="*/ 0 h 33"/>
                <a:gd name="T12" fmla="*/ 1 w 178"/>
                <a:gd name="T13" fmla="*/ 0 h 33"/>
                <a:gd name="T14" fmla="*/ 0 w 178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33"/>
                <a:gd name="T26" fmla="*/ 178 w 17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33">
                  <a:moveTo>
                    <a:pt x="0" y="21"/>
                  </a:moveTo>
                  <a:lnTo>
                    <a:pt x="0" y="13"/>
                  </a:lnTo>
                  <a:lnTo>
                    <a:pt x="152" y="13"/>
                  </a:lnTo>
                  <a:lnTo>
                    <a:pt x="146" y="0"/>
                  </a:lnTo>
                  <a:lnTo>
                    <a:pt x="178" y="17"/>
                  </a:lnTo>
                  <a:lnTo>
                    <a:pt x="146" y="33"/>
                  </a:lnTo>
                  <a:lnTo>
                    <a:pt x="15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1" name="Rectangle 15">
              <a:extLst>
                <a:ext uri="{FF2B5EF4-FFF2-40B4-BE49-F238E27FC236}">
                  <a16:creationId xmlns:a16="http://schemas.microsoft.com/office/drawing/2014/main" id="{06C6AF3B-8405-4A8A-A923-B4511BAD0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057"/>
              <a:ext cx="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12" name="Rectangle 16">
              <a:extLst>
                <a:ext uri="{FF2B5EF4-FFF2-40B4-BE49-F238E27FC236}">
                  <a16:creationId xmlns:a16="http://schemas.microsoft.com/office/drawing/2014/main" id="{64FE25E9-49EC-496A-AF93-5EBAFA101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98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13" name="Rectangle 17">
              <a:extLst>
                <a:ext uri="{FF2B5EF4-FFF2-40B4-BE49-F238E27FC236}">
                  <a16:creationId xmlns:a16="http://schemas.microsoft.com/office/drawing/2014/main" id="{C3DC45F5-F7D9-422E-91E6-48B07015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198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14" name="Rectangle 18">
              <a:extLst>
                <a:ext uri="{FF2B5EF4-FFF2-40B4-BE49-F238E27FC236}">
                  <a16:creationId xmlns:a16="http://schemas.microsoft.com/office/drawing/2014/main" id="{05183438-4FB7-43C9-A951-B196A8E1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198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15" name="Rectangle 19">
              <a:extLst>
                <a:ext uri="{FF2B5EF4-FFF2-40B4-BE49-F238E27FC236}">
                  <a16:creationId xmlns:a16="http://schemas.microsoft.com/office/drawing/2014/main" id="{036912A1-408D-46AB-A458-7BB9664E8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06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16" name="Rectangle 20">
              <a:extLst>
                <a:ext uri="{FF2B5EF4-FFF2-40B4-BE49-F238E27FC236}">
                  <a16:creationId xmlns:a16="http://schemas.microsoft.com/office/drawing/2014/main" id="{2CD1E72E-F022-44AD-912D-348131FB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196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17" name="Rectangle 21">
              <a:extLst>
                <a:ext uri="{FF2B5EF4-FFF2-40B4-BE49-F238E27FC236}">
                  <a16:creationId xmlns:a16="http://schemas.microsoft.com/office/drawing/2014/main" id="{164E8229-A107-4163-845A-6C7523331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96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32118" name="Line 22">
            <a:extLst>
              <a:ext uri="{FF2B5EF4-FFF2-40B4-BE49-F238E27FC236}">
                <a16:creationId xmlns:a16="http://schemas.microsoft.com/office/drawing/2014/main" id="{D34F16BA-14CC-4CD0-8A5C-334CF38A1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2663825"/>
            <a:ext cx="431800" cy="396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395AC06-D667-4E82-AA7E-882F30FE96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1113" y="2312988"/>
            <a:ext cx="2314575" cy="401637"/>
            <a:chOff x="2993" y="2618"/>
            <a:chExt cx="1458" cy="253"/>
          </a:xfrm>
        </p:grpSpPr>
        <p:sp>
          <p:nvSpPr>
            <p:cNvPr id="31199" name="AutoShape 24">
              <a:extLst>
                <a:ext uri="{FF2B5EF4-FFF2-40B4-BE49-F238E27FC236}">
                  <a16:creationId xmlns:a16="http://schemas.microsoft.com/office/drawing/2014/main" id="{BDAE255D-C6B6-4E45-A5DC-3F330329D9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3" y="2659"/>
              <a:ext cx="145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0" name="Rectangle 25">
              <a:extLst>
                <a:ext uri="{FF2B5EF4-FFF2-40B4-BE49-F238E27FC236}">
                  <a16:creationId xmlns:a16="http://schemas.microsoft.com/office/drawing/2014/main" id="{BACCCB12-179E-4BC1-9124-AA66A5752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01" name="Rectangle 26">
              <a:extLst>
                <a:ext uri="{FF2B5EF4-FFF2-40B4-BE49-F238E27FC236}">
                  <a16:creationId xmlns:a16="http://schemas.microsoft.com/office/drawing/2014/main" id="{E765F4C2-36B4-4839-A0B9-1AD8FFCA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61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02" name="Rectangle 27">
              <a:extLst>
                <a:ext uri="{FF2B5EF4-FFF2-40B4-BE49-F238E27FC236}">
                  <a16:creationId xmlns:a16="http://schemas.microsoft.com/office/drawing/2014/main" id="{C436D734-FB02-449D-BD70-44DF21C42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2618"/>
              <a:ext cx="1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Þ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03" name="Rectangle 28">
              <a:extLst>
                <a:ext uri="{FF2B5EF4-FFF2-40B4-BE49-F238E27FC236}">
                  <a16:creationId xmlns:a16="http://schemas.microsoft.com/office/drawing/2014/main" id="{F0B2683E-96B3-4603-9EEF-51710E71B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61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04" name="Rectangle 29">
              <a:extLst>
                <a:ext uri="{FF2B5EF4-FFF2-40B4-BE49-F238E27FC236}">
                  <a16:creationId xmlns:a16="http://schemas.microsoft.com/office/drawing/2014/main" id="{61EE5990-E739-4011-98AA-B24A2942E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618"/>
              <a:ext cx="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05" name="Rectangle 30">
              <a:extLst>
                <a:ext uri="{FF2B5EF4-FFF2-40B4-BE49-F238E27FC236}">
                  <a16:creationId xmlns:a16="http://schemas.microsoft.com/office/drawing/2014/main" id="{BF2D84BA-32B5-431C-A660-D0FA3C01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618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206" name="Rectangle 31">
              <a:extLst>
                <a:ext uri="{FF2B5EF4-FFF2-40B4-BE49-F238E27FC236}">
                  <a16:creationId xmlns:a16="http://schemas.microsoft.com/office/drawing/2014/main" id="{CDBDCAD8-10E8-45A7-9BF9-C3FD38FBF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637"/>
              <a:ext cx="4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const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756881BB-99D0-4DC2-8223-20E2F50AA4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5663" y="5842000"/>
            <a:ext cx="990600" cy="434975"/>
            <a:chOff x="3765" y="3474"/>
            <a:chExt cx="624" cy="274"/>
          </a:xfrm>
        </p:grpSpPr>
        <p:sp>
          <p:nvSpPr>
            <p:cNvPr id="31193" name="AutoShape 33">
              <a:extLst>
                <a:ext uri="{FF2B5EF4-FFF2-40B4-BE49-F238E27FC236}">
                  <a16:creationId xmlns:a16="http://schemas.microsoft.com/office/drawing/2014/main" id="{7D7DC3CE-B9FD-44AD-8569-4D52F8DB08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5" y="3498"/>
              <a:ext cx="62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4" name="Rectangle 34">
              <a:extLst>
                <a:ext uri="{FF2B5EF4-FFF2-40B4-BE49-F238E27FC236}">
                  <a16:creationId xmlns:a16="http://schemas.microsoft.com/office/drawing/2014/main" id="{54573BD0-43CC-4AD3-A4ED-F1CC8EDA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349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5" name="Rectangle 35">
              <a:extLst>
                <a:ext uri="{FF2B5EF4-FFF2-40B4-BE49-F238E27FC236}">
                  <a16:creationId xmlns:a16="http://schemas.microsoft.com/office/drawing/2014/main" id="{2813A16C-AABE-4304-B124-B3C572EB5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49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6" name="Rectangle 36">
              <a:extLst>
                <a:ext uri="{FF2B5EF4-FFF2-40B4-BE49-F238E27FC236}">
                  <a16:creationId xmlns:a16="http://schemas.microsoft.com/office/drawing/2014/main" id="{F86699F1-0056-42BD-AE2B-E86BE1737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3612"/>
              <a:ext cx="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7" name="Rectangle 37">
              <a:extLst>
                <a:ext uri="{FF2B5EF4-FFF2-40B4-BE49-F238E27FC236}">
                  <a16:creationId xmlns:a16="http://schemas.microsoft.com/office/drawing/2014/main" id="{8019D96C-391C-4F79-A935-11C688285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47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8" name="Rectangle 38">
              <a:extLst>
                <a:ext uri="{FF2B5EF4-FFF2-40B4-BE49-F238E27FC236}">
                  <a16:creationId xmlns:a16="http://schemas.microsoft.com/office/drawing/2014/main" id="{63B24A23-6EB1-4257-9659-F0E4D4449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347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360F34AF-051C-4B98-BA8B-29325FF587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7513" y="3786188"/>
            <a:ext cx="1590675" cy="438150"/>
            <a:chOff x="2967" y="1978"/>
            <a:chExt cx="1002" cy="276"/>
          </a:xfrm>
        </p:grpSpPr>
        <p:sp>
          <p:nvSpPr>
            <p:cNvPr id="31184" name="AutoShape 40">
              <a:extLst>
                <a:ext uri="{FF2B5EF4-FFF2-40B4-BE49-F238E27FC236}">
                  <a16:creationId xmlns:a16="http://schemas.microsoft.com/office/drawing/2014/main" id="{A385F5DB-0F7E-4D44-87A3-B1350AD2BE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67" y="1979"/>
              <a:ext cx="100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5" name="Rectangle 41">
              <a:extLst>
                <a:ext uri="{FF2B5EF4-FFF2-40B4-BE49-F238E27FC236}">
                  <a16:creationId xmlns:a16="http://schemas.microsoft.com/office/drawing/2014/main" id="{9371C36B-BA2E-4396-A9F2-D6231882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1997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86" name="Rectangle 42">
              <a:extLst>
                <a:ext uri="{FF2B5EF4-FFF2-40B4-BE49-F238E27FC236}">
                  <a16:creationId xmlns:a16="http://schemas.microsoft.com/office/drawing/2014/main" id="{10D28248-5529-4006-9A0F-DA5B05FC6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199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87" name="Rectangle 43">
              <a:extLst>
                <a:ext uri="{FF2B5EF4-FFF2-40B4-BE49-F238E27FC236}">
                  <a16:creationId xmlns:a16="http://schemas.microsoft.com/office/drawing/2014/main" id="{7C765C7D-271D-46DD-8703-C3674F75A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99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88" name="Rectangle 44">
              <a:extLst>
                <a:ext uri="{FF2B5EF4-FFF2-40B4-BE49-F238E27FC236}">
                  <a16:creationId xmlns:a16="http://schemas.microsoft.com/office/drawing/2014/main" id="{FDF451E3-717C-4E8D-947D-6424A2EA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1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89" name="Rectangle 45">
              <a:extLst>
                <a:ext uri="{FF2B5EF4-FFF2-40B4-BE49-F238E27FC236}">
                  <a16:creationId xmlns:a16="http://schemas.microsoft.com/office/drawing/2014/main" id="{52895004-4568-4E4A-AD73-440E755C0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1985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0" name="Rectangle 46">
              <a:extLst>
                <a:ext uri="{FF2B5EF4-FFF2-40B4-BE49-F238E27FC236}">
                  <a16:creationId xmlns:a16="http://schemas.microsoft.com/office/drawing/2014/main" id="{A9635393-FA34-4347-9A31-2C0A6207B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978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1" name="Rectangle 47">
              <a:extLst>
                <a:ext uri="{FF2B5EF4-FFF2-40B4-BE49-F238E27FC236}">
                  <a16:creationId xmlns:a16="http://schemas.microsoft.com/office/drawing/2014/main" id="{69F53AB8-3DBE-48C3-BF47-DE9BAC4BF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97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92" name="Rectangle 48">
              <a:extLst>
                <a:ext uri="{FF2B5EF4-FFF2-40B4-BE49-F238E27FC236}">
                  <a16:creationId xmlns:a16="http://schemas.microsoft.com/office/drawing/2014/main" id="{6134E611-20A4-4DB1-9208-239EC16F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97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id="{E226E1AC-5DD7-40A8-9105-F0D96445A8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6438" y="3249613"/>
            <a:ext cx="1603375" cy="1535112"/>
            <a:chOff x="2812" y="2137"/>
            <a:chExt cx="1010" cy="967"/>
          </a:xfrm>
        </p:grpSpPr>
        <p:sp>
          <p:nvSpPr>
            <p:cNvPr id="31153" name="AutoShape 50">
              <a:extLst>
                <a:ext uri="{FF2B5EF4-FFF2-40B4-BE49-F238E27FC236}">
                  <a16:creationId xmlns:a16="http://schemas.microsoft.com/office/drawing/2014/main" id="{B583516C-191C-45AF-B1E5-B6594FF343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2" y="2137"/>
              <a:ext cx="1010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4" name="Rectangle 51">
              <a:extLst>
                <a:ext uri="{FF2B5EF4-FFF2-40B4-BE49-F238E27FC236}">
                  <a16:creationId xmlns:a16="http://schemas.microsoft.com/office/drawing/2014/main" id="{B59BE6C8-97AD-482D-A3F3-A1FBE36A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538"/>
              <a:ext cx="90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5" name="Freeform 52">
              <a:extLst>
                <a:ext uri="{FF2B5EF4-FFF2-40B4-BE49-F238E27FC236}">
                  <a16:creationId xmlns:a16="http://schemas.microsoft.com/office/drawing/2014/main" id="{CEB3D9F4-BF58-41F5-9F0A-34F720BCA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2528"/>
              <a:ext cx="58" cy="27"/>
            </a:xfrm>
            <a:custGeom>
              <a:avLst/>
              <a:gdLst>
                <a:gd name="T0" fmla="*/ 58 w 58"/>
                <a:gd name="T1" fmla="*/ 14 h 27"/>
                <a:gd name="T2" fmla="*/ 0 w 58"/>
                <a:gd name="T3" fmla="*/ 0 h 27"/>
                <a:gd name="T4" fmla="*/ 0 w 58"/>
                <a:gd name="T5" fmla="*/ 0 h 27"/>
                <a:gd name="T6" fmla="*/ 2 w 58"/>
                <a:gd name="T7" fmla="*/ 0 h 27"/>
                <a:gd name="T8" fmla="*/ 2 w 58"/>
                <a:gd name="T9" fmla="*/ 2 h 27"/>
                <a:gd name="T10" fmla="*/ 2 w 58"/>
                <a:gd name="T11" fmla="*/ 2 h 27"/>
                <a:gd name="T12" fmla="*/ 4 w 58"/>
                <a:gd name="T13" fmla="*/ 2 h 27"/>
                <a:gd name="T14" fmla="*/ 4 w 58"/>
                <a:gd name="T15" fmla="*/ 4 h 27"/>
                <a:gd name="T16" fmla="*/ 4 w 58"/>
                <a:gd name="T17" fmla="*/ 4 h 27"/>
                <a:gd name="T18" fmla="*/ 4 w 58"/>
                <a:gd name="T19" fmla="*/ 6 h 27"/>
                <a:gd name="T20" fmla="*/ 6 w 58"/>
                <a:gd name="T21" fmla="*/ 6 h 27"/>
                <a:gd name="T22" fmla="*/ 6 w 58"/>
                <a:gd name="T23" fmla="*/ 8 h 27"/>
                <a:gd name="T24" fmla="*/ 6 w 58"/>
                <a:gd name="T25" fmla="*/ 8 h 27"/>
                <a:gd name="T26" fmla="*/ 6 w 58"/>
                <a:gd name="T27" fmla="*/ 10 h 27"/>
                <a:gd name="T28" fmla="*/ 6 w 58"/>
                <a:gd name="T29" fmla="*/ 10 h 27"/>
                <a:gd name="T30" fmla="*/ 6 w 58"/>
                <a:gd name="T31" fmla="*/ 10 h 27"/>
                <a:gd name="T32" fmla="*/ 6 w 58"/>
                <a:gd name="T33" fmla="*/ 12 h 27"/>
                <a:gd name="T34" fmla="*/ 6 w 58"/>
                <a:gd name="T35" fmla="*/ 12 h 27"/>
                <a:gd name="T36" fmla="*/ 6 w 58"/>
                <a:gd name="T37" fmla="*/ 14 h 27"/>
                <a:gd name="T38" fmla="*/ 6 w 58"/>
                <a:gd name="T39" fmla="*/ 14 h 27"/>
                <a:gd name="T40" fmla="*/ 6 w 58"/>
                <a:gd name="T41" fmla="*/ 16 h 27"/>
                <a:gd name="T42" fmla="*/ 6 w 58"/>
                <a:gd name="T43" fmla="*/ 16 h 27"/>
                <a:gd name="T44" fmla="*/ 6 w 58"/>
                <a:gd name="T45" fmla="*/ 16 h 27"/>
                <a:gd name="T46" fmla="*/ 6 w 58"/>
                <a:gd name="T47" fmla="*/ 18 h 27"/>
                <a:gd name="T48" fmla="*/ 6 w 58"/>
                <a:gd name="T49" fmla="*/ 18 h 27"/>
                <a:gd name="T50" fmla="*/ 6 w 58"/>
                <a:gd name="T51" fmla="*/ 20 h 27"/>
                <a:gd name="T52" fmla="*/ 6 w 58"/>
                <a:gd name="T53" fmla="*/ 20 h 27"/>
                <a:gd name="T54" fmla="*/ 4 w 58"/>
                <a:gd name="T55" fmla="*/ 21 h 27"/>
                <a:gd name="T56" fmla="*/ 4 w 58"/>
                <a:gd name="T57" fmla="*/ 21 h 27"/>
                <a:gd name="T58" fmla="*/ 4 w 58"/>
                <a:gd name="T59" fmla="*/ 21 h 27"/>
                <a:gd name="T60" fmla="*/ 4 w 58"/>
                <a:gd name="T61" fmla="*/ 23 h 27"/>
                <a:gd name="T62" fmla="*/ 2 w 58"/>
                <a:gd name="T63" fmla="*/ 23 h 27"/>
                <a:gd name="T64" fmla="*/ 2 w 58"/>
                <a:gd name="T65" fmla="*/ 25 h 27"/>
                <a:gd name="T66" fmla="*/ 2 w 58"/>
                <a:gd name="T67" fmla="*/ 25 h 27"/>
                <a:gd name="T68" fmla="*/ 0 w 58"/>
                <a:gd name="T69" fmla="*/ 27 h 27"/>
                <a:gd name="T70" fmla="*/ 58 w 58"/>
                <a:gd name="T71" fmla="*/ 14 h 27"/>
                <a:gd name="T72" fmla="*/ 58 w 58"/>
                <a:gd name="T73" fmla="*/ 14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27"/>
                <a:gd name="T113" fmla="*/ 58 w 58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27">
                  <a:moveTo>
                    <a:pt x="58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6" name="Rectangle 53">
              <a:extLst>
                <a:ext uri="{FF2B5EF4-FFF2-40B4-BE49-F238E27FC236}">
                  <a16:creationId xmlns:a16="http://schemas.microsoft.com/office/drawing/2014/main" id="{E5848BC7-0A76-4E3A-87E6-3EF39864E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360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7" name="Rectangle 54">
              <a:extLst>
                <a:ext uri="{FF2B5EF4-FFF2-40B4-BE49-F238E27FC236}">
                  <a16:creationId xmlns:a16="http://schemas.microsoft.com/office/drawing/2014/main" id="{D4E06088-2DCE-4C6D-A7B2-5E37CC38E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546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8" name="Rectangle 55">
              <a:extLst>
                <a:ext uri="{FF2B5EF4-FFF2-40B4-BE49-F238E27FC236}">
                  <a16:creationId xmlns:a16="http://schemas.microsoft.com/office/drawing/2014/main" id="{9704B0AF-389E-406A-A218-6B218AFBB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636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9" name="Rectangle 56">
              <a:extLst>
                <a:ext uri="{FF2B5EF4-FFF2-40B4-BE49-F238E27FC236}">
                  <a16:creationId xmlns:a16="http://schemas.microsoft.com/office/drawing/2014/main" id="{41D4F6B6-F4B6-4761-8A64-162A4EBD1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" y="2778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1F1A17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0" name="Rectangle 57">
              <a:extLst>
                <a:ext uri="{FF2B5EF4-FFF2-40B4-BE49-F238E27FC236}">
                  <a16:creationId xmlns:a16="http://schemas.microsoft.com/office/drawing/2014/main" id="{8D059DFE-4B1C-49D6-BF36-B12E6D72C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2768"/>
              <a:ext cx="6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1" name="Rectangle 58">
              <a:extLst>
                <a:ext uri="{FF2B5EF4-FFF2-40B4-BE49-F238E27FC236}">
                  <a16:creationId xmlns:a16="http://schemas.microsoft.com/office/drawing/2014/main" id="{C6ECBFC7-9548-4D2C-938D-D57954612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383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2" name="Rectangle 59">
              <a:extLst>
                <a:ext uri="{FF2B5EF4-FFF2-40B4-BE49-F238E27FC236}">
                  <a16:creationId xmlns:a16="http://schemas.microsoft.com/office/drawing/2014/main" id="{34928083-8664-4F8E-AA19-AB168B246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147"/>
              <a:ext cx="5" cy="89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3" name="Freeform 60">
              <a:extLst>
                <a:ext uri="{FF2B5EF4-FFF2-40B4-BE49-F238E27FC236}">
                  <a16:creationId xmlns:a16="http://schemas.microsoft.com/office/drawing/2014/main" id="{BF003526-A1EC-47E3-B43B-6D83DDDE5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3019"/>
              <a:ext cx="25" cy="48"/>
            </a:xfrm>
            <a:custGeom>
              <a:avLst/>
              <a:gdLst>
                <a:gd name="T0" fmla="*/ 13 w 25"/>
                <a:gd name="T1" fmla="*/ 48 h 48"/>
                <a:gd name="T2" fmla="*/ 25 w 25"/>
                <a:gd name="T3" fmla="*/ 0 h 48"/>
                <a:gd name="T4" fmla="*/ 25 w 25"/>
                <a:gd name="T5" fmla="*/ 0 h 48"/>
                <a:gd name="T6" fmla="*/ 25 w 25"/>
                <a:gd name="T7" fmla="*/ 0 h 48"/>
                <a:gd name="T8" fmla="*/ 25 w 25"/>
                <a:gd name="T9" fmla="*/ 2 h 48"/>
                <a:gd name="T10" fmla="*/ 23 w 25"/>
                <a:gd name="T11" fmla="*/ 2 h 48"/>
                <a:gd name="T12" fmla="*/ 23 w 25"/>
                <a:gd name="T13" fmla="*/ 2 h 48"/>
                <a:gd name="T14" fmla="*/ 21 w 25"/>
                <a:gd name="T15" fmla="*/ 2 h 48"/>
                <a:gd name="T16" fmla="*/ 21 w 25"/>
                <a:gd name="T17" fmla="*/ 4 h 48"/>
                <a:gd name="T18" fmla="*/ 19 w 25"/>
                <a:gd name="T19" fmla="*/ 4 h 48"/>
                <a:gd name="T20" fmla="*/ 19 w 25"/>
                <a:gd name="T21" fmla="*/ 4 h 48"/>
                <a:gd name="T22" fmla="*/ 19 w 25"/>
                <a:gd name="T23" fmla="*/ 4 h 48"/>
                <a:gd name="T24" fmla="*/ 17 w 25"/>
                <a:gd name="T25" fmla="*/ 4 h 48"/>
                <a:gd name="T26" fmla="*/ 17 w 25"/>
                <a:gd name="T27" fmla="*/ 4 h 48"/>
                <a:gd name="T28" fmla="*/ 15 w 25"/>
                <a:gd name="T29" fmla="*/ 4 h 48"/>
                <a:gd name="T30" fmla="*/ 15 w 25"/>
                <a:gd name="T31" fmla="*/ 6 h 48"/>
                <a:gd name="T32" fmla="*/ 13 w 25"/>
                <a:gd name="T33" fmla="*/ 6 h 48"/>
                <a:gd name="T34" fmla="*/ 13 w 25"/>
                <a:gd name="T35" fmla="*/ 6 h 48"/>
                <a:gd name="T36" fmla="*/ 13 w 25"/>
                <a:gd name="T37" fmla="*/ 6 h 48"/>
                <a:gd name="T38" fmla="*/ 12 w 25"/>
                <a:gd name="T39" fmla="*/ 6 h 48"/>
                <a:gd name="T40" fmla="*/ 12 w 25"/>
                <a:gd name="T41" fmla="*/ 6 h 48"/>
                <a:gd name="T42" fmla="*/ 10 w 25"/>
                <a:gd name="T43" fmla="*/ 6 h 48"/>
                <a:gd name="T44" fmla="*/ 10 w 25"/>
                <a:gd name="T45" fmla="*/ 4 h 48"/>
                <a:gd name="T46" fmla="*/ 8 w 25"/>
                <a:gd name="T47" fmla="*/ 4 h 48"/>
                <a:gd name="T48" fmla="*/ 8 w 25"/>
                <a:gd name="T49" fmla="*/ 4 h 48"/>
                <a:gd name="T50" fmla="*/ 8 w 25"/>
                <a:gd name="T51" fmla="*/ 4 h 48"/>
                <a:gd name="T52" fmla="*/ 6 w 25"/>
                <a:gd name="T53" fmla="*/ 4 h 48"/>
                <a:gd name="T54" fmla="*/ 6 w 25"/>
                <a:gd name="T55" fmla="*/ 4 h 48"/>
                <a:gd name="T56" fmla="*/ 4 w 25"/>
                <a:gd name="T57" fmla="*/ 4 h 48"/>
                <a:gd name="T58" fmla="*/ 4 w 25"/>
                <a:gd name="T59" fmla="*/ 2 h 48"/>
                <a:gd name="T60" fmla="*/ 2 w 25"/>
                <a:gd name="T61" fmla="*/ 2 h 48"/>
                <a:gd name="T62" fmla="*/ 2 w 25"/>
                <a:gd name="T63" fmla="*/ 2 h 48"/>
                <a:gd name="T64" fmla="*/ 2 w 25"/>
                <a:gd name="T65" fmla="*/ 2 h 48"/>
                <a:gd name="T66" fmla="*/ 0 w 25"/>
                <a:gd name="T67" fmla="*/ 0 h 48"/>
                <a:gd name="T68" fmla="*/ 0 w 25"/>
                <a:gd name="T69" fmla="*/ 0 h 48"/>
                <a:gd name="T70" fmla="*/ 13 w 25"/>
                <a:gd name="T71" fmla="*/ 48 h 48"/>
                <a:gd name="T72" fmla="*/ 13 w 25"/>
                <a:gd name="T73" fmla="*/ 48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48"/>
                <a:gd name="T113" fmla="*/ 25 w 25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48">
                  <a:moveTo>
                    <a:pt x="13" y="48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4" name="Rectangle 61">
              <a:extLst>
                <a:ext uri="{FF2B5EF4-FFF2-40B4-BE49-F238E27FC236}">
                  <a16:creationId xmlns:a16="http://schemas.microsoft.com/office/drawing/2014/main" id="{86D9A437-4BF8-4E87-848F-D9CE33BD2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2930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5" name="Rectangle 62">
              <a:extLst>
                <a:ext uri="{FF2B5EF4-FFF2-40B4-BE49-F238E27FC236}">
                  <a16:creationId xmlns:a16="http://schemas.microsoft.com/office/drawing/2014/main" id="{39C5DD3F-22BF-409A-9B70-4A478A3B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605"/>
              <a:ext cx="8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j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6" name="Rectangle 63">
              <a:extLst>
                <a:ext uri="{FF2B5EF4-FFF2-40B4-BE49-F238E27FC236}">
                  <a16:creationId xmlns:a16="http://schemas.microsoft.com/office/drawing/2014/main" id="{E5D14F6E-9204-4B82-A191-1B47A5F66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574"/>
              <a:ext cx="53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7" name="Freeform 64">
              <a:extLst>
                <a:ext uri="{FF2B5EF4-FFF2-40B4-BE49-F238E27FC236}">
                  <a16:creationId xmlns:a16="http://schemas.microsoft.com/office/drawing/2014/main" id="{CBC4620E-8C72-4259-BC38-C180E478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571"/>
              <a:ext cx="25" cy="15"/>
            </a:xfrm>
            <a:custGeom>
              <a:avLst/>
              <a:gdLst>
                <a:gd name="T0" fmla="*/ 25 w 25"/>
                <a:gd name="T1" fmla="*/ 7 h 15"/>
                <a:gd name="T2" fmla="*/ 0 w 25"/>
                <a:gd name="T3" fmla="*/ 0 h 15"/>
                <a:gd name="T4" fmla="*/ 0 w 25"/>
                <a:gd name="T5" fmla="*/ 0 h 15"/>
                <a:gd name="T6" fmla="*/ 2 w 25"/>
                <a:gd name="T7" fmla="*/ 0 h 15"/>
                <a:gd name="T8" fmla="*/ 2 w 25"/>
                <a:gd name="T9" fmla="*/ 1 h 15"/>
                <a:gd name="T10" fmla="*/ 2 w 25"/>
                <a:gd name="T11" fmla="*/ 1 h 15"/>
                <a:gd name="T12" fmla="*/ 2 w 25"/>
                <a:gd name="T13" fmla="*/ 3 h 15"/>
                <a:gd name="T14" fmla="*/ 2 w 25"/>
                <a:gd name="T15" fmla="*/ 3 h 15"/>
                <a:gd name="T16" fmla="*/ 4 w 25"/>
                <a:gd name="T17" fmla="*/ 5 h 15"/>
                <a:gd name="T18" fmla="*/ 4 w 25"/>
                <a:gd name="T19" fmla="*/ 5 h 15"/>
                <a:gd name="T20" fmla="*/ 4 w 25"/>
                <a:gd name="T21" fmla="*/ 7 h 15"/>
                <a:gd name="T22" fmla="*/ 4 w 25"/>
                <a:gd name="T23" fmla="*/ 7 h 15"/>
                <a:gd name="T24" fmla="*/ 4 w 25"/>
                <a:gd name="T25" fmla="*/ 9 h 15"/>
                <a:gd name="T26" fmla="*/ 2 w 25"/>
                <a:gd name="T27" fmla="*/ 9 h 15"/>
                <a:gd name="T28" fmla="*/ 2 w 25"/>
                <a:gd name="T29" fmla="*/ 11 h 15"/>
                <a:gd name="T30" fmla="*/ 2 w 25"/>
                <a:gd name="T31" fmla="*/ 11 h 15"/>
                <a:gd name="T32" fmla="*/ 2 w 25"/>
                <a:gd name="T33" fmla="*/ 13 h 15"/>
                <a:gd name="T34" fmla="*/ 2 w 25"/>
                <a:gd name="T35" fmla="*/ 13 h 15"/>
                <a:gd name="T36" fmla="*/ 0 w 25"/>
                <a:gd name="T37" fmla="*/ 15 h 15"/>
                <a:gd name="T38" fmla="*/ 25 w 25"/>
                <a:gd name="T39" fmla="*/ 7 h 15"/>
                <a:gd name="T40" fmla="*/ 25 w 25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5"/>
                <a:gd name="T65" fmla="*/ 25 w 2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5">
                  <a:moveTo>
                    <a:pt x="25" y="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8" name="Rectangle 65">
              <a:extLst>
                <a:ext uri="{FF2B5EF4-FFF2-40B4-BE49-F238E27FC236}">
                  <a16:creationId xmlns:a16="http://schemas.microsoft.com/office/drawing/2014/main" id="{FF56A5F1-2CCD-4273-AA25-25AED4A13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772"/>
              <a:ext cx="9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69" name="Freeform 66">
              <a:extLst>
                <a:ext uri="{FF2B5EF4-FFF2-40B4-BE49-F238E27FC236}">
                  <a16:creationId xmlns:a16="http://schemas.microsoft.com/office/drawing/2014/main" id="{465E3141-CFC6-45DB-BC7E-8FD93984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766"/>
              <a:ext cx="25" cy="16"/>
            </a:xfrm>
            <a:custGeom>
              <a:avLst/>
              <a:gdLst>
                <a:gd name="T0" fmla="*/ 25 w 25"/>
                <a:gd name="T1" fmla="*/ 8 h 16"/>
                <a:gd name="T2" fmla="*/ 0 w 25"/>
                <a:gd name="T3" fmla="*/ 0 h 16"/>
                <a:gd name="T4" fmla="*/ 0 w 25"/>
                <a:gd name="T5" fmla="*/ 0 h 16"/>
                <a:gd name="T6" fmla="*/ 0 w 25"/>
                <a:gd name="T7" fmla="*/ 2 h 16"/>
                <a:gd name="T8" fmla="*/ 0 w 25"/>
                <a:gd name="T9" fmla="*/ 2 h 16"/>
                <a:gd name="T10" fmla="*/ 2 w 25"/>
                <a:gd name="T11" fmla="*/ 4 h 16"/>
                <a:gd name="T12" fmla="*/ 2 w 25"/>
                <a:gd name="T13" fmla="*/ 4 h 16"/>
                <a:gd name="T14" fmla="*/ 2 w 25"/>
                <a:gd name="T15" fmla="*/ 6 h 16"/>
                <a:gd name="T16" fmla="*/ 2 w 25"/>
                <a:gd name="T17" fmla="*/ 6 h 16"/>
                <a:gd name="T18" fmla="*/ 2 w 25"/>
                <a:gd name="T19" fmla="*/ 8 h 16"/>
                <a:gd name="T20" fmla="*/ 2 w 25"/>
                <a:gd name="T21" fmla="*/ 8 h 16"/>
                <a:gd name="T22" fmla="*/ 2 w 25"/>
                <a:gd name="T23" fmla="*/ 10 h 16"/>
                <a:gd name="T24" fmla="*/ 2 w 25"/>
                <a:gd name="T25" fmla="*/ 10 h 16"/>
                <a:gd name="T26" fmla="*/ 2 w 25"/>
                <a:gd name="T27" fmla="*/ 12 h 16"/>
                <a:gd name="T28" fmla="*/ 2 w 25"/>
                <a:gd name="T29" fmla="*/ 12 h 16"/>
                <a:gd name="T30" fmla="*/ 2 w 25"/>
                <a:gd name="T31" fmla="*/ 14 h 16"/>
                <a:gd name="T32" fmla="*/ 0 w 25"/>
                <a:gd name="T33" fmla="*/ 14 h 16"/>
                <a:gd name="T34" fmla="*/ 0 w 25"/>
                <a:gd name="T35" fmla="*/ 16 h 16"/>
                <a:gd name="T36" fmla="*/ 0 w 25"/>
                <a:gd name="T37" fmla="*/ 16 h 16"/>
                <a:gd name="T38" fmla="*/ 25 w 25"/>
                <a:gd name="T39" fmla="*/ 8 h 16"/>
                <a:gd name="T40" fmla="*/ 25 w 25"/>
                <a:gd name="T41" fmla="*/ 8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6"/>
                <a:gd name="T65" fmla="*/ 25 w 25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6">
                  <a:moveTo>
                    <a:pt x="25" y="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0" name="Freeform 67">
              <a:extLst>
                <a:ext uri="{FF2B5EF4-FFF2-40B4-BE49-F238E27FC236}">
                  <a16:creationId xmlns:a16="http://schemas.microsoft.com/office/drawing/2014/main" id="{2868E85E-C0DD-46A1-B316-59A954775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196"/>
              <a:ext cx="344" cy="346"/>
            </a:xfrm>
            <a:custGeom>
              <a:avLst/>
              <a:gdLst>
                <a:gd name="T0" fmla="*/ 344 w 344"/>
                <a:gd name="T1" fmla="*/ 346 h 346"/>
                <a:gd name="T2" fmla="*/ 344 w 344"/>
                <a:gd name="T3" fmla="*/ 346 h 346"/>
                <a:gd name="T4" fmla="*/ 342 w 344"/>
                <a:gd name="T5" fmla="*/ 311 h 346"/>
                <a:gd name="T6" fmla="*/ 338 w 344"/>
                <a:gd name="T7" fmla="*/ 277 h 346"/>
                <a:gd name="T8" fmla="*/ 329 w 344"/>
                <a:gd name="T9" fmla="*/ 244 h 346"/>
                <a:gd name="T10" fmla="*/ 317 w 344"/>
                <a:gd name="T11" fmla="*/ 211 h 346"/>
                <a:gd name="T12" fmla="*/ 304 w 344"/>
                <a:gd name="T13" fmla="*/ 181 h 346"/>
                <a:gd name="T14" fmla="*/ 287 w 344"/>
                <a:gd name="T15" fmla="*/ 154 h 346"/>
                <a:gd name="T16" fmla="*/ 265 w 344"/>
                <a:gd name="T17" fmla="*/ 127 h 346"/>
                <a:gd name="T18" fmla="*/ 244 w 344"/>
                <a:gd name="T19" fmla="*/ 102 h 346"/>
                <a:gd name="T20" fmla="*/ 219 w 344"/>
                <a:gd name="T21" fmla="*/ 79 h 346"/>
                <a:gd name="T22" fmla="*/ 192 w 344"/>
                <a:gd name="T23" fmla="*/ 60 h 346"/>
                <a:gd name="T24" fmla="*/ 164 w 344"/>
                <a:gd name="T25" fmla="*/ 43 h 346"/>
                <a:gd name="T26" fmla="*/ 135 w 344"/>
                <a:gd name="T27" fmla="*/ 27 h 346"/>
                <a:gd name="T28" fmla="*/ 102 w 344"/>
                <a:gd name="T29" fmla="*/ 16 h 346"/>
                <a:gd name="T30" fmla="*/ 70 w 344"/>
                <a:gd name="T31" fmla="*/ 8 h 346"/>
                <a:gd name="T32" fmla="*/ 35 w 344"/>
                <a:gd name="T33" fmla="*/ 2 h 346"/>
                <a:gd name="T34" fmla="*/ 0 w 344"/>
                <a:gd name="T35" fmla="*/ 0 h 346"/>
                <a:gd name="T36" fmla="*/ 0 w 344"/>
                <a:gd name="T37" fmla="*/ 10 h 346"/>
                <a:gd name="T38" fmla="*/ 35 w 344"/>
                <a:gd name="T39" fmla="*/ 12 h 346"/>
                <a:gd name="T40" fmla="*/ 68 w 344"/>
                <a:gd name="T41" fmla="*/ 18 h 346"/>
                <a:gd name="T42" fmla="*/ 100 w 344"/>
                <a:gd name="T43" fmla="*/ 25 h 346"/>
                <a:gd name="T44" fmla="*/ 131 w 344"/>
                <a:gd name="T45" fmla="*/ 37 h 346"/>
                <a:gd name="T46" fmla="*/ 160 w 344"/>
                <a:gd name="T47" fmla="*/ 50 h 346"/>
                <a:gd name="T48" fmla="*/ 187 w 344"/>
                <a:gd name="T49" fmla="*/ 68 h 346"/>
                <a:gd name="T50" fmla="*/ 214 w 344"/>
                <a:gd name="T51" fmla="*/ 87 h 346"/>
                <a:gd name="T52" fmla="*/ 237 w 344"/>
                <a:gd name="T53" fmla="*/ 108 h 346"/>
                <a:gd name="T54" fmla="*/ 260 w 344"/>
                <a:gd name="T55" fmla="*/ 133 h 346"/>
                <a:gd name="T56" fmla="*/ 279 w 344"/>
                <a:gd name="T57" fmla="*/ 158 h 346"/>
                <a:gd name="T58" fmla="*/ 294 w 344"/>
                <a:gd name="T59" fmla="*/ 187 h 346"/>
                <a:gd name="T60" fmla="*/ 310 w 344"/>
                <a:gd name="T61" fmla="*/ 215 h 346"/>
                <a:gd name="T62" fmla="*/ 321 w 344"/>
                <a:gd name="T63" fmla="*/ 246 h 346"/>
                <a:gd name="T64" fmla="*/ 329 w 344"/>
                <a:gd name="T65" fmla="*/ 279 h 346"/>
                <a:gd name="T66" fmla="*/ 335 w 344"/>
                <a:gd name="T67" fmla="*/ 311 h 346"/>
                <a:gd name="T68" fmla="*/ 336 w 344"/>
                <a:gd name="T69" fmla="*/ 346 h 346"/>
                <a:gd name="T70" fmla="*/ 336 w 344"/>
                <a:gd name="T71" fmla="*/ 346 h 346"/>
                <a:gd name="T72" fmla="*/ 344 w 344"/>
                <a:gd name="T73" fmla="*/ 346 h 3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346"/>
                <a:gd name="T113" fmla="*/ 344 w 344"/>
                <a:gd name="T114" fmla="*/ 346 h 3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346">
                  <a:moveTo>
                    <a:pt x="344" y="346"/>
                  </a:moveTo>
                  <a:lnTo>
                    <a:pt x="344" y="346"/>
                  </a:lnTo>
                  <a:lnTo>
                    <a:pt x="342" y="311"/>
                  </a:lnTo>
                  <a:lnTo>
                    <a:pt x="338" y="277"/>
                  </a:lnTo>
                  <a:lnTo>
                    <a:pt x="329" y="244"/>
                  </a:lnTo>
                  <a:lnTo>
                    <a:pt x="317" y="211"/>
                  </a:lnTo>
                  <a:lnTo>
                    <a:pt x="304" y="181"/>
                  </a:lnTo>
                  <a:lnTo>
                    <a:pt x="287" y="154"/>
                  </a:lnTo>
                  <a:lnTo>
                    <a:pt x="265" y="127"/>
                  </a:lnTo>
                  <a:lnTo>
                    <a:pt x="244" y="102"/>
                  </a:lnTo>
                  <a:lnTo>
                    <a:pt x="219" y="79"/>
                  </a:lnTo>
                  <a:lnTo>
                    <a:pt x="192" y="60"/>
                  </a:lnTo>
                  <a:lnTo>
                    <a:pt x="164" y="43"/>
                  </a:lnTo>
                  <a:lnTo>
                    <a:pt x="135" y="27"/>
                  </a:lnTo>
                  <a:lnTo>
                    <a:pt x="102" y="16"/>
                  </a:lnTo>
                  <a:lnTo>
                    <a:pt x="70" y="8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5" y="12"/>
                  </a:lnTo>
                  <a:lnTo>
                    <a:pt x="68" y="18"/>
                  </a:lnTo>
                  <a:lnTo>
                    <a:pt x="100" y="25"/>
                  </a:lnTo>
                  <a:lnTo>
                    <a:pt x="131" y="37"/>
                  </a:lnTo>
                  <a:lnTo>
                    <a:pt x="160" y="50"/>
                  </a:lnTo>
                  <a:lnTo>
                    <a:pt x="187" y="68"/>
                  </a:lnTo>
                  <a:lnTo>
                    <a:pt x="214" y="87"/>
                  </a:lnTo>
                  <a:lnTo>
                    <a:pt x="237" y="108"/>
                  </a:lnTo>
                  <a:lnTo>
                    <a:pt x="260" y="133"/>
                  </a:lnTo>
                  <a:lnTo>
                    <a:pt x="279" y="158"/>
                  </a:lnTo>
                  <a:lnTo>
                    <a:pt x="294" y="187"/>
                  </a:lnTo>
                  <a:lnTo>
                    <a:pt x="310" y="215"/>
                  </a:lnTo>
                  <a:lnTo>
                    <a:pt x="321" y="246"/>
                  </a:lnTo>
                  <a:lnTo>
                    <a:pt x="329" y="279"/>
                  </a:lnTo>
                  <a:lnTo>
                    <a:pt x="335" y="311"/>
                  </a:lnTo>
                  <a:lnTo>
                    <a:pt x="336" y="346"/>
                  </a:lnTo>
                  <a:lnTo>
                    <a:pt x="344" y="3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1" name="Freeform 68">
              <a:extLst>
                <a:ext uri="{FF2B5EF4-FFF2-40B4-BE49-F238E27FC236}">
                  <a16:creationId xmlns:a16="http://schemas.microsoft.com/office/drawing/2014/main" id="{D1C215BF-C5E6-4030-BB61-6EF156B1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542"/>
              <a:ext cx="344" cy="343"/>
            </a:xfrm>
            <a:custGeom>
              <a:avLst/>
              <a:gdLst>
                <a:gd name="T0" fmla="*/ 0 w 344"/>
                <a:gd name="T1" fmla="*/ 343 h 343"/>
                <a:gd name="T2" fmla="*/ 0 w 344"/>
                <a:gd name="T3" fmla="*/ 343 h 343"/>
                <a:gd name="T4" fmla="*/ 35 w 344"/>
                <a:gd name="T5" fmla="*/ 343 h 343"/>
                <a:gd name="T6" fmla="*/ 70 w 344"/>
                <a:gd name="T7" fmla="*/ 337 h 343"/>
                <a:gd name="T8" fmla="*/ 102 w 344"/>
                <a:gd name="T9" fmla="*/ 328 h 343"/>
                <a:gd name="T10" fmla="*/ 135 w 344"/>
                <a:gd name="T11" fmla="*/ 316 h 343"/>
                <a:gd name="T12" fmla="*/ 164 w 344"/>
                <a:gd name="T13" fmla="*/ 303 h 343"/>
                <a:gd name="T14" fmla="*/ 192 w 344"/>
                <a:gd name="T15" fmla="*/ 286 h 343"/>
                <a:gd name="T16" fmla="*/ 219 w 344"/>
                <a:gd name="T17" fmla="*/ 265 h 343"/>
                <a:gd name="T18" fmla="*/ 244 w 344"/>
                <a:gd name="T19" fmla="*/ 243 h 343"/>
                <a:gd name="T20" fmla="*/ 265 w 344"/>
                <a:gd name="T21" fmla="*/ 218 h 343"/>
                <a:gd name="T22" fmla="*/ 287 w 344"/>
                <a:gd name="T23" fmla="*/ 192 h 343"/>
                <a:gd name="T24" fmla="*/ 304 w 344"/>
                <a:gd name="T25" fmla="*/ 163 h 343"/>
                <a:gd name="T26" fmla="*/ 317 w 344"/>
                <a:gd name="T27" fmla="*/ 134 h 343"/>
                <a:gd name="T28" fmla="*/ 329 w 344"/>
                <a:gd name="T29" fmla="*/ 101 h 343"/>
                <a:gd name="T30" fmla="*/ 338 w 344"/>
                <a:gd name="T31" fmla="*/ 69 h 343"/>
                <a:gd name="T32" fmla="*/ 342 w 344"/>
                <a:gd name="T33" fmla="*/ 34 h 343"/>
                <a:gd name="T34" fmla="*/ 344 w 344"/>
                <a:gd name="T35" fmla="*/ 0 h 343"/>
                <a:gd name="T36" fmla="*/ 336 w 344"/>
                <a:gd name="T37" fmla="*/ 0 h 343"/>
                <a:gd name="T38" fmla="*/ 335 w 344"/>
                <a:gd name="T39" fmla="*/ 34 h 343"/>
                <a:gd name="T40" fmla="*/ 329 w 344"/>
                <a:gd name="T41" fmla="*/ 67 h 343"/>
                <a:gd name="T42" fmla="*/ 321 w 344"/>
                <a:gd name="T43" fmla="*/ 100 h 343"/>
                <a:gd name="T44" fmla="*/ 310 w 344"/>
                <a:gd name="T45" fmla="*/ 130 h 343"/>
                <a:gd name="T46" fmla="*/ 294 w 344"/>
                <a:gd name="T47" fmla="*/ 159 h 343"/>
                <a:gd name="T48" fmla="*/ 279 w 344"/>
                <a:gd name="T49" fmla="*/ 188 h 343"/>
                <a:gd name="T50" fmla="*/ 260 w 344"/>
                <a:gd name="T51" fmla="*/ 213 h 343"/>
                <a:gd name="T52" fmla="*/ 237 w 344"/>
                <a:gd name="T53" fmla="*/ 236 h 343"/>
                <a:gd name="T54" fmla="*/ 214 w 344"/>
                <a:gd name="T55" fmla="*/ 259 h 343"/>
                <a:gd name="T56" fmla="*/ 187 w 344"/>
                <a:gd name="T57" fmla="*/ 278 h 343"/>
                <a:gd name="T58" fmla="*/ 160 w 344"/>
                <a:gd name="T59" fmla="*/ 295 h 343"/>
                <a:gd name="T60" fmla="*/ 131 w 344"/>
                <a:gd name="T61" fmla="*/ 309 h 343"/>
                <a:gd name="T62" fmla="*/ 100 w 344"/>
                <a:gd name="T63" fmla="*/ 320 h 343"/>
                <a:gd name="T64" fmla="*/ 68 w 344"/>
                <a:gd name="T65" fmla="*/ 328 h 343"/>
                <a:gd name="T66" fmla="*/ 35 w 344"/>
                <a:gd name="T67" fmla="*/ 334 h 343"/>
                <a:gd name="T68" fmla="*/ 0 w 344"/>
                <a:gd name="T69" fmla="*/ 335 h 343"/>
                <a:gd name="T70" fmla="*/ 0 w 344"/>
                <a:gd name="T71" fmla="*/ 335 h 343"/>
                <a:gd name="T72" fmla="*/ 0 w 344"/>
                <a:gd name="T73" fmla="*/ 343 h 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343"/>
                <a:gd name="T113" fmla="*/ 344 w 344"/>
                <a:gd name="T114" fmla="*/ 343 h 3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343">
                  <a:moveTo>
                    <a:pt x="0" y="343"/>
                  </a:moveTo>
                  <a:lnTo>
                    <a:pt x="0" y="343"/>
                  </a:lnTo>
                  <a:lnTo>
                    <a:pt x="35" y="343"/>
                  </a:lnTo>
                  <a:lnTo>
                    <a:pt x="70" y="337"/>
                  </a:lnTo>
                  <a:lnTo>
                    <a:pt x="102" y="328"/>
                  </a:lnTo>
                  <a:lnTo>
                    <a:pt x="135" y="316"/>
                  </a:lnTo>
                  <a:lnTo>
                    <a:pt x="164" y="303"/>
                  </a:lnTo>
                  <a:lnTo>
                    <a:pt x="192" y="286"/>
                  </a:lnTo>
                  <a:lnTo>
                    <a:pt x="219" y="265"/>
                  </a:lnTo>
                  <a:lnTo>
                    <a:pt x="244" y="243"/>
                  </a:lnTo>
                  <a:lnTo>
                    <a:pt x="265" y="218"/>
                  </a:lnTo>
                  <a:lnTo>
                    <a:pt x="287" y="192"/>
                  </a:lnTo>
                  <a:lnTo>
                    <a:pt x="304" y="163"/>
                  </a:lnTo>
                  <a:lnTo>
                    <a:pt x="317" y="134"/>
                  </a:lnTo>
                  <a:lnTo>
                    <a:pt x="329" y="101"/>
                  </a:lnTo>
                  <a:lnTo>
                    <a:pt x="338" y="69"/>
                  </a:lnTo>
                  <a:lnTo>
                    <a:pt x="342" y="34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35" y="34"/>
                  </a:lnTo>
                  <a:lnTo>
                    <a:pt x="329" y="67"/>
                  </a:lnTo>
                  <a:lnTo>
                    <a:pt x="321" y="100"/>
                  </a:lnTo>
                  <a:lnTo>
                    <a:pt x="310" y="130"/>
                  </a:lnTo>
                  <a:lnTo>
                    <a:pt x="294" y="159"/>
                  </a:lnTo>
                  <a:lnTo>
                    <a:pt x="279" y="188"/>
                  </a:lnTo>
                  <a:lnTo>
                    <a:pt x="260" y="213"/>
                  </a:lnTo>
                  <a:lnTo>
                    <a:pt x="237" y="236"/>
                  </a:lnTo>
                  <a:lnTo>
                    <a:pt x="214" y="259"/>
                  </a:lnTo>
                  <a:lnTo>
                    <a:pt x="187" y="278"/>
                  </a:lnTo>
                  <a:lnTo>
                    <a:pt x="160" y="295"/>
                  </a:lnTo>
                  <a:lnTo>
                    <a:pt x="131" y="309"/>
                  </a:lnTo>
                  <a:lnTo>
                    <a:pt x="100" y="320"/>
                  </a:lnTo>
                  <a:lnTo>
                    <a:pt x="68" y="328"/>
                  </a:lnTo>
                  <a:lnTo>
                    <a:pt x="35" y="334"/>
                  </a:lnTo>
                  <a:lnTo>
                    <a:pt x="0" y="335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2" name="Freeform 69">
              <a:extLst>
                <a:ext uri="{FF2B5EF4-FFF2-40B4-BE49-F238E27FC236}">
                  <a16:creationId xmlns:a16="http://schemas.microsoft.com/office/drawing/2014/main" id="{6D5C0CB7-F128-429F-B4A9-02321B0E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2542"/>
              <a:ext cx="345" cy="343"/>
            </a:xfrm>
            <a:custGeom>
              <a:avLst/>
              <a:gdLst>
                <a:gd name="T0" fmla="*/ 0 w 345"/>
                <a:gd name="T1" fmla="*/ 0 h 343"/>
                <a:gd name="T2" fmla="*/ 0 w 345"/>
                <a:gd name="T3" fmla="*/ 0 h 343"/>
                <a:gd name="T4" fmla="*/ 2 w 345"/>
                <a:gd name="T5" fmla="*/ 34 h 343"/>
                <a:gd name="T6" fmla="*/ 7 w 345"/>
                <a:gd name="T7" fmla="*/ 69 h 343"/>
                <a:gd name="T8" fmla="*/ 17 w 345"/>
                <a:gd name="T9" fmla="*/ 101 h 343"/>
                <a:gd name="T10" fmla="*/ 29 w 345"/>
                <a:gd name="T11" fmla="*/ 134 h 343"/>
                <a:gd name="T12" fmla="*/ 42 w 345"/>
                <a:gd name="T13" fmla="*/ 163 h 343"/>
                <a:gd name="T14" fmla="*/ 59 w 345"/>
                <a:gd name="T15" fmla="*/ 192 h 343"/>
                <a:gd name="T16" fmla="*/ 79 w 345"/>
                <a:gd name="T17" fmla="*/ 218 h 343"/>
                <a:gd name="T18" fmla="*/ 102 w 345"/>
                <a:gd name="T19" fmla="*/ 243 h 343"/>
                <a:gd name="T20" fmla="*/ 127 w 345"/>
                <a:gd name="T21" fmla="*/ 265 h 343"/>
                <a:gd name="T22" fmla="*/ 153 w 345"/>
                <a:gd name="T23" fmla="*/ 286 h 343"/>
                <a:gd name="T24" fmla="*/ 180 w 345"/>
                <a:gd name="T25" fmla="*/ 303 h 343"/>
                <a:gd name="T26" fmla="*/ 211 w 345"/>
                <a:gd name="T27" fmla="*/ 316 h 343"/>
                <a:gd name="T28" fmla="*/ 244 w 345"/>
                <a:gd name="T29" fmla="*/ 328 h 343"/>
                <a:gd name="T30" fmla="*/ 276 w 345"/>
                <a:gd name="T31" fmla="*/ 337 h 343"/>
                <a:gd name="T32" fmla="*/ 311 w 345"/>
                <a:gd name="T33" fmla="*/ 343 h 343"/>
                <a:gd name="T34" fmla="*/ 345 w 345"/>
                <a:gd name="T35" fmla="*/ 343 h 343"/>
                <a:gd name="T36" fmla="*/ 345 w 345"/>
                <a:gd name="T37" fmla="*/ 335 h 343"/>
                <a:gd name="T38" fmla="*/ 311 w 345"/>
                <a:gd name="T39" fmla="*/ 334 h 343"/>
                <a:gd name="T40" fmla="*/ 278 w 345"/>
                <a:gd name="T41" fmla="*/ 328 h 343"/>
                <a:gd name="T42" fmla="*/ 246 w 345"/>
                <a:gd name="T43" fmla="*/ 320 h 343"/>
                <a:gd name="T44" fmla="*/ 215 w 345"/>
                <a:gd name="T45" fmla="*/ 309 h 343"/>
                <a:gd name="T46" fmla="*/ 186 w 345"/>
                <a:gd name="T47" fmla="*/ 295 h 343"/>
                <a:gd name="T48" fmla="*/ 157 w 345"/>
                <a:gd name="T49" fmla="*/ 278 h 343"/>
                <a:gd name="T50" fmla="*/ 132 w 345"/>
                <a:gd name="T51" fmla="*/ 259 h 343"/>
                <a:gd name="T52" fmla="*/ 107 w 345"/>
                <a:gd name="T53" fmla="*/ 236 h 343"/>
                <a:gd name="T54" fmla="*/ 86 w 345"/>
                <a:gd name="T55" fmla="*/ 213 h 343"/>
                <a:gd name="T56" fmla="*/ 67 w 345"/>
                <a:gd name="T57" fmla="*/ 188 h 343"/>
                <a:gd name="T58" fmla="*/ 50 w 345"/>
                <a:gd name="T59" fmla="*/ 159 h 343"/>
                <a:gd name="T60" fmla="*/ 36 w 345"/>
                <a:gd name="T61" fmla="*/ 130 h 343"/>
                <a:gd name="T62" fmla="*/ 25 w 345"/>
                <a:gd name="T63" fmla="*/ 100 h 343"/>
                <a:gd name="T64" fmla="*/ 17 w 345"/>
                <a:gd name="T65" fmla="*/ 67 h 343"/>
                <a:gd name="T66" fmla="*/ 11 w 345"/>
                <a:gd name="T67" fmla="*/ 34 h 343"/>
                <a:gd name="T68" fmla="*/ 9 w 345"/>
                <a:gd name="T69" fmla="*/ 0 h 343"/>
                <a:gd name="T70" fmla="*/ 9 w 345"/>
                <a:gd name="T71" fmla="*/ 0 h 343"/>
                <a:gd name="T72" fmla="*/ 0 w 345"/>
                <a:gd name="T73" fmla="*/ 0 h 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343"/>
                <a:gd name="T113" fmla="*/ 345 w 345"/>
                <a:gd name="T114" fmla="*/ 343 h 3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343">
                  <a:moveTo>
                    <a:pt x="0" y="0"/>
                  </a:moveTo>
                  <a:lnTo>
                    <a:pt x="0" y="0"/>
                  </a:lnTo>
                  <a:lnTo>
                    <a:pt x="2" y="34"/>
                  </a:lnTo>
                  <a:lnTo>
                    <a:pt x="7" y="69"/>
                  </a:lnTo>
                  <a:lnTo>
                    <a:pt x="17" y="101"/>
                  </a:lnTo>
                  <a:lnTo>
                    <a:pt x="29" y="134"/>
                  </a:lnTo>
                  <a:lnTo>
                    <a:pt x="42" y="163"/>
                  </a:lnTo>
                  <a:lnTo>
                    <a:pt x="59" y="192"/>
                  </a:lnTo>
                  <a:lnTo>
                    <a:pt x="79" y="218"/>
                  </a:lnTo>
                  <a:lnTo>
                    <a:pt x="102" y="243"/>
                  </a:lnTo>
                  <a:lnTo>
                    <a:pt x="127" y="265"/>
                  </a:lnTo>
                  <a:lnTo>
                    <a:pt x="153" y="286"/>
                  </a:lnTo>
                  <a:lnTo>
                    <a:pt x="180" y="303"/>
                  </a:lnTo>
                  <a:lnTo>
                    <a:pt x="211" y="316"/>
                  </a:lnTo>
                  <a:lnTo>
                    <a:pt x="244" y="328"/>
                  </a:lnTo>
                  <a:lnTo>
                    <a:pt x="276" y="337"/>
                  </a:lnTo>
                  <a:lnTo>
                    <a:pt x="311" y="343"/>
                  </a:lnTo>
                  <a:lnTo>
                    <a:pt x="345" y="343"/>
                  </a:lnTo>
                  <a:lnTo>
                    <a:pt x="345" y="335"/>
                  </a:lnTo>
                  <a:lnTo>
                    <a:pt x="311" y="334"/>
                  </a:lnTo>
                  <a:lnTo>
                    <a:pt x="278" y="328"/>
                  </a:lnTo>
                  <a:lnTo>
                    <a:pt x="246" y="320"/>
                  </a:lnTo>
                  <a:lnTo>
                    <a:pt x="215" y="309"/>
                  </a:lnTo>
                  <a:lnTo>
                    <a:pt x="186" y="295"/>
                  </a:lnTo>
                  <a:lnTo>
                    <a:pt x="157" y="278"/>
                  </a:lnTo>
                  <a:lnTo>
                    <a:pt x="132" y="259"/>
                  </a:lnTo>
                  <a:lnTo>
                    <a:pt x="107" y="236"/>
                  </a:lnTo>
                  <a:lnTo>
                    <a:pt x="86" y="213"/>
                  </a:lnTo>
                  <a:lnTo>
                    <a:pt x="67" y="188"/>
                  </a:lnTo>
                  <a:lnTo>
                    <a:pt x="50" y="159"/>
                  </a:lnTo>
                  <a:lnTo>
                    <a:pt x="36" y="130"/>
                  </a:lnTo>
                  <a:lnTo>
                    <a:pt x="25" y="100"/>
                  </a:lnTo>
                  <a:lnTo>
                    <a:pt x="17" y="67"/>
                  </a:lnTo>
                  <a:lnTo>
                    <a:pt x="11" y="34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3" name="Freeform 70">
              <a:extLst>
                <a:ext uri="{FF2B5EF4-FFF2-40B4-BE49-F238E27FC236}">
                  <a16:creationId xmlns:a16="http://schemas.microsoft.com/office/drawing/2014/main" id="{714ABEF7-8B93-48B0-8EC3-D1E0EF11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2196"/>
              <a:ext cx="345" cy="346"/>
            </a:xfrm>
            <a:custGeom>
              <a:avLst/>
              <a:gdLst>
                <a:gd name="T0" fmla="*/ 345 w 345"/>
                <a:gd name="T1" fmla="*/ 0 h 346"/>
                <a:gd name="T2" fmla="*/ 345 w 345"/>
                <a:gd name="T3" fmla="*/ 0 h 346"/>
                <a:gd name="T4" fmla="*/ 311 w 345"/>
                <a:gd name="T5" fmla="*/ 2 h 346"/>
                <a:gd name="T6" fmla="*/ 276 w 345"/>
                <a:gd name="T7" fmla="*/ 8 h 346"/>
                <a:gd name="T8" fmla="*/ 244 w 345"/>
                <a:gd name="T9" fmla="*/ 16 h 346"/>
                <a:gd name="T10" fmla="*/ 211 w 345"/>
                <a:gd name="T11" fmla="*/ 27 h 346"/>
                <a:gd name="T12" fmla="*/ 180 w 345"/>
                <a:gd name="T13" fmla="*/ 43 h 346"/>
                <a:gd name="T14" fmla="*/ 153 w 345"/>
                <a:gd name="T15" fmla="*/ 60 h 346"/>
                <a:gd name="T16" fmla="*/ 127 w 345"/>
                <a:gd name="T17" fmla="*/ 79 h 346"/>
                <a:gd name="T18" fmla="*/ 102 w 345"/>
                <a:gd name="T19" fmla="*/ 102 h 346"/>
                <a:gd name="T20" fmla="*/ 79 w 345"/>
                <a:gd name="T21" fmla="*/ 127 h 346"/>
                <a:gd name="T22" fmla="*/ 59 w 345"/>
                <a:gd name="T23" fmla="*/ 154 h 346"/>
                <a:gd name="T24" fmla="*/ 42 w 345"/>
                <a:gd name="T25" fmla="*/ 181 h 346"/>
                <a:gd name="T26" fmla="*/ 29 w 345"/>
                <a:gd name="T27" fmla="*/ 211 h 346"/>
                <a:gd name="T28" fmla="*/ 17 w 345"/>
                <a:gd name="T29" fmla="*/ 244 h 346"/>
                <a:gd name="T30" fmla="*/ 7 w 345"/>
                <a:gd name="T31" fmla="*/ 277 h 346"/>
                <a:gd name="T32" fmla="*/ 2 w 345"/>
                <a:gd name="T33" fmla="*/ 311 h 346"/>
                <a:gd name="T34" fmla="*/ 0 w 345"/>
                <a:gd name="T35" fmla="*/ 346 h 346"/>
                <a:gd name="T36" fmla="*/ 9 w 345"/>
                <a:gd name="T37" fmla="*/ 346 h 346"/>
                <a:gd name="T38" fmla="*/ 11 w 345"/>
                <a:gd name="T39" fmla="*/ 311 h 346"/>
                <a:gd name="T40" fmla="*/ 17 w 345"/>
                <a:gd name="T41" fmla="*/ 279 h 346"/>
                <a:gd name="T42" fmla="*/ 25 w 345"/>
                <a:gd name="T43" fmla="*/ 246 h 346"/>
                <a:gd name="T44" fmla="*/ 36 w 345"/>
                <a:gd name="T45" fmla="*/ 215 h 346"/>
                <a:gd name="T46" fmla="*/ 50 w 345"/>
                <a:gd name="T47" fmla="*/ 187 h 346"/>
                <a:gd name="T48" fmla="*/ 67 w 345"/>
                <a:gd name="T49" fmla="*/ 158 h 346"/>
                <a:gd name="T50" fmla="*/ 86 w 345"/>
                <a:gd name="T51" fmla="*/ 133 h 346"/>
                <a:gd name="T52" fmla="*/ 107 w 345"/>
                <a:gd name="T53" fmla="*/ 108 h 346"/>
                <a:gd name="T54" fmla="*/ 132 w 345"/>
                <a:gd name="T55" fmla="*/ 87 h 346"/>
                <a:gd name="T56" fmla="*/ 157 w 345"/>
                <a:gd name="T57" fmla="*/ 68 h 346"/>
                <a:gd name="T58" fmla="*/ 186 w 345"/>
                <a:gd name="T59" fmla="*/ 50 h 346"/>
                <a:gd name="T60" fmla="*/ 215 w 345"/>
                <a:gd name="T61" fmla="*/ 37 h 346"/>
                <a:gd name="T62" fmla="*/ 246 w 345"/>
                <a:gd name="T63" fmla="*/ 25 h 346"/>
                <a:gd name="T64" fmla="*/ 278 w 345"/>
                <a:gd name="T65" fmla="*/ 18 h 346"/>
                <a:gd name="T66" fmla="*/ 311 w 345"/>
                <a:gd name="T67" fmla="*/ 12 h 346"/>
                <a:gd name="T68" fmla="*/ 345 w 345"/>
                <a:gd name="T69" fmla="*/ 10 h 346"/>
                <a:gd name="T70" fmla="*/ 345 w 345"/>
                <a:gd name="T71" fmla="*/ 10 h 346"/>
                <a:gd name="T72" fmla="*/ 345 w 345"/>
                <a:gd name="T73" fmla="*/ 0 h 3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346"/>
                <a:gd name="T113" fmla="*/ 345 w 345"/>
                <a:gd name="T114" fmla="*/ 346 h 3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346">
                  <a:moveTo>
                    <a:pt x="345" y="0"/>
                  </a:moveTo>
                  <a:lnTo>
                    <a:pt x="345" y="0"/>
                  </a:lnTo>
                  <a:lnTo>
                    <a:pt x="311" y="2"/>
                  </a:lnTo>
                  <a:lnTo>
                    <a:pt x="276" y="8"/>
                  </a:lnTo>
                  <a:lnTo>
                    <a:pt x="244" y="16"/>
                  </a:lnTo>
                  <a:lnTo>
                    <a:pt x="211" y="27"/>
                  </a:lnTo>
                  <a:lnTo>
                    <a:pt x="180" y="43"/>
                  </a:lnTo>
                  <a:lnTo>
                    <a:pt x="153" y="60"/>
                  </a:lnTo>
                  <a:lnTo>
                    <a:pt x="127" y="79"/>
                  </a:lnTo>
                  <a:lnTo>
                    <a:pt x="102" y="102"/>
                  </a:lnTo>
                  <a:lnTo>
                    <a:pt x="79" y="127"/>
                  </a:lnTo>
                  <a:lnTo>
                    <a:pt x="59" y="154"/>
                  </a:lnTo>
                  <a:lnTo>
                    <a:pt x="42" y="181"/>
                  </a:lnTo>
                  <a:lnTo>
                    <a:pt x="29" y="211"/>
                  </a:lnTo>
                  <a:lnTo>
                    <a:pt x="17" y="244"/>
                  </a:lnTo>
                  <a:lnTo>
                    <a:pt x="7" y="277"/>
                  </a:lnTo>
                  <a:lnTo>
                    <a:pt x="2" y="311"/>
                  </a:lnTo>
                  <a:lnTo>
                    <a:pt x="0" y="346"/>
                  </a:lnTo>
                  <a:lnTo>
                    <a:pt x="9" y="346"/>
                  </a:lnTo>
                  <a:lnTo>
                    <a:pt x="11" y="311"/>
                  </a:lnTo>
                  <a:lnTo>
                    <a:pt x="17" y="279"/>
                  </a:lnTo>
                  <a:lnTo>
                    <a:pt x="25" y="246"/>
                  </a:lnTo>
                  <a:lnTo>
                    <a:pt x="36" y="215"/>
                  </a:lnTo>
                  <a:lnTo>
                    <a:pt x="50" y="187"/>
                  </a:lnTo>
                  <a:lnTo>
                    <a:pt x="67" y="158"/>
                  </a:lnTo>
                  <a:lnTo>
                    <a:pt x="86" y="133"/>
                  </a:lnTo>
                  <a:lnTo>
                    <a:pt x="107" y="108"/>
                  </a:lnTo>
                  <a:lnTo>
                    <a:pt x="132" y="87"/>
                  </a:lnTo>
                  <a:lnTo>
                    <a:pt x="157" y="68"/>
                  </a:lnTo>
                  <a:lnTo>
                    <a:pt x="186" y="50"/>
                  </a:lnTo>
                  <a:lnTo>
                    <a:pt x="215" y="37"/>
                  </a:lnTo>
                  <a:lnTo>
                    <a:pt x="246" y="25"/>
                  </a:lnTo>
                  <a:lnTo>
                    <a:pt x="278" y="18"/>
                  </a:lnTo>
                  <a:lnTo>
                    <a:pt x="311" y="12"/>
                  </a:lnTo>
                  <a:lnTo>
                    <a:pt x="345" y="1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4" name="Freeform 71">
              <a:extLst>
                <a:ext uri="{FF2B5EF4-FFF2-40B4-BE49-F238E27FC236}">
                  <a16:creationId xmlns:a16="http://schemas.microsoft.com/office/drawing/2014/main" id="{8C00F42E-94FD-415F-ABA2-99D08D49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642"/>
              <a:ext cx="140" cy="157"/>
            </a:xfrm>
            <a:custGeom>
              <a:avLst/>
              <a:gdLst>
                <a:gd name="T0" fmla="*/ 0 w 140"/>
                <a:gd name="T1" fmla="*/ 5 h 157"/>
                <a:gd name="T2" fmla="*/ 134 w 140"/>
                <a:gd name="T3" fmla="*/ 157 h 157"/>
                <a:gd name="T4" fmla="*/ 140 w 140"/>
                <a:gd name="T5" fmla="*/ 151 h 157"/>
                <a:gd name="T6" fmla="*/ 6 w 140"/>
                <a:gd name="T7" fmla="*/ 0 h 157"/>
                <a:gd name="T8" fmla="*/ 0 w 140"/>
                <a:gd name="T9" fmla="*/ 5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57"/>
                <a:gd name="T17" fmla="*/ 140 w 140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57">
                  <a:moveTo>
                    <a:pt x="0" y="5"/>
                  </a:moveTo>
                  <a:lnTo>
                    <a:pt x="134" y="157"/>
                  </a:lnTo>
                  <a:lnTo>
                    <a:pt x="140" y="151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5" name="Freeform 72">
              <a:extLst>
                <a:ext uri="{FF2B5EF4-FFF2-40B4-BE49-F238E27FC236}">
                  <a16:creationId xmlns:a16="http://schemas.microsoft.com/office/drawing/2014/main" id="{908C013B-3611-4B87-8149-8CA4689E5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620"/>
              <a:ext cx="58" cy="62"/>
            </a:xfrm>
            <a:custGeom>
              <a:avLst/>
              <a:gdLst>
                <a:gd name="T0" fmla="*/ 0 w 58"/>
                <a:gd name="T1" fmla="*/ 0 h 62"/>
                <a:gd name="T2" fmla="*/ 25 w 58"/>
                <a:gd name="T3" fmla="*/ 62 h 62"/>
                <a:gd name="T4" fmla="*/ 25 w 58"/>
                <a:gd name="T5" fmla="*/ 62 h 62"/>
                <a:gd name="T6" fmla="*/ 27 w 58"/>
                <a:gd name="T7" fmla="*/ 62 h 62"/>
                <a:gd name="T8" fmla="*/ 27 w 58"/>
                <a:gd name="T9" fmla="*/ 60 h 62"/>
                <a:gd name="T10" fmla="*/ 27 w 58"/>
                <a:gd name="T11" fmla="*/ 58 h 62"/>
                <a:gd name="T12" fmla="*/ 27 w 58"/>
                <a:gd name="T13" fmla="*/ 58 h 62"/>
                <a:gd name="T14" fmla="*/ 29 w 58"/>
                <a:gd name="T15" fmla="*/ 56 h 62"/>
                <a:gd name="T16" fmla="*/ 29 w 58"/>
                <a:gd name="T17" fmla="*/ 54 h 62"/>
                <a:gd name="T18" fmla="*/ 29 w 58"/>
                <a:gd name="T19" fmla="*/ 52 h 62"/>
                <a:gd name="T20" fmla="*/ 31 w 58"/>
                <a:gd name="T21" fmla="*/ 52 h 62"/>
                <a:gd name="T22" fmla="*/ 31 w 58"/>
                <a:gd name="T23" fmla="*/ 50 h 62"/>
                <a:gd name="T24" fmla="*/ 31 w 58"/>
                <a:gd name="T25" fmla="*/ 50 h 62"/>
                <a:gd name="T26" fmla="*/ 33 w 58"/>
                <a:gd name="T27" fmla="*/ 48 h 62"/>
                <a:gd name="T28" fmla="*/ 33 w 58"/>
                <a:gd name="T29" fmla="*/ 48 h 62"/>
                <a:gd name="T30" fmla="*/ 35 w 58"/>
                <a:gd name="T31" fmla="*/ 46 h 62"/>
                <a:gd name="T32" fmla="*/ 35 w 58"/>
                <a:gd name="T33" fmla="*/ 45 h 62"/>
                <a:gd name="T34" fmla="*/ 37 w 58"/>
                <a:gd name="T35" fmla="*/ 45 h 62"/>
                <a:gd name="T36" fmla="*/ 37 w 58"/>
                <a:gd name="T37" fmla="*/ 45 h 62"/>
                <a:gd name="T38" fmla="*/ 39 w 58"/>
                <a:gd name="T39" fmla="*/ 43 h 62"/>
                <a:gd name="T40" fmla="*/ 39 w 58"/>
                <a:gd name="T41" fmla="*/ 43 h 62"/>
                <a:gd name="T42" fmla="*/ 41 w 58"/>
                <a:gd name="T43" fmla="*/ 41 h 62"/>
                <a:gd name="T44" fmla="*/ 41 w 58"/>
                <a:gd name="T45" fmla="*/ 41 h 62"/>
                <a:gd name="T46" fmla="*/ 43 w 58"/>
                <a:gd name="T47" fmla="*/ 41 h 62"/>
                <a:gd name="T48" fmla="*/ 45 w 58"/>
                <a:gd name="T49" fmla="*/ 39 h 62"/>
                <a:gd name="T50" fmla="*/ 45 w 58"/>
                <a:gd name="T51" fmla="*/ 39 h 62"/>
                <a:gd name="T52" fmla="*/ 47 w 58"/>
                <a:gd name="T53" fmla="*/ 39 h 62"/>
                <a:gd name="T54" fmla="*/ 48 w 58"/>
                <a:gd name="T55" fmla="*/ 37 h 62"/>
                <a:gd name="T56" fmla="*/ 48 w 58"/>
                <a:gd name="T57" fmla="*/ 37 h 62"/>
                <a:gd name="T58" fmla="*/ 50 w 58"/>
                <a:gd name="T59" fmla="*/ 37 h 62"/>
                <a:gd name="T60" fmla="*/ 52 w 58"/>
                <a:gd name="T61" fmla="*/ 37 h 62"/>
                <a:gd name="T62" fmla="*/ 52 w 58"/>
                <a:gd name="T63" fmla="*/ 35 h 62"/>
                <a:gd name="T64" fmla="*/ 54 w 58"/>
                <a:gd name="T65" fmla="*/ 35 h 62"/>
                <a:gd name="T66" fmla="*/ 56 w 58"/>
                <a:gd name="T67" fmla="*/ 35 h 62"/>
                <a:gd name="T68" fmla="*/ 58 w 58"/>
                <a:gd name="T69" fmla="*/ 35 h 62"/>
                <a:gd name="T70" fmla="*/ 0 w 58"/>
                <a:gd name="T71" fmla="*/ 0 h 62"/>
                <a:gd name="T72" fmla="*/ 0 w 58"/>
                <a:gd name="T73" fmla="*/ 0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2"/>
                <a:gd name="T113" fmla="*/ 58 w 58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2">
                  <a:moveTo>
                    <a:pt x="0" y="0"/>
                  </a:move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6" name="Freeform 73">
              <a:extLst>
                <a:ext uri="{FF2B5EF4-FFF2-40B4-BE49-F238E27FC236}">
                  <a16:creationId xmlns:a16="http://schemas.microsoft.com/office/drawing/2014/main" id="{315B16D9-11E3-4B21-BBED-49D5EA19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799"/>
              <a:ext cx="140" cy="157"/>
            </a:xfrm>
            <a:custGeom>
              <a:avLst/>
              <a:gdLst>
                <a:gd name="T0" fmla="*/ 140 w 140"/>
                <a:gd name="T1" fmla="*/ 151 h 157"/>
                <a:gd name="T2" fmla="*/ 6 w 140"/>
                <a:gd name="T3" fmla="*/ 0 h 157"/>
                <a:gd name="T4" fmla="*/ 0 w 140"/>
                <a:gd name="T5" fmla="*/ 6 h 157"/>
                <a:gd name="T6" fmla="*/ 134 w 140"/>
                <a:gd name="T7" fmla="*/ 157 h 157"/>
                <a:gd name="T8" fmla="*/ 140 w 140"/>
                <a:gd name="T9" fmla="*/ 151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57"/>
                <a:gd name="T17" fmla="*/ 140 w 140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57">
                  <a:moveTo>
                    <a:pt x="140" y="151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4" y="157"/>
                  </a:lnTo>
                  <a:lnTo>
                    <a:pt x="140" y="1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7" name="Freeform 74">
              <a:extLst>
                <a:ext uri="{FF2B5EF4-FFF2-40B4-BE49-F238E27FC236}">
                  <a16:creationId xmlns:a16="http://schemas.microsoft.com/office/drawing/2014/main" id="{6BAAC8F1-DEFD-401F-B3D5-C8616D60B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2916"/>
              <a:ext cx="57" cy="61"/>
            </a:xfrm>
            <a:custGeom>
              <a:avLst/>
              <a:gdLst>
                <a:gd name="T0" fmla="*/ 57 w 57"/>
                <a:gd name="T1" fmla="*/ 61 h 61"/>
                <a:gd name="T2" fmla="*/ 31 w 57"/>
                <a:gd name="T3" fmla="*/ 0 h 61"/>
                <a:gd name="T4" fmla="*/ 31 w 57"/>
                <a:gd name="T5" fmla="*/ 0 h 61"/>
                <a:gd name="T6" fmla="*/ 31 w 57"/>
                <a:gd name="T7" fmla="*/ 2 h 61"/>
                <a:gd name="T8" fmla="*/ 31 w 57"/>
                <a:gd name="T9" fmla="*/ 2 h 61"/>
                <a:gd name="T10" fmla="*/ 29 w 57"/>
                <a:gd name="T11" fmla="*/ 4 h 61"/>
                <a:gd name="T12" fmla="*/ 29 w 57"/>
                <a:gd name="T13" fmla="*/ 6 h 61"/>
                <a:gd name="T14" fmla="*/ 29 w 57"/>
                <a:gd name="T15" fmla="*/ 8 h 61"/>
                <a:gd name="T16" fmla="*/ 27 w 57"/>
                <a:gd name="T17" fmla="*/ 8 h 61"/>
                <a:gd name="T18" fmla="*/ 27 w 57"/>
                <a:gd name="T19" fmla="*/ 9 h 61"/>
                <a:gd name="T20" fmla="*/ 27 w 57"/>
                <a:gd name="T21" fmla="*/ 11 h 61"/>
                <a:gd name="T22" fmla="*/ 25 w 57"/>
                <a:gd name="T23" fmla="*/ 11 h 61"/>
                <a:gd name="T24" fmla="*/ 25 w 57"/>
                <a:gd name="T25" fmla="*/ 13 h 61"/>
                <a:gd name="T26" fmla="*/ 25 w 57"/>
                <a:gd name="T27" fmla="*/ 13 h 61"/>
                <a:gd name="T28" fmla="*/ 23 w 57"/>
                <a:gd name="T29" fmla="*/ 15 h 61"/>
                <a:gd name="T30" fmla="*/ 23 w 57"/>
                <a:gd name="T31" fmla="*/ 15 h 61"/>
                <a:gd name="T32" fmla="*/ 21 w 57"/>
                <a:gd name="T33" fmla="*/ 17 h 61"/>
                <a:gd name="T34" fmla="*/ 21 w 57"/>
                <a:gd name="T35" fmla="*/ 17 h 61"/>
                <a:gd name="T36" fmla="*/ 19 w 57"/>
                <a:gd name="T37" fmla="*/ 19 h 61"/>
                <a:gd name="T38" fmla="*/ 19 w 57"/>
                <a:gd name="T39" fmla="*/ 19 h 61"/>
                <a:gd name="T40" fmla="*/ 17 w 57"/>
                <a:gd name="T41" fmla="*/ 21 h 61"/>
                <a:gd name="T42" fmla="*/ 17 w 57"/>
                <a:gd name="T43" fmla="*/ 21 h 61"/>
                <a:gd name="T44" fmla="*/ 15 w 57"/>
                <a:gd name="T45" fmla="*/ 21 h 61"/>
                <a:gd name="T46" fmla="*/ 13 w 57"/>
                <a:gd name="T47" fmla="*/ 23 h 61"/>
                <a:gd name="T48" fmla="*/ 13 w 57"/>
                <a:gd name="T49" fmla="*/ 23 h 61"/>
                <a:gd name="T50" fmla="*/ 11 w 57"/>
                <a:gd name="T51" fmla="*/ 25 h 61"/>
                <a:gd name="T52" fmla="*/ 9 w 57"/>
                <a:gd name="T53" fmla="*/ 25 h 61"/>
                <a:gd name="T54" fmla="*/ 9 w 57"/>
                <a:gd name="T55" fmla="*/ 25 h 61"/>
                <a:gd name="T56" fmla="*/ 7 w 57"/>
                <a:gd name="T57" fmla="*/ 25 h 61"/>
                <a:gd name="T58" fmla="*/ 6 w 57"/>
                <a:gd name="T59" fmla="*/ 27 h 61"/>
                <a:gd name="T60" fmla="*/ 6 w 57"/>
                <a:gd name="T61" fmla="*/ 27 h 61"/>
                <a:gd name="T62" fmla="*/ 4 w 57"/>
                <a:gd name="T63" fmla="*/ 27 h 61"/>
                <a:gd name="T64" fmla="*/ 2 w 57"/>
                <a:gd name="T65" fmla="*/ 27 h 61"/>
                <a:gd name="T66" fmla="*/ 0 w 57"/>
                <a:gd name="T67" fmla="*/ 27 h 61"/>
                <a:gd name="T68" fmla="*/ 0 w 57"/>
                <a:gd name="T69" fmla="*/ 27 h 61"/>
                <a:gd name="T70" fmla="*/ 57 w 57"/>
                <a:gd name="T71" fmla="*/ 61 h 61"/>
                <a:gd name="T72" fmla="*/ 57 w 57"/>
                <a:gd name="T73" fmla="*/ 61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61"/>
                <a:gd name="T113" fmla="*/ 57 w 57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61">
                  <a:moveTo>
                    <a:pt x="57" y="61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57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8" name="Line 75">
              <a:extLst>
                <a:ext uri="{FF2B5EF4-FFF2-40B4-BE49-F238E27FC236}">
                  <a16:creationId xmlns:a16="http://schemas.microsoft.com/office/drawing/2014/main" id="{81B35B2A-54F9-47EE-BF35-AB4549170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3" y="2538"/>
              <a:ext cx="224" cy="259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9" name="Freeform 76">
              <a:extLst>
                <a:ext uri="{FF2B5EF4-FFF2-40B4-BE49-F238E27FC236}">
                  <a16:creationId xmlns:a16="http://schemas.microsoft.com/office/drawing/2014/main" id="{32F455D9-2BF8-420C-8944-DE6449C61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791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2 w 10"/>
                <a:gd name="T3" fmla="*/ 2 h 12"/>
                <a:gd name="T4" fmla="*/ 0 w 10"/>
                <a:gd name="T5" fmla="*/ 6 h 12"/>
                <a:gd name="T6" fmla="*/ 2 w 10"/>
                <a:gd name="T7" fmla="*/ 10 h 12"/>
                <a:gd name="T8" fmla="*/ 6 w 10"/>
                <a:gd name="T9" fmla="*/ 12 h 12"/>
                <a:gd name="T10" fmla="*/ 8 w 10"/>
                <a:gd name="T11" fmla="*/ 10 h 12"/>
                <a:gd name="T12" fmla="*/ 10 w 10"/>
                <a:gd name="T13" fmla="*/ 6 h 12"/>
                <a:gd name="T14" fmla="*/ 8 w 10"/>
                <a:gd name="T15" fmla="*/ 2 h 12"/>
                <a:gd name="T16" fmla="*/ 6 w 1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2"/>
                <a:gd name="T29" fmla="*/ 10 w 1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2">
                  <a:moveTo>
                    <a:pt x="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0" name="Freeform 77">
              <a:extLst>
                <a:ext uri="{FF2B5EF4-FFF2-40B4-BE49-F238E27FC236}">
                  <a16:creationId xmlns:a16="http://schemas.microsoft.com/office/drawing/2014/main" id="{4C8C7875-AF91-4305-88D9-CEA54C90F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787"/>
              <a:ext cx="10" cy="10"/>
            </a:xfrm>
            <a:custGeom>
              <a:avLst/>
              <a:gdLst>
                <a:gd name="T0" fmla="*/ 8 w 10"/>
                <a:gd name="T1" fmla="*/ 10 h 10"/>
                <a:gd name="T2" fmla="*/ 8 w 10"/>
                <a:gd name="T3" fmla="*/ 10 h 10"/>
                <a:gd name="T4" fmla="*/ 8 w 10"/>
                <a:gd name="T5" fmla="*/ 8 h 10"/>
                <a:gd name="T6" fmla="*/ 10 w 10"/>
                <a:gd name="T7" fmla="*/ 8 h 10"/>
                <a:gd name="T8" fmla="*/ 10 w 10"/>
                <a:gd name="T9" fmla="*/ 0 h 10"/>
                <a:gd name="T10" fmla="*/ 2 w 10"/>
                <a:gd name="T11" fmla="*/ 2 h 10"/>
                <a:gd name="T12" fmla="*/ 0 w 10"/>
                <a:gd name="T13" fmla="*/ 10 h 10"/>
                <a:gd name="T14" fmla="*/ 0 w 10"/>
                <a:gd name="T15" fmla="*/ 10 h 10"/>
                <a:gd name="T16" fmla="*/ 8 w 10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8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1" name="Freeform 78">
              <a:extLst>
                <a:ext uri="{FF2B5EF4-FFF2-40B4-BE49-F238E27FC236}">
                  <a16:creationId xmlns:a16="http://schemas.microsoft.com/office/drawing/2014/main" id="{D4A3BD5F-B50F-4739-9081-24C6E35FE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797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8 w 10"/>
                <a:gd name="T5" fmla="*/ 0 h 10"/>
                <a:gd name="T6" fmla="*/ 8 w 10"/>
                <a:gd name="T7" fmla="*/ 0 h 10"/>
                <a:gd name="T8" fmla="*/ 0 w 10"/>
                <a:gd name="T9" fmla="*/ 0 h 10"/>
                <a:gd name="T10" fmla="*/ 2 w 10"/>
                <a:gd name="T11" fmla="*/ 8 h 10"/>
                <a:gd name="T12" fmla="*/ 10 w 10"/>
                <a:gd name="T13" fmla="*/ 10 h 10"/>
                <a:gd name="T14" fmla="*/ 10 w 10"/>
                <a:gd name="T15" fmla="*/ 10 h 10"/>
                <a:gd name="T16" fmla="*/ 10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2" name="Freeform 79">
              <a:extLst>
                <a:ext uri="{FF2B5EF4-FFF2-40B4-BE49-F238E27FC236}">
                  <a16:creationId xmlns:a16="http://schemas.microsoft.com/office/drawing/2014/main" id="{2945A834-C164-4486-B59B-DA04FA15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797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0 h 10"/>
                <a:gd name="T6" fmla="*/ 0 w 8"/>
                <a:gd name="T7" fmla="*/ 0 h 10"/>
                <a:gd name="T8" fmla="*/ 0 w 8"/>
                <a:gd name="T9" fmla="*/ 10 h 10"/>
                <a:gd name="T10" fmla="*/ 6 w 8"/>
                <a:gd name="T11" fmla="*/ 8 h 10"/>
                <a:gd name="T12" fmla="*/ 8 w 8"/>
                <a:gd name="T13" fmla="*/ 0 h 10"/>
                <a:gd name="T14" fmla="*/ 8 w 8"/>
                <a:gd name="T15" fmla="*/ 0 h 10"/>
                <a:gd name="T16" fmla="*/ 0 w 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0"/>
                <a:gd name="T29" fmla="*/ 8 w 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3" name="Freeform 80">
              <a:extLst>
                <a:ext uri="{FF2B5EF4-FFF2-40B4-BE49-F238E27FC236}">
                  <a16:creationId xmlns:a16="http://schemas.microsoft.com/office/drawing/2014/main" id="{3153EE98-2DDA-429F-A7F2-F4EAECCDC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787"/>
              <a:ext cx="8" cy="10"/>
            </a:xfrm>
            <a:custGeom>
              <a:avLst/>
              <a:gdLst>
                <a:gd name="T0" fmla="*/ 0 w 8"/>
                <a:gd name="T1" fmla="*/ 8 h 10"/>
                <a:gd name="T2" fmla="*/ 0 w 8"/>
                <a:gd name="T3" fmla="*/ 8 h 10"/>
                <a:gd name="T4" fmla="*/ 0 w 8"/>
                <a:gd name="T5" fmla="*/ 8 h 10"/>
                <a:gd name="T6" fmla="*/ 0 w 8"/>
                <a:gd name="T7" fmla="*/ 10 h 10"/>
                <a:gd name="T8" fmla="*/ 8 w 8"/>
                <a:gd name="T9" fmla="*/ 10 h 10"/>
                <a:gd name="T10" fmla="*/ 6 w 8"/>
                <a:gd name="T11" fmla="*/ 2 h 10"/>
                <a:gd name="T12" fmla="*/ 0 w 8"/>
                <a:gd name="T13" fmla="*/ 0 h 10"/>
                <a:gd name="T14" fmla="*/ 0 w 8"/>
                <a:gd name="T15" fmla="*/ 0 h 10"/>
                <a:gd name="T16" fmla="*/ 0 w 8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0"/>
                <a:gd name="T29" fmla="*/ 8 w 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1">
            <a:extLst>
              <a:ext uri="{FF2B5EF4-FFF2-40B4-BE49-F238E27FC236}">
                <a16:creationId xmlns:a16="http://schemas.microsoft.com/office/drawing/2014/main" id="{5E82A08D-5534-41C3-8F7F-52B9A20C17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3438" y="4851400"/>
            <a:ext cx="3924300" cy="954088"/>
            <a:chOff x="2767" y="2930"/>
            <a:chExt cx="2472" cy="601"/>
          </a:xfrm>
        </p:grpSpPr>
        <p:sp>
          <p:nvSpPr>
            <p:cNvPr id="31118" name="AutoShape 82">
              <a:extLst>
                <a:ext uri="{FF2B5EF4-FFF2-40B4-BE49-F238E27FC236}">
                  <a16:creationId xmlns:a16="http://schemas.microsoft.com/office/drawing/2014/main" id="{1D85B0DF-FDE3-47B8-833C-64F1CC660A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7" y="2931"/>
              <a:ext cx="24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9" name="Rectangle 83">
              <a:extLst>
                <a:ext uri="{FF2B5EF4-FFF2-40B4-BE49-F238E27FC236}">
                  <a16:creationId xmlns:a16="http://schemas.microsoft.com/office/drawing/2014/main" id="{35FB0C92-F08E-4A26-B6F8-28E3C9AE6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3269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0" name="Rectangle 84">
              <a:extLst>
                <a:ext uri="{FF2B5EF4-FFF2-40B4-BE49-F238E27FC236}">
                  <a16:creationId xmlns:a16="http://schemas.microsoft.com/office/drawing/2014/main" id="{61B06639-C332-44DD-826E-180AF4C19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3269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1" name="Rectangle 85">
              <a:extLst>
                <a:ext uri="{FF2B5EF4-FFF2-40B4-BE49-F238E27FC236}">
                  <a16:creationId xmlns:a16="http://schemas.microsoft.com/office/drawing/2014/main" id="{3ED87C19-DDEA-4124-8E2E-8CDD7DDD0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3269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2" name="Rectangle 86">
              <a:extLst>
                <a:ext uri="{FF2B5EF4-FFF2-40B4-BE49-F238E27FC236}">
                  <a16:creationId xmlns:a16="http://schemas.microsoft.com/office/drawing/2014/main" id="{2DD8DB24-2578-4DE9-A44E-8C24EAEF4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269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3" name="Rectangle 87">
              <a:extLst>
                <a:ext uri="{FF2B5EF4-FFF2-40B4-BE49-F238E27FC236}">
                  <a16:creationId xmlns:a16="http://schemas.microsoft.com/office/drawing/2014/main" id="{0D54FF89-6568-4C98-A610-B21EB296B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326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4" name="Rectangle 88">
              <a:extLst>
                <a:ext uri="{FF2B5EF4-FFF2-40B4-BE49-F238E27FC236}">
                  <a16:creationId xmlns:a16="http://schemas.microsoft.com/office/drawing/2014/main" id="{DE424A01-2B56-4B0F-BE38-714771CD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326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5" name="Rectangle 89">
              <a:extLst>
                <a:ext uri="{FF2B5EF4-FFF2-40B4-BE49-F238E27FC236}">
                  <a16:creationId xmlns:a16="http://schemas.microsoft.com/office/drawing/2014/main" id="{6DB84D10-18BC-4DEE-853C-85FBFF35E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" y="294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6" name="Rectangle 90">
              <a:extLst>
                <a:ext uri="{FF2B5EF4-FFF2-40B4-BE49-F238E27FC236}">
                  <a16:creationId xmlns:a16="http://schemas.microsoft.com/office/drawing/2014/main" id="{920DADCE-27D6-4505-8958-5BF65C866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949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7" name="Rectangle 91">
              <a:extLst>
                <a:ext uri="{FF2B5EF4-FFF2-40B4-BE49-F238E27FC236}">
                  <a16:creationId xmlns:a16="http://schemas.microsoft.com/office/drawing/2014/main" id="{78B96E39-0285-413E-BCF0-A7810702F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949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8" name="Rectangle 92">
              <a:extLst>
                <a:ext uri="{FF2B5EF4-FFF2-40B4-BE49-F238E27FC236}">
                  <a16:creationId xmlns:a16="http://schemas.microsoft.com/office/drawing/2014/main" id="{0F43171E-8272-464D-9F69-7133B46F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2949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29" name="Rectangle 93">
              <a:extLst>
                <a:ext uri="{FF2B5EF4-FFF2-40B4-BE49-F238E27FC236}">
                  <a16:creationId xmlns:a16="http://schemas.microsoft.com/office/drawing/2014/main" id="{717530E0-910D-4A71-B458-CE8124F0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94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0" name="Rectangle 94">
              <a:extLst>
                <a:ext uri="{FF2B5EF4-FFF2-40B4-BE49-F238E27FC236}">
                  <a16:creationId xmlns:a16="http://schemas.microsoft.com/office/drawing/2014/main" id="{D0D6EEA8-933D-4ACC-BC07-DBF7F4E12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94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1" name="Rectangle 95">
              <a:extLst>
                <a:ext uri="{FF2B5EF4-FFF2-40B4-BE49-F238E27FC236}">
                  <a16:creationId xmlns:a16="http://schemas.microsoft.com/office/drawing/2014/main" id="{56424C46-3EC0-4719-AF79-95E9F5951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339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2" name="Rectangle 96">
              <a:extLst>
                <a:ext uri="{FF2B5EF4-FFF2-40B4-BE49-F238E27FC236}">
                  <a16:creationId xmlns:a16="http://schemas.microsoft.com/office/drawing/2014/main" id="{F6E6B028-74CD-408D-A975-38E697658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39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3" name="Rectangle 97">
              <a:extLst>
                <a:ext uri="{FF2B5EF4-FFF2-40B4-BE49-F238E27FC236}">
                  <a16:creationId xmlns:a16="http://schemas.microsoft.com/office/drawing/2014/main" id="{A36A2147-95B2-4D1D-806C-EDEE669A8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307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4" name="Rectangle 98">
              <a:extLst>
                <a:ext uri="{FF2B5EF4-FFF2-40B4-BE49-F238E27FC236}">
                  <a16:creationId xmlns:a16="http://schemas.microsoft.com/office/drawing/2014/main" id="{1A91979F-05CD-46E9-8BCF-67286D0C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07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5" name="Rectangle 99">
              <a:extLst>
                <a:ext uri="{FF2B5EF4-FFF2-40B4-BE49-F238E27FC236}">
                  <a16:creationId xmlns:a16="http://schemas.microsoft.com/office/drawing/2014/main" id="{75888E7D-D48C-4AEC-B420-8ADF5FB22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32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6" name="Rectangle 100">
              <a:extLst>
                <a:ext uri="{FF2B5EF4-FFF2-40B4-BE49-F238E27FC236}">
                  <a16:creationId xmlns:a16="http://schemas.microsoft.com/office/drawing/2014/main" id="{CCF2FAB1-D5E4-4FB5-A54E-E21EAA148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2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7" name="Rectangle 101">
              <a:extLst>
                <a:ext uri="{FF2B5EF4-FFF2-40B4-BE49-F238E27FC236}">
                  <a16:creationId xmlns:a16="http://schemas.microsoft.com/office/drawing/2014/main" id="{35FF52B0-BBFE-4DE5-949B-2F0127779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" y="293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8" name="Rectangle 102">
              <a:extLst>
                <a:ext uri="{FF2B5EF4-FFF2-40B4-BE49-F238E27FC236}">
                  <a16:creationId xmlns:a16="http://schemas.microsoft.com/office/drawing/2014/main" id="{FF810D82-422E-4CA3-98D9-2A2B587A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293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39" name="Rectangle 103">
              <a:extLst>
                <a:ext uri="{FF2B5EF4-FFF2-40B4-BE49-F238E27FC236}">
                  <a16:creationId xmlns:a16="http://schemas.microsoft.com/office/drawing/2014/main" id="{6D68A6EA-EFD2-4A18-A0F0-4B5543734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325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0" name="Rectangle 104">
              <a:extLst>
                <a:ext uri="{FF2B5EF4-FFF2-40B4-BE49-F238E27FC236}">
                  <a16:creationId xmlns:a16="http://schemas.microsoft.com/office/drawing/2014/main" id="{83819F7A-9836-419E-947E-D4301F4AE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3250"/>
              <a:ext cx="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1" name="Rectangle 105">
              <a:extLst>
                <a:ext uri="{FF2B5EF4-FFF2-40B4-BE49-F238E27FC236}">
                  <a16:creationId xmlns:a16="http://schemas.microsoft.com/office/drawing/2014/main" id="{98C6F264-948A-4F73-B9A2-DEEDA884C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325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2" name="Rectangle 106">
              <a:extLst>
                <a:ext uri="{FF2B5EF4-FFF2-40B4-BE49-F238E27FC236}">
                  <a16:creationId xmlns:a16="http://schemas.microsoft.com/office/drawing/2014/main" id="{AEBA2059-CDA6-4929-8281-6CBDE702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50"/>
              <a:ext cx="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3" name="Rectangle 107">
              <a:extLst>
                <a:ext uri="{FF2B5EF4-FFF2-40B4-BE49-F238E27FC236}">
                  <a16:creationId xmlns:a16="http://schemas.microsoft.com/office/drawing/2014/main" id="{5230A93A-4B20-413B-906E-8DA6C77CC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293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4" name="Rectangle 108">
              <a:extLst>
                <a:ext uri="{FF2B5EF4-FFF2-40B4-BE49-F238E27FC236}">
                  <a16:creationId xmlns:a16="http://schemas.microsoft.com/office/drawing/2014/main" id="{63D7D52D-443E-46A8-9CF5-56C96C34F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930"/>
              <a:ext cx="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5" name="Rectangle 109">
              <a:extLst>
                <a:ext uri="{FF2B5EF4-FFF2-40B4-BE49-F238E27FC236}">
                  <a16:creationId xmlns:a16="http://schemas.microsoft.com/office/drawing/2014/main" id="{5A10E339-784E-440A-B78B-F28EEE46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93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6" name="Rectangle 110">
              <a:extLst>
                <a:ext uri="{FF2B5EF4-FFF2-40B4-BE49-F238E27FC236}">
                  <a16:creationId xmlns:a16="http://schemas.microsoft.com/office/drawing/2014/main" id="{C415DAF0-7003-46F6-8F85-B71BE22A6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930"/>
              <a:ext cx="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7" name="Rectangle 111">
              <a:extLst>
                <a:ext uri="{FF2B5EF4-FFF2-40B4-BE49-F238E27FC236}">
                  <a16:creationId xmlns:a16="http://schemas.microsoft.com/office/drawing/2014/main" id="{2D599278-8EF1-4BB0-BB24-93346282C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325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8" name="Rectangle 112">
              <a:extLst>
                <a:ext uri="{FF2B5EF4-FFF2-40B4-BE49-F238E27FC236}">
                  <a16:creationId xmlns:a16="http://schemas.microsoft.com/office/drawing/2014/main" id="{B4DA214A-E21D-4F53-AA6A-1DB46394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325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49" name="Rectangle 113">
              <a:extLst>
                <a:ext uri="{FF2B5EF4-FFF2-40B4-BE49-F238E27FC236}">
                  <a16:creationId xmlns:a16="http://schemas.microsoft.com/office/drawing/2014/main" id="{F2F79FCB-0CD7-41BD-9511-C3AE40C21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25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0" name="Rectangle 114">
              <a:extLst>
                <a:ext uri="{FF2B5EF4-FFF2-40B4-BE49-F238E27FC236}">
                  <a16:creationId xmlns:a16="http://schemas.microsoft.com/office/drawing/2014/main" id="{A1FC5D51-1D6B-410C-8ACA-A4ABB667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93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1" name="Rectangle 115">
              <a:extLst>
                <a:ext uri="{FF2B5EF4-FFF2-40B4-BE49-F238E27FC236}">
                  <a16:creationId xmlns:a16="http://schemas.microsoft.com/office/drawing/2014/main" id="{29623B02-507E-46DE-B98D-D3F7920C0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93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52" name="Rectangle 116">
              <a:extLst>
                <a:ext uri="{FF2B5EF4-FFF2-40B4-BE49-F238E27FC236}">
                  <a16:creationId xmlns:a16="http://schemas.microsoft.com/office/drawing/2014/main" id="{06CDE0A6-C395-454C-9869-50BA972D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93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32213" name="Picture 117" descr="rotacija">
            <a:extLst>
              <a:ext uri="{FF2B5EF4-FFF2-40B4-BE49-F238E27FC236}">
                <a16:creationId xmlns:a16="http://schemas.microsoft.com/office/drawing/2014/main" id="{2D1A5100-7745-44BB-970F-458915447D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200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8">
            <a:extLst>
              <a:ext uri="{FF2B5EF4-FFF2-40B4-BE49-F238E27FC236}">
                <a16:creationId xmlns:a16="http://schemas.microsoft.com/office/drawing/2014/main" id="{D178E6D5-7780-4ADF-9F24-2C3A8C1C71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7688" y="4251325"/>
            <a:ext cx="90487" cy="461963"/>
            <a:chOff x="2852" y="2015"/>
            <a:chExt cx="57" cy="291"/>
          </a:xfrm>
        </p:grpSpPr>
        <p:sp>
          <p:nvSpPr>
            <p:cNvPr id="31115" name="AutoShape 119">
              <a:extLst>
                <a:ext uri="{FF2B5EF4-FFF2-40B4-BE49-F238E27FC236}">
                  <a16:creationId xmlns:a16="http://schemas.microsoft.com/office/drawing/2014/main" id="{800CBA18-777E-4510-A70B-33BDC629AB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2" y="2015"/>
              <a:ext cx="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6" name="Rectangle 120">
              <a:extLst>
                <a:ext uri="{FF2B5EF4-FFF2-40B4-BE49-F238E27FC236}">
                  <a16:creationId xmlns:a16="http://schemas.microsoft.com/office/drawing/2014/main" id="{E144481F-EEFE-440C-A970-9C8CCCBD3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051"/>
              <a:ext cx="6" cy="246"/>
            </a:xfrm>
            <a:prstGeom prst="rect">
              <a:avLst/>
            </a:pr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17" name="Freeform 121">
              <a:extLst>
                <a:ext uri="{FF2B5EF4-FFF2-40B4-BE49-F238E27FC236}">
                  <a16:creationId xmlns:a16="http://schemas.microsoft.com/office/drawing/2014/main" id="{F316888B-38E2-4C68-801E-50F6F8485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021"/>
              <a:ext cx="42" cy="60"/>
            </a:xfrm>
            <a:custGeom>
              <a:avLst/>
              <a:gdLst>
                <a:gd name="T0" fmla="*/ 24 w 42"/>
                <a:gd name="T1" fmla="*/ 0 h 60"/>
                <a:gd name="T2" fmla="*/ 0 w 42"/>
                <a:gd name="T3" fmla="*/ 60 h 60"/>
                <a:gd name="T4" fmla="*/ 0 w 42"/>
                <a:gd name="T5" fmla="*/ 60 h 60"/>
                <a:gd name="T6" fmla="*/ 6 w 42"/>
                <a:gd name="T7" fmla="*/ 60 h 60"/>
                <a:gd name="T8" fmla="*/ 6 w 42"/>
                <a:gd name="T9" fmla="*/ 60 h 60"/>
                <a:gd name="T10" fmla="*/ 6 w 42"/>
                <a:gd name="T11" fmla="*/ 60 h 60"/>
                <a:gd name="T12" fmla="*/ 12 w 42"/>
                <a:gd name="T13" fmla="*/ 60 h 60"/>
                <a:gd name="T14" fmla="*/ 12 w 42"/>
                <a:gd name="T15" fmla="*/ 54 h 60"/>
                <a:gd name="T16" fmla="*/ 18 w 42"/>
                <a:gd name="T17" fmla="*/ 54 h 60"/>
                <a:gd name="T18" fmla="*/ 18 w 42"/>
                <a:gd name="T19" fmla="*/ 54 h 60"/>
                <a:gd name="T20" fmla="*/ 24 w 42"/>
                <a:gd name="T21" fmla="*/ 54 h 60"/>
                <a:gd name="T22" fmla="*/ 24 w 42"/>
                <a:gd name="T23" fmla="*/ 54 h 60"/>
                <a:gd name="T24" fmla="*/ 24 w 42"/>
                <a:gd name="T25" fmla="*/ 54 h 60"/>
                <a:gd name="T26" fmla="*/ 30 w 42"/>
                <a:gd name="T27" fmla="*/ 54 h 60"/>
                <a:gd name="T28" fmla="*/ 30 w 42"/>
                <a:gd name="T29" fmla="*/ 60 h 60"/>
                <a:gd name="T30" fmla="*/ 36 w 42"/>
                <a:gd name="T31" fmla="*/ 60 h 60"/>
                <a:gd name="T32" fmla="*/ 36 w 42"/>
                <a:gd name="T33" fmla="*/ 60 h 60"/>
                <a:gd name="T34" fmla="*/ 36 w 42"/>
                <a:gd name="T35" fmla="*/ 60 h 60"/>
                <a:gd name="T36" fmla="*/ 42 w 42"/>
                <a:gd name="T37" fmla="*/ 60 h 60"/>
                <a:gd name="T38" fmla="*/ 24 w 42"/>
                <a:gd name="T39" fmla="*/ 0 h 60"/>
                <a:gd name="T40" fmla="*/ 24 w 42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0"/>
                <a:gd name="T65" fmla="*/ 42 w 4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0">
                  <a:moveTo>
                    <a:pt x="24" y="0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2">
            <a:extLst>
              <a:ext uri="{FF2B5EF4-FFF2-40B4-BE49-F238E27FC236}">
                <a16:creationId xmlns:a16="http://schemas.microsoft.com/office/drawing/2014/main" id="{588E98D3-1C4A-44D3-B604-2701F404E2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8463" y="4387850"/>
            <a:ext cx="174625" cy="276225"/>
            <a:chOff x="1247" y="2762"/>
            <a:chExt cx="110" cy="174"/>
          </a:xfrm>
        </p:grpSpPr>
        <p:sp>
          <p:nvSpPr>
            <p:cNvPr id="31111" name="AutoShape 123">
              <a:extLst>
                <a:ext uri="{FF2B5EF4-FFF2-40B4-BE49-F238E27FC236}">
                  <a16:creationId xmlns:a16="http://schemas.microsoft.com/office/drawing/2014/main" id="{C9A0EAFF-7E84-461F-9A3E-3D30DC0161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47" y="2795"/>
              <a:ext cx="11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2" name="Rectangle 124">
              <a:extLst>
                <a:ext uri="{FF2B5EF4-FFF2-40B4-BE49-F238E27FC236}">
                  <a16:creationId xmlns:a16="http://schemas.microsoft.com/office/drawing/2014/main" id="{8779B8BC-DCFB-4143-971A-98D2CEC8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2762"/>
              <a:ext cx="1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13" name="Rectangle 125">
              <a:extLst>
                <a:ext uri="{FF2B5EF4-FFF2-40B4-BE49-F238E27FC236}">
                  <a16:creationId xmlns:a16="http://schemas.microsoft.com/office/drawing/2014/main" id="{A330E2FA-D373-418E-B8CE-C6F9BAA6B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280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114" name="Freeform 126">
              <a:extLst>
                <a:ext uri="{FF2B5EF4-FFF2-40B4-BE49-F238E27FC236}">
                  <a16:creationId xmlns:a16="http://schemas.microsoft.com/office/drawing/2014/main" id="{391300A5-0093-42EA-988C-DDF085F5B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803"/>
              <a:ext cx="25" cy="15"/>
            </a:xfrm>
            <a:custGeom>
              <a:avLst/>
              <a:gdLst>
                <a:gd name="T0" fmla="*/ 25 w 25"/>
                <a:gd name="T1" fmla="*/ 7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2 h 15"/>
                <a:gd name="T8" fmla="*/ 0 w 25"/>
                <a:gd name="T9" fmla="*/ 2 h 15"/>
                <a:gd name="T10" fmla="*/ 2 w 25"/>
                <a:gd name="T11" fmla="*/ 4 h 15"/>
                <a:gd name="T12" fmla="*/ 2 w 25"/>
                <a:gd name="T13" fmla="*/ 4 h 15"/>
                <a:gd name="T14" fmla="*/ 2 w 25"/>
                <a:gd name="T15" fmla="*/ 5 h 15"/>
                <a:gd name="T16" fmla="*/ 2 w 25"/>
                <a:gd name="T17" fmla="*/ 5 h 15"/>
                <a:gd name="T18" fmla="*/ 2 w 25"/>
                <a:gd name="T19" fmla="*/ 7 h 15"/>
                <a:gd name="T20" fmla="*/ 2 w 25"/>
                <a:gd name="T21" fmla="*/ 7 h 15"/>
                <a:gd name="T22" fmla="*/ 2 w 25"/>
                <a:gd name="T23" fmla="*/ 9 h 15"/>
                <a:gd name="T24" fmla="*/ 2 w 25"/>
                <a:gd name="T25" fmla="*/ 9 h 15"/>
                <a:gd name="T26" fmla="*/ 2 w 25"/>
                <a:gd name="T27" fmla="*/ 11 h 15"/>
                <a:gd name="T28" fmla="*/ 2 w 25"/>
                <a:gd name="T29" fmla="*/ 11 h 15"/>
                <a:gd name="T30" fmla="*/ 2 w 25"/>
                <a:gd name="T31" fmla="*/ 13 h 15"/>
                <a:gd name="T32" fmla="*/ 0 w 25"/>
                <a:gd name="T33" fmla="*/ 13 h 15"/>
                <a:gd name="T34" fmla="*/ 0 w 25"/>
                <a:gd name="T35" fmla="*/ 15 h 15"/>
                <a:gd name="T36" fmla="*/ 0 w 25"/>
                <a:gd name="T37" fmla="*/ 15 h 15"/>
                <a:gd name="T38" fmla="*/ 25 w 25"/>
                <a:gd name="T39" fmla="*/ 7 h 15"/>
                <a:gd name="T40" fmla="*/ 25 w 25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5"/>
                <a:gd name="T65" fmla="*/ 25 w 2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5">
                  <a:moveTo>
                    <a:pt x="25" y="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8C3D9A2B-A945-49A5-951E-641BF49130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2338" y="3267075"/>
            <a:ext cx="2355850" cy="2359025"/>
            <a:chOff x="2154" y="1302"/>
            <a:chExt cx="1596" cy="1599"/>
          </a:xfrm>
        </p:grpSpPr>
        <p:sp>
          <p:nvSpPr>
            <p:cNvPr id="30754" name="AutoShape 128">
              <a:extLst>
                <a:ext uri="{FF2B5EF4-FFF2-40B4-BE49-F238E27FC236}">
                  <a16:creationId xmlns:a16="http://schemas.microsoft.com/office/drawing/2014/main" id="{47A48FE4-8778-48B1-A264-7C56E86D9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1302"/>
              <a:ext cx="1593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55" name="Group 129">
              <a:extLst>
                <a:ext uri="{FF2B5EF4-FFF2-40B4-BE49-F238E27FC236}">
                  <a16:creationId xmlns:a16="http://schemas.microsoft.com/office/drawing/2014/main" id="{679B575C-4DD9-4FAA-A50E-257863431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2" y="1593"/>
              <a:ext cx="971" cy="1066"/>
              <a:chOff x="2172" y="1593"/>
              <a:chExt cx="971" cy="1066"/>
            </a:xfrm>
          </p:grpSpPr>
          <p:sp>
            <p:nvSpPr>
              <p:cNvPr id="30911" name="Freeform 130">
                <a:extLst>
                  <a:ext uri="{FF2B5EF4-FFF2-40B4-BE49-F238E27FC236}">
                    <a16:creationId xmlns:a16="http://schemas.microsoft.com/office/drawing/2014/main" id="{945A8D53-6F29-44C9-964C-CA70C18CA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5" cy="1064"/>
              </a:xfrm>
              <a:custGeom>
                <a:avLst/>
                <a:gdLst>
                  <a:gd name="T0" fmla="*/ 5 w 5"/>
                  <a:gd name="T1" fmla="*/ 16 h 1064"/>
                  <a:gd name="T2" fmla="*/ 5 w 5"/>
                  <a:gd name="T3" fmla="*/ 1064 h 1064"/>
                  <a:gd name="T4" fmla="*/ 0 w 5"/>
                  <a:gd name="T5" fmla="*/ 1064 h 1064"/>
                  <a:gd name="T6" fmla="*/ 0 w 5"/>
                  <a:gd name="T7" fmla="*/ 932 h 1064"/>
                  <a:gd name="T8" fmla="*/ 0 w 5"/>
                  <a:gd name="T9" fmla="*/ 798 h 1064"/>
                  <a:gd name="T10" fmla="*/ 0 w 5"/>
                  <a:gd name="T11" fmla="*/ 666 h 1064"/>
                  <a:gd name="T12" fmla="*/ 0 w 5"/>
                  <a:gd name="T13" fmla="*/ 532 h 1064"/>
                  <a:gd name="T14" fmla="*/ 0 w 5"/>
                  <a:gd name="T15" fmla="*/ 400 h 1064"/>
                  <a:gd name="T16" fmla="*/ 0 w 5"/>
                  <a:gd name="T17" fmla="*/ 266 h 1064"/>
                  <a:gd name="T18" fmla="*/ 0 w 5"/>
                  <a:gd name="T19" fmla="*/ 134 h 1064"/>
                  <a:gd name="T20" fmla="*/ 0 w 5"/>
                  <a:gd name="T21" fmla="*/ 0 h 1064"/>
                  <a:gd name="T22" fmla="*/ 1 w 5"/>
                  <a:gd name="T23" fmla="*/ 9 h 1064"/>
                  <a:gd name="T24" fmla="*/ 5 w 5"/>
                  <a:gd name="T25" fmla="*/ 16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064"/>
                  <a:gd name="T41" fmla="*/ 5 w 5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064">
                    <a:moveTo>
                      <a:pt x="5" y="16"/>
                    </a:moveTo>
                    <a:lnTo>
                      <a:pt x="5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2" name="Freeform 131">
                <a:extLst>
                  <a:ext uri="{FF2B5EF4-FFF2-40B4-BE49-F238E27FC236}">
                    <a16:creationId xmlns:a16="http://schemas.microsoft.com/office/drawing/2014/main" id="{4F1172AE-C76A-47DE-BCC5-73C04FAB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8" cy="1064"/>
              </a:xfrm>
              <a:custGeom>
                <a:avLst/>
                <a:gdLst>
                  <a:gd name="T0" fmla="*/ 8 w 8"/>
                  <a:gd name="T1" fmla="*/ 33 h 1064"/>
                  <a:gd name="T2" fmla="*/ 8 w 8"/>
                  <a:gd name="T3" fmla="*/ 1064 h 1064"/>
                  <a:gd name="T4" fmla="*/ 0 w 8"/>
                  <a:gd name="T5" fmla="*/ 1064 h 1064"/>
                  <a:gd name="T6" fmla="*/ 0 w 8"/>
                  <a:gd name="T7" fmla="*/ 932 h 1064"/>
                  <a:gd name="T8" fmla="*/ 0 w 8"/>
                  <a:gd name="T9" fmla="*/ 798 h 1064"/>
                  <a:gd name="T10" fmla="*/ 0 w 8"/>
                  <a:gd name="T11" fmla="*/ 666 h 1064"/>
                  <a:gd name="T12" fmla="*/ 0 w 8"/>
                  <a:gd name="T13" fmla="*/ 532 h 1064"/>
                  <a:gd name="T14" fmla="*/ 0 w 8"/>
                  <a:gd name="T15" fmla="*/ 400 h 1064"/>
                  <a:gd name="T16" fmla="*/ 0 w 8"/>
                  <a:gd name="T17" fmla="*/ 266 h 1064"/>
                  <a:gd name="T18" fmla="*/ 0 w 8"/>
                  <a:gd name="T19" fmla="*/ 134 h 1064"/>
                  <a:gd name="T20" fmla="*/ 0 w 8"/>
                  <a:gd name="T21" fmla="*/ 0 h 1064"/>
                  <a:gd name="T22" fmla="*/ 5 w 8"/>
                  <a:gd name="T23" fmla="*/ 17 h 1064"/>
                  <a:gd name="T24" fmla="*/ 8 w 8"/>
                  <a:gd name="T25" fmla="*/ 33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064"/>
                  <a:gd name="T41" fmla="*/ 8 w 8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064">
                    <a:moveTo>
                      <a:pt x="8" y="33"/>
                    </a:moveTo>
                    <a:lnTo>
                      <a:pt x="8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3" name="Freeform 132">
                <a:extLst>
                  <a:ext uri="{FF2B5EF4-FFF2-40B4-BE49-F238E27FC236}">
                    <a16:creationId xmlns:a16="http://schemas.microsoft.com/office/drawing/2014/main" id="{74F08BA7-0621-4642-9140-36A07FFB4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609"/>
                <a:ext cx="9" cy="1048"/>
              </a:xfrm>
              <a:custGeom>
                <a:avLst/>
                <a:gdLst>
                  <a:gd name="T0" fmla="*/ 0 w 9"/>
                  <a:gd name="T1" fmla="*/ 1048 h 1048"/>
                  <a:gd name="T2" fmla="*/ 0 w 9"/>
                  <a:gd name="T3" fmla="*/ 0 h 1048"/>
                  <a:gd name="T4" fmla="*/ 3 w 9"/>
                  <a:gd name="T5" fmla="*/ 17 h 1048"/>
                  <a:gd name="T6" fmla="*/ 9 w 9"/>
                  <a:gd name="T7" fmla="*/ 33 h 1048"/>
                  <a:gd name="T8" fmla="*/ 9 w 9"/>
                  <a:gd name="T9" fmla="*/ 1048 h 1048"/>
                  <a:gd name="T10" fmla="*/ 0 w 9"/>
                  <a:gd name="T11" fmla="*/ 1048 h 10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48"/>
                  <a:gd name="T20" fmla="*/ 9 w 9"/>
                  <a:gd name="T21" fmla="*/ 1048 h 10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48">
                    <a:moveTo>
                      <a:pt x="0" y="1048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9" y="33"/>
                    </a:lnTo>
                    <a:lnTo>
                      <a:pt x="9" y="1048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4" name="Freeform 133">
                <a:extLst>
                  <a:ext uri="{FF2B5EF4-FFF2-40B4-BE49-F238E27FC236}">
                    <a16:creationId xmlns:a16="http://schemas.microsoft.com/office/drawing/2014/main" id="{C03BF9E4-82DD-450F-B2E7-AB71D9281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1626"/>
                <a:ext cx="11" cy="1031"/>
              </a:xfrm>
              <a:custGeom>
                <a:avLst/>
                <a:gdLst>
                  <a:gd name="T0" fmla="*/ 0 w 11"/>
                  <a:gd name="T1" fmla="*/ 1031 h 1031"/>
                  <a:gd name="T2" fmla="*/ 0 w 11"/>
                  <a:gd name="T3" fmla="*/ 0 h 1031"/>
                  <a:gd name="T4" fmla="*/ 6 w 11"/>
                  <a:gd name="T5" fmla="*/ 16 h 1031"/>
                  <a:gd name="T6" fmla="*/ 11 w 11"/>
                  <a:gd name="T7" fmla="*/ 32 h 1031"/>
                  <a:gd name="T8" fmla="*/ 11 w 11"/>
                  <a:gd name="T9" fmla="*/ 1031 h 1031"/>
                  <a:gd name="T10" fmla="*/ 0 w 11"/>
                  <a:gd name="T11" fmla="*/ 1031 h 10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31"/>
                  <a:gd name="T20" fmla="*/ 11 w 11"/>
                  <a:gd name="T21" fmla="*/ 1031 h 10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31">
                    <a:moveTo>
                      <a:pt x="0" y="1031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1" y="32"/>
                    </a:lnTo>
                    <a:lnTo>
                      <a:pt x="11" y="1031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rgbClr val="A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5" name="Freeform 134">
                <a:extLst>
                  <a:ext uri="{FF2B5EF4-FFF2-40B4-BE49-F238E27FC236}">
                    <a16:creationId xmlns:a16="http://schemas.microsoft.com/office/drawing/2014/main" id="{B0E84ACA-73D7-4F05-8094-5A1A82720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642"/>
                <a:ext cx="10" cy="1015"/>
              </a:xfrm>
              <a:custGeom>
                <a:avLst/>
                <a:gdLst>
                  <a:gd name="T0" fmla="*/ 0 w 10"/>
                  <a:gd name="T1" fmla="*/ 1015 h 1015"/>
                  <a:gd name="T2" fmla="*/ 0 w 10"/>
                  <a:gd name="T3" fmla="*/ 0 h 1015"/>
                  <a:gd name="T4" fmla="*/ 5 w 10"/>
                  <a:gd name="T5" fmla="*/ 16 h 1015"/>
                  <a:gd name="T6" fmla="*/ 10 w 10"/>
                  <a:gd name="T7" fmla="*/ 32 h 1015"/>
                  <a:gd name="T8" fmla="*/ 10 w 10"/>
                  <a:gd name="T9" fmla="*/ 1015 h 1015"/>
                  <a:gd name="T10" fmla="*/ 0 w 10"/>
                  <a:gd name="T11" fmla="*/ 1015 h 10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15"/>
                  <a:gd name="T20" fmla="*/ 10 w 10"/>
                  <a:gd name="T21" fmla="*/ 1015 h 10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15">
                    <a:moveTo>
                      <a:pt x="0" y="1015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10" y="32"/>
                    </a:lnTo>
                    <a:lnTo>
                      <a:pt x="10" y="1015"/>
                    </a:lnTo>
                    <a:lnTo>
                      <a:pt x="0" y="101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6" name="Freeform 135">
                <a:extLst>
                  <a:ext uri="{FF2B5EF4-FFF2-40B4-BE49-F238E27FC236}">
                    <a16:creationId xmlns:a16="http://schemas.microsoft.com/office/drawing/2014/main" id="{4F887A72-E4F8-4423-B931-1C0CAE80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658"/>
                <a:ext cx="9" cy="999"/>
              </a:xfrm>
              <a:custGeom>
                <a:avLst/>
                <a:gdLst>
                  <a:gd name="T0" fmla="*/ 0 w 9"/>
                  <a:gd name="T1" fmla="*/ 999 h 999"/>
                  <a:gd name="T2" fmla="*/ 0 w 9"/>
                  <a:gd name="T3" fmla="*/ 0 h 999"/>
                  <a:gd name="T4" fmla="*/ 4 w 9"/>
                  <a:gd name="T5" fmla="*/ 16 h 999"/>
                  <a:gd name="T6" fmla="*/ 9 w 9"/>
                  <a:gd name="T7" fmla="*/ 32 h 999"/>
                  <a:gd name="T8" fmla="*/ 9 w 9"/>
                  <a:gd name="T9" fmla="*/ 999 h 999"/>
                  <a:gd name="T10" fmla="*/ 0 w 9"/>
                  <a:gd name="T11" fmla="*/ 999 h 9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99"/>
                  <a:gd name="T20" fmla="*/ 9 w 9"/>
                  <a:gd name="T21" fmla="*/ 999 h 9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99">
                    <a:moveTo>
                      <a:pt x="0" y="999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2"/>
                    </a:lnTo>
                    <a:lnTo>
                      <a:pt x="9" y="999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7" name="Freeform 136">
                <a:extLst>
                  <a:ext uri="{FF2B5EF4-FFF2-40B4-BE49-F238E27FC236}">
                    <a16:creationId xmlns:a16="http://schemas.microsoft.com/office/drawing/2014/main" id="{F1697AA1-910C-4653-9F2E-D47E0420E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674"/>
                <a:ext cx="9" cy="983"/>
              </a:xfrm>
              <a:custGeom>
                <a:avLst/>
                <a:gdLst>
                  <a:gd name="T0" fmla="*/ 0 w 9"/>
                  <a:gd name="T1" fmla="*/ 983 h 983"/>
                  <a:gd name="T2" fmla="*/ 0 w 9"/>
                  <a:gd name="T3" fmla="*/ 0 h 983"/>
                  <a:gd name="T4" fmla="*/ 4 w 9"/>
                  <a:gd name="T5" fmla="*/ 16 h 983"/>
                  <a:gd name="T6" fmla="*/ 9 w 9"/>
                  <a:gd name="T7" fmla="*/ 30 h 983"/>
                  <a:gd name="T8" fmla="*/ 9 w 9"/>
                  <a:gd name="T9" fmla="*/ 983 h 983"/>
                  <a:gd name="T10" fmla="*/ 0 w 9"/>
                  <a:gd name="T11" fmla="*/ 983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83"/>
                  <a:gd name="T20" fmla="*/ 9 w 9"/>
                  <a:gd name="T21" fmla="*/ 983 h 9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83">
                    <a:moveTo>
                      <a:pt x="0" y="983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0"/>
                    </a:lnTo>
                    <a:lnTo>
                      <a:pt x="9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8" name="Freeform 137">
                <a:extLst>
                  <a:ext uri="{FF2B5EF4-FFF2-40B4-BE49-F238E27FC236}">
                    <a16:creationId xmlns:a16="http://schemas.microsoft.com/office/drawing/2014/main" id="{31C72C61-37A4-4CEF-BE7D-9EF5D169D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690"/>
                <a:ext cx="10" cy="969"/>
              </a:xfrm>
              <a:custGeom>
                <a:avLst/>
                <a:gdLst>
                  <a:gd name="T0" fmla="*/ 0 w 10"/>
                  <a:gd name="T1" fmla="*/ 967 h 969"/>
                  <a:gd name="T2" fmla="*/ 0 w 10"/>
                  <a:gd name="T3" fmla="*/ 0 h 969"/>
                  <a:gd name="T4" fmla="*/ 5 w 10"/>
                  <a:gd name="T5" fmla="*/ 14 h 969"/>
                  <a:gd name="T6" fmla="*/ 10 w 10"/>
                  <a:gd name="T7" fmla="*/ 28 h 969"/>
                  <a:gd name="T8" fmla="*/ 10 w 10"/>
                  <a:gd name="T9" fmla="*/ 969 h 969"/>
                  <a:gd name="T10" fmla="*/ 0 w 10"/>
                  <a:gd name="T11" fmla="*/ 967 h 9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69"/>
                  <a:gd name="T20" fmla="*/ 10 w 10"/>
                  <a:gd name="T21" fmla="*/ 969 h 9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69">
                    <a:moveTo>
                      <a:pt x="0" y="967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28"/>
                    </a:lnTo>
                    <a:lnTo>
                      <a:pt x="10" y="969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9" name="Freeform 138">
                <a:extLst>
                  <a:ext uri="{FF2B5EF4-FFF2-40B4-BE49-F238E27FC236}">
                    <a16:creationId xmlns:a16="http://schemas.microsoft.com/office/drawing/2014/main" id="{06E124BF-F32A-4294-9140-DF2CCBD2A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04"/>
                <a:ext cx="11" cy="955"/>
              </a:xfrm>
              <a:custGeom>
                <a:avLst/>
                <a:gdLst>
                  <a:gd name="T0" fmla="*/ 0 w 11"/>
                  <a:gd name="T1" fmla="*/ 953 h 955"/>
                  <a:gd name="T2" fmla="*/ 0 w 11"/>
                  <a:gd name="T3" fmla="*/ 0 h 955"/>
                  <a:gd name="T4" fmla="*/ 5 w 11"/>
                  <a:gd name="T5" fmla="*/ 14 h 955"/>
                  <a:gd name="T6" fmla="*/ 11 w 11"/>
                  <a:gd name="T7" fmla="*/ 28 h 955"/>
                  <a:gd name="T8" fmla="*/ 11 w 11"/>
                  <a:gd name="T9" fmla="*/ 955 h 955"/>
                  <a:gd name="T10" fmla="*/ 0 w 11"/>
                  <a:gd name="T11" fmla="*/ 953 h 9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55"/>
                  <a:gd name="T20" fmla="*/ 11 w 11"/>
                  <a:gd name="T21" fmla="*/ 955 h 9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55">
                    <a:moveTo>
                      <a:pt x="0" y="953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1" y="28"/>
                    </a:lnTo>
                    <a:lnTo>
                      <a:pt x="11" y="955"/>
                    </a:lnTo>
                    <a:lnTo>
                      <a:pt x="0" y="953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0" name="Freeform 139">
                <a:extLst>
                  <a:ext uri="{FF2B5EF4-FFF2-40B4-BE49-F238E27FC236}">
                    <a16:creationId xmlns:a16="http://schemas.microsoft.com/office/drawing/2014/main" id="{17B591B4-C910-4D14-9726-37394A9D6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18"/>
                <a:ext cx="9" cy="941"/>
              </a:xfrm>
              <a:custGeom>
                <a:avLst/>
                <a:gdLst>
                  <a:gd name="T0" fmla="*/ 0 w 9"/>
                  <a:gd name="T1" fmla="*/ 941 h 941"/>
                  <a:gd name="T2" fmla="*/ 0 w 9"/>
                  <a:gd name="T3" fmla="*/ 0 h 941"/>
                  <a:gd name="T4" fmla="*/ 6 w 9"/>
                  <a:gd name="T5" fmla="*/ 14 h 941"/>
                  <a:gd name="T6" fmla="*/ 9 w 9"/>
                  <a:gd name="T7" fmla="*/ 28 h 941"/>
                  <a:gd name="T8" fmla="*/ 9 w 9"/>
                  <a:gd name="T9" fmla="*/ 941 h 941"/>
                  <a:gd name="T10" fmla="*/ 0 w 9"/>
                  <a:gd name="T11" fmla="*/ 941 h 9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41"/>
                  <a:gd name="T20" fmla="*/ 9 w 9"/>
                  <a:gd name="T21" fmla="*/ 941 h 9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41">
                    <a:moveTo>
                      <a:pt x="0" y="941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9" y="28"/>
                    </a:lnTo>
                    <a:lnTo>
                      <a:pt x="9" y="941"/>
                    </a:lnTo>
                    <a:lnTo>
                      <a:pt x="0" y="941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1" name="Freeform 140">
                <a:extLst>
                  <a:ext uri="{FF2B5EF4-FFF2-40B4-BE49-F238E27FC236}">
                    <a16:creationId xmlns:a16="http://schemas.microsoft.com/office/drawing/2014/main" id="{966EB791-67F0-43B8-BF3E-DE0CAC86E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732"/>
                <a:ext cx="8" cy="927"/>
              </a:xfrm>
              <a:custGeom>
                <a:avLst/>
                <a:gdLst>
                  <a:gd name="T0" fmla="*/ 0 w 8"/>
                  <a:gd name="T1" fmla="*/ 927 h 927"/>
                  <a:gd name="T2" fmla="*/ 0 w 8"/>
                  <a:gd name="T3" fmla="*/ 0 h 927"/>
                  <a:gd name="T4" fmla="*/ 3 w 8"/>
                  <a:gd name="T5" fmla="*/ 14 h 927"/>
                  <a:gd name="T6" fmla="*/ 8 w 8"/>
                  <a:gd name="T7" fmla="*/ 26 h 927"/>
                  <a:gd name="T8" fmla="*/ 8 w 8"/>
                  <a:gd name="T9" fmla="*/ 927 h 927"/>
                  <a:gd name="T10" fmla="*/ 0 w 8"/>
                  <a:gd name="T11" fmla="*/ 927 h 9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927"/>
                  <a:gd name="T20" fmla="*/ 8 w 8"/>
                  <a:gd name="T21" fmla="*/ 927 h 9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927">
                    <a:moveTo>
                      <a:pt x="0" y="927"/>
                    </a:moveTo>
                    <a:lnTo>
                      <a:pt x="0" y="0"/>
                    </a:lnTo>
                    <a:lnTo>
                      <a:pt x="3" y="14"/>
                    </a:lnTo>
                    <a:lnTo>
                      <a:pt x="8" y="26"/>
                    </a:lnTo>
                    <a:lnTo>
                      <a:pt x="8" y="92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2" name="Freeform 141">
                <a:extLst>
                  <a:ext uri="{FF2B5EF4-FFF2-40B4-BE49-F238E27FC236}">
                    <a16:creationId xmlns:a16="http://schemas.microsoft.com/office/drawing/2014/main" id="{83694218-DF5A-4725-B8C5-22ED61204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746"/>
                <a:ext cx="11" cy="913"/>
              </a:xfrm>
              <a:custGeom>
                <a:avLst/>
                <a:gdLst>
                  <a:gd name="T0" fmla="*/ 0 w 11"/>
                  <a:gd name="T1" fmla="*/ 913 h 913"/>
                  <a:gd name="T2" fmla="*/ 0 w 11"/>
                  <a:gd name="T3" fmla="*/ 0 h 913"/>
                  <a:gd name="T4" fmla="*/ 5 w 11"/>
                  <a:gd name="T5" fmla="*/ 12 h 913"/>
                  <a:gd name="T6" fmla="*/ 11 w 11"/>
                  <a:gd name="T7" fmla="*/ 25 h 913"/>
                  <a:gd name="T8" fmla="*/ 11 w 11"/>
                  <a:gd name="T9" fmla="*/ 913 h 913"/>
                  <a:gd name="T10" fmla="*/ 0 w 11"/>
                  <a:gd name="T11" fmla="*/ 913 h 9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13"/>
                  <a:gd name="T20" fmla="*/ 11 w 11"/>
                  <a:gd name="T21" fmla="*/ 913 h 9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13">
                    <a:moveTo>
                      <a:pt x="0" y="91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1" y="25"/>
                    </a:lnTo>
                    <a:lnTo>
                      <a:pt x="11" y="913"/>
                    </a:lnTo>
                    <a:lnTo>
                      <a:pt x="0" y="913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3" name="Freeform 142">
                <a:extLst>
                  <a:ext uri="{FF2B5EF4-FFF2-40B4-BE49-F238E27FC236}">
                    <a16:creationId xmlns:a16="http://schemas.microsoft.com/office/drawing/2014/main" id="{07BF6E9B-7772-4865-B62E-52DEFCB80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58"/>
                <a:ext cx="11" cy="901"/>
              </a:xfrm>
              <a:custGeom>
                <a:avLst/>
                <a:gdLst>
                  <a:gd name="T0" fmla="*/ 0 w 11"/>
                  <a:gd name="T1" fmla="*/ 901 h 901"/>
                  <a:gd name="T2" fmla="*/ 0 w 11"/>
                  <a:gd name="T3" fmla="*/ 0 h 901"/>
                  <a:gd name="T4" fmla="*/ 6 w 11"/>
                  <a:gd name="T5" fmla="*/ 13 h 901"/>
                  <a:gd name="T6" fmla="*/ 11 w 11"/>
                  <a:gd name="T7" fmla="*/ 27 h 901"/>
                  <a:gd name="T8" fmla="*/ 11 w 11"/>
                  <a:gd name="T9" fmla="*/ 901 h 901"/>
                  <a:gd name="T10" fmla="*/ 0 w 11"/>
                  <a:gd name="T11" fmla="*/ 901 h 9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01"/>
                  <a:gd name="T20" fmla="*/ 11 w 11"/>
                  <a:gd name="T21" fmla="*/ 901 h 9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01">
                    <a:moveTo>
                      <a:pt x="0" y="901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11" y="27"/>
                    </a:lnTo>
                    <a:lnTo>
                      <a:pt x="11" y="901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4" name="Freeform 143">
                <a:extLst>
                  <a:ext uri="{FF2B5EF4-FFF2-40B4-BE49-F238E27FC236}">
                    <a16:creationId xmlns:a16="http://schemas.microsoft.com/office/drawing/2014/main" id="{05F816BF-F807-49C1-9408-59A92A675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1771"/>
                <a:ext cx="9" cy="888"/>
              </a:xfrm>
              <a:custGeom>
                <a:avLst/>
                <a:gdLst>
                  <a:gd name="T0" fmla="*/ 0 w 9"/>
                  <a:gd name="T1" fmla="*/ 888 h 888"/>
                  <a:gd name="T2" fmla="*/ 0 w 9"/>
                  <a:gd name="T3" fmla="*/ 0 h 888"/>
                  <a:gd name="T4" fmla="*/ 5 w 9"/>
                  <a:gd name="T5" fmla="*/ 12 h 888"/>
                  <a:gd name="T6" fmla="*/ 9 w 9"/>
                  <a:gd name="T7" fmla="*/ 24 h 888"/>
                  <a:gd name="T8" fmla="*/ 9 w 9"/>
                  <a:gd name="T9" fmla="*/ 888 h 888"/>
                  <a:gd name="T10" fmla="*/ 0 w 9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88"/>
                  <a:gd name="T20" fmla="*/ 9 w 9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88">
                    <a:moveTo>
                      <a:pt x="0" y="888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9" y="24"/>
                    </a:lnTo>
                    <a:lnTo>
                      <a:pt x="9" y="888"/>
                    </a:lnTo>
                    <a:lnTo>
                      <a:pt x="0" y="888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5" name="Freeform 144">
                <a:extLst>
                  <a:ext uri="{FF2B5EF4-FFF2-40B4-BE49-F238E27FC236}">
                    <a16:creationId xmlns:a16="http://schemas.microsoft.com/office/drawing/2014/main" id="{47E7D7CB-14F7-4D8B-895E-D4567FB6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785"/>
                <a:ext cx="9" cy="874"/>
              </a:xfrm>
              <a:custGeom>
                <a:avLst/>
                <a:gdLst>
                  <a:gd name="T0" fmla="*/ 0 w 9"/>
                  <a:gd name="T1" fmla="*/ 874 h 874"/>
                  <a:gd name="T2" fmla="*/ 0 w 9"/>
                  <a:gd name="T3" fmla="*/ 0 h 874"/>
                  <a:gd name="T4" fmla="*/ 4 w 9"/>
                  <a:gd name="T5" fmla="*/ 10 h 874"/>
                  <a:gd name="T6" fmla="*/ 9 w 9"/>
                  <a:gd name="T7" fmla="*/ 23 h 874"/>
                  <a:gd name="T8" fmla="*/ 9 w 9"/>
                  <a:gd name="T9" fmla="*/ 874 h 874"/>
                  <a:gd name="T10" fmla="*/ 0 w 9"/>
                  <a:gd name="T11" fmla="*/ 874 h 8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74"/>
                  <a:gd name="T20" fmla="*/ 9 w 9"/>
                  <a:gd name="T21" fmla="*/ 874 h 8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74">
                    <a:moveTo>
                      <a:pt x="0" y="874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74"/>
                    </a:lnTo>
                    <a:lnTo>
                      <a:pt x="0" y="874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" name="Freeform 145">
                <a:extLst>
                  <a:ext uri="{FF2B5EF4-FFF2-40B4-BE49-F238E27FC236}">
                    <a16:creationId xmlns:a16="http://schemas.microsoft.com/office/drawing/2014/main" id="{4E055874-8F57-458B-9AD6-8F96A0AD8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95"/>
                <a:ext cx="10" cy="864"/>
              </a:xfrm>
              <a:custGeom>
                <a:avLst/>
                <a:gdLst>
                  <a:gd name="T0" fmla="*/ 0 w 10"/>
                  <a:gd name="T1" fmla="*/ 864 h 864"/>
                  <a:gd name="T2" fmla="*/ 0 w 10"/>
                  <a:gd name="T3" fmla="*/ 0 h 864"/>
                  <a:gd name="T4" fmla="*/ 5 w 10"/>
                  <a:gd name="T5" fmla="*/ 13 h 864"/>
                  <a:gd name="T6" fmla="*/ 10 w 10"/>
                  <a:gd name="T7" fmla="*/ 25 h 864"/>
                  <a:gd name="T8" fmla="*/ 10 w 10"/>
                  <a:gd name="T9" fmla="*/ 864 h 864"/>
                  <a:gd name="T10" fmla="*/ 0 w 10"/>
                  <a:gd name="T11" fmla="*/ 864 h 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64"/>
                  <a:gd name="T20" fmla="*/ 10 w 10"/>
                  <a:gd name="T21" fmla="*/ 864 h 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64">
                    <a:moveTo>
                      <a:pt x="0" y="864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10" y="25"/>
                    </a:lnTo>
                    <a:lnTo>
                      <a:pt x="10" y="864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7" name="Freeform 146">
                <a:extLst>
                  <a:ext uri="{FF2B5EF4-FFF2-40B4-BE49-F238E27FC236}">
                    <a16:creationId xmlns:a16="http://schemas.microsoft.com/office/drawing/2014/main" id="{56F863BD-77FD-4B7B-838E-D708D7A1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808"/>
                <a:ext cx="10" cy="851"/>
              </a:xfrm>
              <a:custGeom>
                <a:avLst/>
                <a:gdLst>
                  <a:gd name="T0" fmla="*/ 0 w 10"/>
                  <a:gd name="T1" fmla="*/ 851 h 851"/>
                  <a:gd name="T2" fmla="*/ 0 w 10"/>
                  <a:gd name="T3" fmla="*/ 0 h 851"/>
                  <a:gd name="T4" fmla="*/ 5 w 10"/>
                  <a:gd name="T5" fmla="*/ 12 h 851"/>
                  <a:gd name="T6" fmla="*/ 10 w 10"/>
                  <a:gd name="T7" fmla="*/ 23 h 851"/>
                  <a:gd name="T8" fmla="*/ 10 w 10"/>
                  <a:gd name="T9" fmla="*/ 851 h 851"/>
                  <a:gd name="T10" fmla="*/ 0 w 10"/>
                  <a:gd name="T11" fmla="*/ 851 h 8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51"/>
                  <a:gd name="T20" fmla="*/ 10 w 10"/>
                  <a:gd name="T21" fmla="*/ 851 h 8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51">
                    <a:moveTo>
                      <a:pt x="0" y="851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0" y="23"/>
                    </a:lnTo>
                    <a:lnTo>
                      <a:pt x="10" y="851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" name="Freeform 147">
                <a:extLst>
                  <a:ext uri="{FF2B5EF4-FFF2-40B4-BE49-F238E27FC236}">
                    <a16:creationId xmlns:a16="http://schemas.microsoft.com/office/drawing/2014/main" id="{2FBEFF02-03E3-4DE6-B745-6B5A8AF04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820"/>
                <a:ext cx="9" cy="839"/>
              </a:xfrm>
              <a:custGeom>
                <a:avLst/>
                <a:gdLst>
                  <a:gd name="T0" fmla="*/ 0 w 9"/>
                  <a:gd name="T1" fmla="*/ 839 h 839"/>
                  <a:gd name="T2" fmla="*/ 0 w 9"/>
                  <a:gd name="T3" fmla="*/ 0 h 839"/>
                  <a:gd name="T4" fmla="*/ 5 w 9"/>
                  <a:gd name="T5" fmla="*/ 11 h 839"/>
                  <a:gd name="T6" fmla="*/ 9 w 9"/>
                  <a:gd name="T7" fmla="*/ 21 h 839"/>
                  <a:gd name="T8" fmla="*/ 9 w 9"/>
                  <a:gd name="T9" fmla="*/ 839 h 839"/>
                  <a:gd name="T10" fmla="*/ 0 w 9"/>
                  <a:gd name="T11" fmla="*/ 839 h 8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39"/>
                  <a:gd name="T20" fmla="*/ 9 w 9"/>
                  <a:gd name="T21" fmla="*/ 839 h 8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9" y="21"/>
                    </a:lnTo>
                    <a:lnTo>
                      <a:pt x="9" y="839"/>
                    </a:lnTo>
                    <a:lnTo>
                      <a:pt x="0" y="839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9" name="Freeform 148">
                <a:extLst>
                  <a:ext uri="{FF2B5EF4-FFF2-40B4-BE49-F238E27FC236}">
                    <a16:creationId xmlns:a16="http://schemas.microsoft.com/office/drawing/2014/main" id="{45804195-DE5D-4825-B44B-67821ADF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1831"/>
                <a:ext cx="9" cy="828"/>
              </a:xfrm>
              <a:custGeom>
                <a:avLst/>
                <a:gdLst>
                  <a:gd name="T0" fmla="*/ 0 w 9"/>
                  <a:gd name="T1" fmla="*/ 828 h 828"/>
                  <a:gd name="T2" fmla="*/ 0 w 9"/>
                  <a:gd name="T3" fmla="*/ 0 h 828"/>
                  <a:gd name="T4" fmla="*/ 4 w 9"/>
                  <a:gd name="T5" fmla="*/ 10 h 828"/>
                  <a:gd name="T6" fmla="*/ 9 w 9"/>
                  <a:gd name="T7" fmla="*/ 23 h 828"/>
                  <a:gd name="T8" fmla="*/ 9 w 9"/>
                  <a:gd name="T9" fmla="*/ 828 h 828"/>
                  <a:gd name="T10" fmla="*/ 0 w 9"/>
                  <a:gd name="T11" fmla="*/ 828 h 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28"/>
                  <a:gd name="T20" fmla="*/ 9 w 9"/>
                  <a:gd name="T21" fmla="*/ 828 h 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28">
                    <a:moveTo>
                      <a:pt x="0" y="828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28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" name="Freeform 149">
                <a:extLst>
                  <a:ext uri="{FF2B5EF4-FFF2-40B4-BE49-F238E27FC236}">
                    <a16:creationId xmlns:a16="http://schemas.microsoft.com/office/drawing/2014/main" id="{46594CED-615F-4615-9269-9CE32CC6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1841"/>
                <a:ext cx="11" cy="818"/>
              </a:xfrm>
              <a:custGeom>
                <a:avLst/>
                <a:gdLst>
                  <a:gd name="T0" fmla="*/ 0 w 11"/>
                  <a:gd name="T1" fmla="*/ 818 h 818"/>
                  <a:gd name="T2" fmla="*/ 0 w 11"/>
                  <a:gd name="T3" fmla="*/ 0 h 818"/>
                  <a:gd name="T4" fmla="*/ 5 w 11"/>
                  <a:gd name="T5" fmla="*/ 11 h 818"/>
                  <a:gd name="T6" fmla="*/ 11 w 11"/>
                  <a:gd name="T7" fmla="*/ 21 h 818"/>
                  <a:gd name="T8" fmla="*/ 11 w 11"/>
                  <a:gd name="T9" fmla="*/ 818 h 818"/>
                  <a:gd name="T10" fmla="*/ 0 w 11"/>
                  <a:gd name="T11" fmla="*/ 818 h 8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18"/>
                  <a:gd name="T20" fmla="*/ 11 w 11"/>
                  <a:gd name="T21" fmla="*/ 818 h 8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18">
                    <a:moveTo>
                      <a:pt x="0" y="818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21"/>
                    </a:lnTo>
                    <a:lnTo>
                      <a:pt x="11" y="818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1" name="Freeform 150">
                <a:extLst>
                  <a:ext uri="{FF2B5EF4-FFF2-40B4-BE49-F238E27FC236}">
                    <a16:creationId xmlns:a16="http://schemas.microsoft.com/office/drawing/2014/main" id="{05402EAE-C753-42A9-A407-3A14427C9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854"/>
                <a:ext cx="11" cy="805"/>
              </a:xfrm>
              <a:custGeom>
                <a:avLst/>
                <a:gdLst>
                  <a:gd name="T0" fmla="*/ 0 w 11"/>
                  <a:gd name="T1" fmla="*/ 805 h 805"/>
                  <a:gd name="T2" fmla="*/ 0 w 11"/>
                  <a:gd name="T3" fmla="*/ 0 h 805"/>
                  <a:gd name="T4" fmla="*/ 6 w 11"/>
                  <a:gd name="T5" fmla="*/ 8 h 805"/>
                  <a:gd name="T6" fmla="*/ 11 w 11"/>
                  <a:gd name="T7" fmla="*/ 19 h 805"/>
                  <a:gd name="T8" fmla="*/ 11 w 11"/>
                  <a:gd name="T9" fmla="*/ 805 h 805"/>
                  <a:gd name="T10" fmla="*/ 0 w 11"/>
                  <a:gd name="T11" fmla="*/ 805 h 8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05"/>
                  <a:gd name="T20" fmla="*/ 11 w 11"/>
                  <a:gd name="T21" fmla="*/ 805 h 8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05">
                    <a:moveTo>
                      <a:pt x="0" y="805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9"/>
                    </a:lnTo>
                    <a:lnTo>
                      <a:pt x="11" y="805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" name="Freeform 151">
                <a:extLst>
                  <a:ext uri="{FF2B5EF4-FFF2-40B4-BE49-F238E27FC236}">
                    <a16:creationId xmlns:a16="http://schemas.microsoft.com/office/drawing/2014/main" id="{02F38FF7-7E47-46BD-A0CE-F41EDC31D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862"/>
                <a:ext cx="8" cy="797"/>
              </a:xfrm>
              <a:custGeom>
                <a:avLst/>
                <a:gdLst>
                  <a:gd name="T0" fmla="*/ 0 w 8"/>
                  <a:gd name="T1" fmla="*/ 797 h 797"/>
                  <a:gd name="T2" fmla="*/ 0 w 8"/>
                  <a:gd name="T3" fmla="*/ 0 h 797"/>
                  <a:gd name="T4" fmla="*/ 5 w 8"/>
                  <a:gd name="T5" fmla="*/ 11 h 797"/>
                  <a:gd name="T6" fmla="*/ 8 w 8"/>
                  <a:gd name="T7" fmla="*/ 22 h 797"/>
                  <a:gd name="T8" fmla="*/ 8 w 8"/>
                  <a:gd name="T9" fmla="*/ 797 h 797"/>
                  <a:gd name="T10" fmla="*/ 0 w 8"/>
                  <a:gd name="T11" fmla="*/ 797 h 7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97"/>
                  <a:gd name="T20" fmla="*/ 8 w 8"/>
                  <a:gd name="T21" fmla="*/ 797 h 7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97">
                    <a:moveTo>
                      <a:pt x="0" y="79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" y="22"/>
                    </a:lnTo>
                    <a:lnTo>
                      <a:pt x="8" y="797"/>
                    </a:lnTo>
                    <a:lnTo>
                      <a:pt x="0" y="797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" name="Freeform 152">
                <a:extLst>
                  <a:ext uri="{FF2B5EF4-FFF2-40B4-BE49-F238E27FC236}">
                    <a16:creationId xmlns:a16="http://schemas.microsoft.com/office/drawing/2014/main" id="{A0580375-CB6A-4028-8086-099898F4E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73"/>
                <a:ext cx="9" cy="786"/>
              </a:xfrm>
              <a:custGeom>
                <a:avLst/>
                <a:gdLst>
                  <a:gd name="T0" fmla="*/ 0 w 9"/>
                  <a:gd name="T1" fmla="*/ 786 h 786"/>
                  <a:gd name="T2" fmla="*/ 0 w 9"/>
                  <a:gd name="T3" fmla="*/ 0 h 786"/>
                  <a:gd name="T4" fmla="*/ 3 w 9"/>
                  <a:gd name="T5" fmla="*/ 11 h 786"/>
                  <a:gd name="T6" fmla="*/ 9 w 9"/>
                  <a:gd name="T7" fmla="*/ 21 h 786"/>
                  <a:gd name="T8" fmla="*/ 9 w 9"/>
                  <a:gd name="T9" fmla="*/ 786 h 786"/>
                  <a:gd name="T10" fmla="*/ 0 w 9"/>
                  <a:gd name="T11" fmla="*/ 786 h 7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86"/>
                  <a:gd name="T20" fmla="*/ 9 w 9"/>
                  <a:gd name="T21" fmla="*/ 786 h 7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86">
                    <a:moveTo>
                      <a:pt x="0" y="786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9" y="21"/>
                    </a:lnTo>
                    <a:lnTo>
                      <a:pt x="9" y="78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" name="Freeform 153">
                <a:extLst>
                  <a:ext uri="{FF2B5EF4-FFF2-40B4-BE49-F238E27FC236}">
                    <a16:creationId xmlns:a16="http://schemas.microsoft.com/office/drawing/2014/main" id="{05AD6E60-0E76-4F0D-80AC-BA2A3F1C5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884"/>
                <a:ext cx="11" cy="775"/>
              </a:xfrm>
              <a:custGeom>
                <a:avLst/>
                <a:gdLst>
                  <a:gd name="T0" fmla="*/ 0 w 11"/>
                  <a:gd name="T1" fmla="*/ 775 h 775"/>
                  <a:gd name="T2" fmla="*/ 0 w 11"/>
                  <a:gd name="T3" fmla="*/ 0 h 775"/>
                  <a:gd name="T4" fmla="*/ 6 w 11"/>
                  <a:gd name="T5" fmla="*/ 10 h 775"/>
                  <a:gd name="T6" fmla="*/ 11 w 11"/>
                  <a:gd name="T7" fmla="*/ 19 h 775"/>
                  <a:gd name="T8" fmla="*/ 11 w 11"/>
                  <a:gd name="T9" fmla="*/ 775 h 775"/>
                  <a:gd name="T10" fmla="*/ 0 w 11"/>
                  <a:gd name="T11" fmla="*/ 775 h 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75"/>
                  <a:gd name="T20" fmla="*/ 11 w 11"/>
                  <a:gd name="T21" fmla="*/ 775 h 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75">
                    <a:moveTo>
                      <a:pt x="0" y="77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11" y="775"/>
                    </a:ln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" name="Freeform 154">
                <a:extLst>
                  <a:ext uri="{FF2B5EF4-FFF2-40B4-BE49-F238E27FC236}">
                    <a16:creationId xmlns:a16="http://schemas.microsoft.com/office/drawing/2014/main" id="{F5DFCFA7-534A-481F-9461-9ADC1A7FA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894"/>
                <a:ext cx="10" cy="765"/>
              </a:xfrm>
              <a:custGeom>
                <a:avLst/>
                <a:gdLst>
                  <a:gd name="T0" fmla="*/ 0 w 10"/>
                  <a:gd name="T1" fmla="*/ 765 h 765"/>
                  <a:gd name="T2" fmla="*/ 0 w 10"/>
                  <a:gd name="T3" fmla="*/ 0 h 765"/>
                  <a:gd name="T4" fmla="*/ 5 w 10"/>
                  <a:gd name="T5" fmla="*/ 9 h 765"/>
                  <a:gd name="T6" fmla="*/ 10 w 10"/>
                  <a:gd name="T7" fmla="*/ 18 h 765"/>
                  <a:gd name="T8" fmla="*/ 10 w 10"/>
                  <a:gd name="T9" fmla="*/ 765 h 765"/>
                  <a:gd name="T10" fmla="*/ 0 w 10"/>
                  <a:gd name="T11" fmla="*/ 765 h 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65"/>
                  <a:gd name="T20" fmla="*/ 10 w 10"/>
                  <a:gd name="T21" fmla="*/ 765 h 7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65">
                    <a:moveTo>
                      <a:pt x="0" y="765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65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" name="Freeform 155">
                <a:extLst>
                  <a:ext uri="{FF2B5EF4-FFF2-40B4-BE49-F238E27FC236}">
                    <a16:creationId xmlns:a16="http://schemas.microsoft.com/office/drawing/2014/main" id="{09FC9147-9905-44C2-BB27-AF833BAB9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903"/>
                <a:ext cx="9" cy="756"/>
              </a:xfrm>
              <a:custGeom>
                <a:avLst/>
                <a:gdLst>
                  <a:gd name="T0" fmla="*/ 0 w 9"/>
                  <a:gd name="T1" fmla="*/ 756 h 756"/>
                  <a:gd name="T2" fmla="*/ 0 w 9"/>
                  <a:gd name="T3" fmla="*/ 0 h 756"/>
                  <a:gd name="T4" fmla="*/ 5 w 9"/>
                  <a:gd name="T5" fmla="*/ 9 h 756"/>
                  <a:gd name="T6" fmla="*/ 9 w 9"/>
                  <a:gd name="T7" fmla="*/ 19 h 756"/>
                  <a:gd name="T8" fmla="*/ 9 w 9"/>
                  <a:gd name="T9" fmla="*/ 756 h 756"/>
                  <a:gd name="T10" fmla="*/ 0 w 9"/>
                  <a:gd name="T11" fmla="*/ 756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56"/>
                  <a:gd name="T20" fmla="*/ 9 w 9"/>
                  <a:gd name="T21" fmla="*/ 756 h 7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56">
                    <a:moveTo>
                      <a:pt x="0" y="756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19"/>
                    </a:lnTo>
                    <a:lnTo>
                      <a:pt x="9" y="756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" name="Freeform 156">
                <a:extLst>
                  <a:ext uri="{FF2B5EF4-FFF2-40B4-BE49-F238E27FC236}">
                    <a16:creationId xmlns:a16="http://schemas.microsoft.com/office/drawing/2014/main" id="{10651EE5-182D-4CE5-B178-C1A1A7770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912"/>
                <a:ext cx="9" cy="747"/>
              </a:xfrm>
              <a:custGeom>
                <a:avLst/>
                <a:gdLst>
                  <a:gd name="T0" fmla="*/ 0 w 9"/>
                  <a:gd name="T1" fmla="*/ 747 h 747"/>
                  <a:gd name="T2" fmla="*/ 0 w 9"/>
                  <a:gd name="T3" fmla="*/ 0 h 747"/>
                  <a:gd name="T4" fmla="*/ 4 w 9"/>
                  <a:gd name="T5" fmla="*/ 10 h 747"/>
                  <a:gd name="T6" fmla="*/ 9 w 9"/>
                  <a:gd name="T7" fmla="*/ 19 h 747"/>
                  <a:gd name="T8" fmla="*/ 9 w 9"/>
                  <a:gd name="T9" fmla="*/ 747 h 747"/>
                  <a:gd name="T10" fmla="*/ 0 w 9"/>
                  <a:gd name="T11" fmla="*/ 747 h 7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47"/>
                  <a:gd name="T20" fmla="*/ 9 w 9"/>
                  <a:gd name="T21" fmla="*/ 747 h 7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47">
                    <a:moveTo>
                      <a:pt x="0" y="747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19"/>
                    </a:lnTo>
                    <a:lnTo>
                      <a:pt x="9" y="747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8" name="Freeform 157">
                <a:extLst>
                  <a:ext uri="{FF2B5EF4-FFF2-40B4-BE49-F238E27FC236}">
                    <a16:creationId xmlns:a16="http://schemas.microsoft.com/office/drawing/2014/main" id="{CC217866-A410-4753-B5A7-0137F66CD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922"/>
                <a:ext cx="10" cy="737"/>
              </a:xfrm>
              <a:custGeom>
                <a:avLst/>
                <a:gdLst>
                  <a:gd name="T0" fmla="*/ 0 w 10"/>
                  <a:gd name="T1" fmla="*/ 737 h 737"/>
                  <a:gd name="T2" fmla="*/ 0 w 10"/>
                  <a:gd name="T3" fmla="*/ 0 h 737"/>
                  <a:gd name="T4" fmla="*/ 5 w 10"/>
                  <a:gd name="T5" fmla="*/ 9 h 737"/>
                  <a:gd name="T6" fmla="*/ 10 w 10"/>
                  <a:gd name="T7" fmla="*/ 18 h 737"/>
                  <a:gd name="T8" fmla="*/ 10 w 10"/>
                  <a:gd name="T9" fmla="*/ 737 h 737"/>
                  <a:gd name="T10" fmla="*/ 0 w 10"/>
                  <a:gd name="T11" fmla="*/ 737 h 7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37"/>
                  <a:gd name="T20" fmla="*/ 10 w 10"/>
                  <a:gd name="T21" fmla="*/ 737 h 7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37">
                    <a:moveTo>
                      <a:pt x="0" y="737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37"/>
                    </a:lnTo>
                    <a:lnTo>
                      <a:pt x="0" y="73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9" name="Freeform 158">
                <a:extLst>
                  <a:ext uri="{FF2B5EF4-FFF2-40B4-BE49-F238E27FC236}">
                    <a16:creationId xmlns:a16="http://schemas.microsoft.com/office/drawing/2014/main" id="{90C10407-6740-43EB-B80B-BDFF0A6B3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931"/>
                <a:ext cx="11" cy="728"/>
              </a:xfrm>
              <a:custGeom>
                <a:avLst/>
                <a:gdLst>
                  <a:gd name="T0" fmla="*/ 0 w 11"/>
                  <a:gd name="T1" fmla="*/ 728 h 728"/>
                  <a:gd name="T2" fmla="*/ 0 w 11"/>
                  <a:gd name="T3" fmla="*/ 0 h 728"/>
                  <a:gd name="T4" fmla="*/ 5 w 11"/>
                  <a:gd name="T5" fmla="*/ 9 h 728"/>
                  <a:gd name="T6" fmla="*/ 11 w 11"/>
                  <a:gd name="T7" fmla="*/ 18 h 728"/>
                  <a:gd name="T8" fmla="*/ 11 w 11"/>
                  <a:gd name="T9" fmla="*/ 728 h 728"/>
                  <a:gd name="T10" fmla="*/ 0 w 11"/>
                  <a:gd name="T11" fmla="*/ 728 h 7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28"/>
                  <a:gd name="T20" fmla="*/ 11 w 11"/>
                  <a:gd name="T21" fmla="*/ 728 h 7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28">
                    <a:moveTo>
                      <a:pt x="0" y="728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8"/>
                    </a:lnTo>
                    <a:lnTo>
                      <a:pt x="11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0" name="Freeform 159">
                <a:extLst>
                  <a:ext uri="{FF2B5EF4-FFF2-40B4-BE49-F238E27FC236}">
                    <a16:creationId xmlns:a16="http://schemas.microsoft.com/office/drawing/2014/main" id="{F3C86CA0-3D39-4236-9804-7D36E202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940"/>
                <a:ext cx="9" cy="719"/>
              </a:xfrm>
              <a:custGeom>
                <a:avLst/>
                <a:gdLst>
                  <a:gd name="T0" fmla="*/ 0 w 9"/>
                  <a:gd name="T1" fmla="*/ 719 h 719"/>
                  <a:gd name="T2" fmla="*/ 0 w 9"/>
                  <a:gd name="T3" fmla="*/ 0 h 719"/>
                  <a:gd name="T4" fmla="*/ 6 w 9"/>
                  <a:gd name="T5" fmla="*/ 9 h 719"/>
                  <a:gd name="T6" fmla="*/ 9 w 9"/>
                  <a:gd name="T7" fmla="*/ 16 h 719"/>
                  <a:gd name="T8" fmla="*/ 9 w 9"/>
                  <a:gd name="T9" fmla="*/ 719 h 719"/>
                  <a:gd name="T10" fmla="*/ 0 w 9"/>
                  <a:gd name="T11" fmla="*/ 719 h 7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19"/>
                  <a:gd name="T20" fmla="*/ 9 w 9"/>
                  <a:gd name="T21" fmla="*/ 719 h 7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19">
                    <a:moveTo>
                      <a:pt x="0" y="719"/>
                    </a:moveTo>
                    <a:lnTo>
                      <a:pt x="0" y="0"/>
                    </a:lnTo>
                    <a:lnTo>
                      <a:pt x="6" y="9"/>
                    </a:lnTo>
                    <a:lnTo>
                      <a:pt x="9" y="16"/>
                    </a:lnTo>
                    <a:lnTo>
                      <a:pt x="9" y="719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1" name="Freeform 160">
                <a:extLst>
                  <a:ext uri="{FF2B5EF4-FFF2-40B4-BE49-F238E27FC236}">
                    <a16:creationId xmlns:a16="http://schemas.microsoft.com/office/drawing/2014/main" id="{5FBBFA8C-A8AC-4456-A35D-CA398EE0D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1949"/>
                <a:ext cx="8" cy="710"/>
              </a:xfrm>
              <a:custGeom>
                <a:avLst/>
                <a:gdLst>
                  <a:gd name="T0" fmla="*/ 0 w 8"/>
                  <a:gd name="T1" fmla="*/ 710 h 710"/>
                  <a:gd name="T2" fmla="*/ 0 w 8"/>
                  <a:gd name="T3" fmla="*/ 0 h 710"/>
                  <a:gd name="T4" fmla="*/ 3 w 8"/>
                  <a:gd name="T5" fmla="*/ 7 h 710"/>
                  <a:gd name="T6" fmla="*/ 8 w 8"/>
                  <a:gd name="T7" fmla="*/ 16 h 710"/>
                  <a:gd name="T8" fmla="*/ 8 w 8"/>
                  <a:gd name="T9" fmla="*/ 710 h 710"/>
                  <a:gd name="T10" fmla="*/ 0 w 8"/>
                  <a:gd name="T11" fmla="*/ 710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10"/>
                  <a:gd name="T20" fmla="*/ 8 w 8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10">
                    <a:moveTo>
                      <a:pt x="0" y="71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8" y="16"/>
                    </a:lnTo>
                    <a:lnTo>
                      <a:pt x="8" y="710"/>
                    </a:lnTo>
                    <a:lnTo>
                      <a:pt x="0" y="710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2" name="Freeform 161">
                <a:extLst>
                  <a:ext uri="{FF2B5EF4-FFF2-40B4-BE49-F238E27FC236}">
                    <a16:creationId xmlns:a16="http://schemas.microsoft.com/office/drawing/2014/main" id="{47E7723C-1E02-43D9-A612-2CAE542A4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956"/>
                <a:ext cx="11" cy="703"/>
              </a:xfrm>
              <a:custGeom>
                <a:avLst/>
                <a:gdLst>
                  <a:gd name="T0" fmla="*/ 0 w 11"/>
                  <a:gd name="T1" fmla="*/ 703 h 703"/>
                  <a:gd name="T2" fmla="*/ 0 w 11"/>
                  <a:gd name="T3" fmla="*/ 0 h 703"/>
                  <a:gd name="T4" fmla="*/ 5 w 11"/>
                  <a:gd name="T5" fmla="*/ 9 h 703"/>
                  <a:gd name="T6" fmla="*/ 11 w 11"/>
                  <a:gd name="T7" fmla="*/ 17 h 703"/>
                  <a:gd name="T8" fmla="*/ 11 w 11"/>
                  <a:gd name="T9" fmla="*/ 703 h 703"/>
                  <a:gd name="T10" fmla="*/ 0 w 11"/>
                  <a:gd name="T11" fmla="*/ 703 h 7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03"/>
                  <a:gd name="T20" fmla="*/ 11 w 11"/>
                  <a:gd name="T21" fmla="*/ 703 h 7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03">
                    <a:moveTo>
                      <a:pt x="0" y="70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7"/>
                    </a:lnTo>
                    <a:lnTo>
                      <a:pt x="11" y="703"/>
                    </a:lnTo>
                    <a:lnTo>
                      <a:pt x="0" y="703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3" name="Freeform 162">
                <a:extLst>
                  <a:ext uri="{FF2B5EF4-FFF2-40B4-BE49-F238E27FC236}">
                    <a16:creationId xmlns:a16="http://schemas.microsoft.com/office/drawing/2014/main" id="{673CB570-6892-415D-88E5-C0AD6B6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965"/>
                <a:ext cx="11" cy="694"/>
              </a:xfrm>
              <a:custGeom>
                <a:avLst/>
                <a:gdLst>
                  <a:gd name="T0" fmla="*/ 0 w 11"/>
                  <a:gd name="T1" fmla="*/ 694 h 694"/>
                  <a:gd name="T2" fmla="*/ 0 w 11"/>
                  <a:gd name="T3" fmla="*/ 0 h 694"/>
                  <a:gd name="T4" fmla="*/ 6 w 11"/>
                  <a:gd name="T5" fmla="*/ 8 h 694"/>
                  <a:gd name="T6" fmla="*/ 11 w 11"/>
                  <a:gd name="T7" fmla="*/ 15 h 694"/>
                  <a:gd name="T8" fmla="*/ 11 w 11"/>
                  <a:gd name="T9" fmla="*/ 694 h 694"/>
                  <a:gd name="T10" fmla="*/ 0 w 11"/>
                  <a:gd name="T11" fmla="*/ 694 h 6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94"/>
                  <a:gd name="T20" fmla="*/ 11 w 11"/>
                  <a:gd name="T21" fmla="*/ 694 h 6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94">
                    <a:moveTo>
                      <a:pt x="0" y="694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1" y="694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4" name="Freeform 163">
                <a:extLst>
                  <a:ext uri="{FF2B5EF4-FFF2-40B4-BE49-F238E27FC236}">
                    <a16:creationId xmlns:a16="http://schemas.microsoft.com/office/drawing/2014/main" id="{AE6A4B08-3D39-44F2-A02C-081365EE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973"/>
                <a:ext cx="9" cy="686"/>
              </a:xfrm>
              <a:custGeom>
                <a:avLst/>
                <a:gdLst>
                  <a:gd name="T0" fmla="*/ 0 w 9"/>
                  <a:gd name="T1" fmla="*/ 686 h 686"/>
                  <a:gd name="T2" fmla="*/ 0 w 9"/>
                  <a:gd name="T3" fmla="*/ 0 h 686"/>
                  <a:gd name="T4" fmla="*/ 5 w 9"/>
                  <a:gd name="T5" fmla="*/ 7 h 686"/>
                  <a:gd name="T6" fmla="*/ 9 w 9"/>
                  <a:gd name="T7" fmla="*/ 16 h 686"/>
                  <a:gd name="T8" fmla="*/ 9 w 9"/>
                  <a:gd name="T9" fmla="*/ 686 h 686"/>
                  <a:gd name="T10" fmla="*/ 0 w 9"/>
                  <a:gd name="T11" fmla="*/ 686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86"/>
                  <a:gd name="T20" fmla="*/ 9 w 9"/>
                  <a:gd name="T21" fmla="*/ 686 h 6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86">
                    <a:moveTo>
                      <a:pt x="0" y="68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6"/>
                    </a:lnTo>
                    <a:lnTo>
                      <a:pt x="9" y="686"/>
                    </a:lnTo>
                    <a:lnTo>
                      <a:pt x="0" y="686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5" name="Freeform 164">
                <a:extLst>
                  <a:ext uri="{FF2B5EF4-FFF2-40B4-BE49-F238E27FC236}">
                    <a16:creationId xmlns:a16="http://schemas.microsoft.com/office/drawing/2014/main" id="{A0480F95-C6B9-4413-83D0-A401B098A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980"/>
                <a:ext cx="9" cy="679"/>
              </a:xfrm>
              <a:custGeom>
                <a:avLst/>
                <a:gdLst>
                  <a:gd name="T0" fmla="*/ 0 w 9"/>
                  <a:gd name="T1" fmla="*/ 679 h 679"/>
                  <a:gd name="T2" fmla="*/ 0 w 9"/>
                  <a:gd name="T3" fmla="*/ 0 h 679"/>
                  <a:gd name="T4" fmla="*/ 4 w 9"/>
                  <a:gd name="T5" fmla="*/ 9 h 679"/>
                  <a:gd name="T6" fmla="*/ 9 w 9"/>
                  <a:gd name="T7" fmla="*/ 16 h 679"/>
                  <a:gd name="T8" fmla="*/ 9 w 9"/>
                  <a:gd name="T9" fmla="*/ 679 h 679"/>
                  <a:gd name="T10" fmla="*/ 0 w 9"/>
                  <a:gd name="T11" fmla="*/ 679 h 6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79"/>
                  <a:gd name="T20" fmla="*/ 9 w 9"/>
                  <a:gd name="T21" fmla="*/ 679 h 6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79">
                    <a:moveTo>
                      <a:pt x="0" y="679"/>
                    </a:moveTo>
                    <a:lnTo>
                      <a:pt x="0" y="0"/>
                    </a:lnTo>
                    <a:lnTo>
                      <a:pt x="4" y="9"/>
                    </a:lnTo>
                    <a:lnTo>
                      <a:pt x="9" y="16"/>
                    </a:lnTo>
                    <a:lnTo>
                      <a:pt x="9" y="67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6" name="Freeform 165">
                <a:extLst>
                  <a:ext uri="{FF2B5EF4-FFF2-40B4-BE49-F238E27FC236}">
                    <a16:creationId xmlns:a16="http://schemas.microsoft.com/office/drawing/2014/main" id="{2E9D8DAC-7BA9-4659-A352-64A37BE97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989"/>
                <a:ext cx="10" cy="670"/>
              </a:xfrm>
              <a:custGeom>
                <a:avLst/>
                <a:gdLst>
                  <a:gd name="T0" fmla="*/ 0 w 10"/>
                  <a:gd name="T1" fmla="*/ 670 h 670"/>
                  <a:gd name="T2" fmla="*/ 0 w 10"/>
                  <a:gd name="T3" fmla="*/ 0 h 670"/>
                  <a:gd name="T4" fmla="*/ 5 w 10"/>
                  <a:gd name="T5" fmla="*/ 7 h 670"/>
                  <a:gd name="T6" fmla="*/ 10 w 10"/>
                  <a:gd name="T7" fmla="*/ 14 h 670"/>
                  <a:gd name="T8" fmla="*/ 10 w 10"/>
                  <a:gd name="T9" fmla="*/ 670 h 670"/>
                  <a:gd name="T10" fmla="*/ 0 w 10"/>
                  <a:gd name="T11" fmla="*/ 67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70"/>
                  <a:gd name="T20" fmla="*/ 10 w 10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70">
                    <a:moveTo>
                      <a:pt x="0" y="67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70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7" name="Freeform 166">
                <a:extLst>
                  <a:ext uri="{FF2B5EF4-FFF2-40B4-BE49-F238E27FC236}">
                    <a16:creationId xmlns:a16="http://schemas.microsoft.com/office/drawing/2014/main" id="{BA2AE3D8-1963-4464-B4AF-82BC353B0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96"/>
                <a:ext cx="10" cy="663"/>
              </a:xfrm>
              <a:custGeom>
                <a:avLst/>
                <a:gdLst>
                  <a:gd name="T0" fmla="*/ 0 w 10"/>
                  <a:gd name="T1" fmla="*/ 663 h 663"/>
                  <a:gd name="T2" fmla="*/ 0 w 10"/>
                  <a:gd name="T3" fmla="*/ 0 h 663"/>
                  <a:gd name="T4" fmla="*/ 5 w 10"/>
                  <a:gd name="T5" fmla="*/ 7 h 663"/>
                  <a:gd name="T6" fmla="*/ 10 w 10"/>
                  <a:gd name="T7" fmla="*/ 14 h 663"/>
                  <a:gd name="T8" fmla="*/ 10 w 10"/>
                  <a:gd name="T9" fmla="*/ 663 h 663"/>
                  <a:gd name="T10" fmla="*/ 0 w 10"/>
                  <a:gd name="T11" fmla="*/ 663 h 6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63"/>
                  <a:gd name="T20" fmla="*/ 10 w 10"/>
                  <a:gd name="T21" fmla="*/ 663 h 6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63">
                    <a:moveTo>
                      <a:pt x="0" y="663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63"/>
                    </a:lnTo>
                    <a:lnTo>
                      <a:pt x="0" y="66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8" name="Freeform 167">
                <a:extLst>
                  <a:ext uri="{FF2B5EF4-FFF2-40B4-BE49-F238E27FC236}">
                    <a16:creationId xmlns:a16="http://schemas.microsoft.com/office/drawing/2014/main" id="{660E1472-5E5B-4917-A748-80B2FA56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03"/>
                <a:ext cx="9" cy="656"/>
              </a:xfrm>
              <a:custGeom>
                <a:avLst/>
                <a:gdLst>
                  <a:gd name="T0" fmla="*/ 0 w 9"/>
                  <a:gd name="T1" fmla="*/ 656 h 656"/>
                  <a:gd name="T2" fmla="*/ 0 w 9"/>
                  <a:gd name="T3" fmla="*/ 0 h 656"/>
                  <a:gd name="T4" fmla="*/ 5 w 9"/>
                  <a:gd name="T5" fmla="*/ 7 h 656"/>
                  <a:gd name="T6" fmla="*/ 9 w 9"/>
                  <a:gd name="T7" fmla="*/ 14 h 656"/>
                  <a:gd name="T8" fmla="*/ 9 w 9"/>
                  <a:gd name="T9" fmla="*/ 656 h 656"/>
                  <a:gd name="T10" fmla="*/ 0 w 9"/>
                  <a:gd name="T11" fmla="*/ 656 h 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56"/>
                  <a:gd name="T20" fmla="*/ 9 w 9"/>
                  <a:gd name="T21" fmla="*/ 656 h 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56">
                    <a:moveTo>
                      <a:pt x="0" y="65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4"/>
                    </a:lnTo>
                    <a:lnTo>
                      <a:pt x="9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9" name="Freeform 168">
                <a:extLst>
                  <a:ext uri="{FF2B5EF4-FFF2-40B4-BE49-F238E27FC236}">
                    <a16:creationId xmlns:a16="http://schemas.microsoft.com/office/drawing/2014/main" id="{705B19BC-6685-480E-818C-0C9E8ED5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2010"/>
                <a:ext cx="9" cy="649"/>
              </a:xfrm>
              <a:custGeom>
                <a:avLst/>
                <a:gdLst>
                  <a:gd name="T0" fmla="*/ 0 w 9"/>
                  <a:gd name="T1" fmla="*/ 649 h 649"/>
                  <a:gd name="T2" fmla="*/ 0 w 9"/>
                  <a:gd name="T3" fmla="*/ 0 h 649"/>
                  <a:gd name="T4" fmla="*/ 4 w 9"/>
                  <a:gd name="T5" fmla="*/ 7 h 649"/>
                  <a:gd name="T6" fmla="*/ 9 w 9"/>
                  <a:gd name="T7" fmla="*/ 15 h 649"/>
                  <a:gd name="T8" fmla="*/ 9 w 9"/>
                  <a:gd name="T9" fmla="*/ 649 h 649"/>
                  <a:gd name="T10" fmla="*/ 0 w 9"/>
                  <a:gd name="T11" fmla="*/ 649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49"/>
                  <a:gd name="T20" fmla="*/ 9 w 9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49">
                    <a:moveTo>
                      <a:pt x="0" y="649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5"/>
                    </a:lnTo>
                    <a:lnTo>
                      <a:pt x="9" y="64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0" name="Freeform 169">
                <a:extLst>
                  <a:ext uri="{FF2B5EF4-FFF2-40B4-BE49-F238E27FC236}">
                    <a16:creationId xmlns:a16="http://schemas.microsoft.com/office/drawing/2014/main" id="{B8389E8E-98E4-4280-9F13-34D5B65D6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017"/>
                <a:ext cx="10" cy="642"/>
              </a:xfrm>
              <a:custGeom>
                <a:avLst/>
                <a:gdLst>
                  <a:gd name="T0" fmla="*/ 0 w 10"/>
                  <a:gd name="T1" fmla="*/ 642 h 642"/>
                  <a:gd name="T2" fmla="*/ 0 w 10"/>
                  <a:gd name="T3" fmla="*/ 0 h 642"/>
                  <a:gd name="T4" fmla="*/ 5 w 10"/>
                  <a:gd name="T5" fmla="*/ 8 h 642"/>
                  <a:gd name="T6" fmla="*/ 10 w 10"/>
                  <a:gd name="T7" fmla="*/ 15 h 642"/>
                  <a:gd name="T8" fmla="*/ 10 w 10"/>
                  <a:gd name="T9" fmla="*/ 642 h 642"/>
                  <a:gd name="T10" fmla="*/ 0 w 10"/>
                  <a:gd name="T11" fmla="*/ 642 h 6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42"/>
                  <a:gd name="T20" fmla="*/ 10 w 10"/>
                  <a:gd name="T21" fmla="*/ 642 h 6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42">
                    <a:moveTo>
                      <a:pt x="0" y="642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10" y="15"/>
                    </a:lnTo>
                    <a:lnTo>
                      <a:pt x="10" y="642"/>
                    </a:lnTo>
                    <a:lnTo>
                      <a:pt x="0" y="642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1" name="Freeform 170">
                <a:extLst>
                  <a:ext uri="{FF2B5EF4-FFF2-40B4-BE49-F238E27FC236}">
                    <a16:creationId xmlns:a16="http://schemas.microsoft.com/office/drawing/2014/main" id="{E8C5E59E-1B60-4AC5-8341-A034BC459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25"/>
                <a:ext cx="11" cy="634"/>
              </a:xfrm>
              <a:custGeom>
                <a:avLst/>
                <a:gdLst>
                  <a:gd name="T0" fmla="*/ 0 w 11"/>
                  <a:gd name="T1" fmla="*/ 634 h 634"/>
                  <a:gd name="T2" fmla="*/ 0 w 11"/>
                  <a:gd name="T3" fmla="*/ 0 h 634"/>
                  <a:gd name="T4" fmla="*/ 5 w 11"/>
                  <a:gd name="T5" fmla="*/ 7 h 634"/>
                  <a:gd name="T6" fmla="*/ 11 w 11"/>
                  <a:gd name="T7" fmla="*/ 14 h 634"/>
                  <a:gd name="T8" fmla="*/ 11 w 11"/>
                  <a:gd name="T9" fmla="*/ 634 h 634"/>
                  <a:gd name="T10" fmla="*/ 0 w 11"/>
                  <a:gd name="T11" fmla="*/ 634 h 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34"/>
                  <a:gd name="T20" fmla="*/ 11 w 11"/>
                  <a:gd name="T21" fmla="*/ 634 h 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34">
                    <a:moveTo>
                      <a:pt x="0" y="634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1" y="14"/>
                    </a:lnTo>
                    <a:lnTo>
                      <a:pt x="11" y="634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2" name="Freeform 171">
                <a:extLst>
                  <a:ext uri="{FF2B5EF4-FFF2-40B4-BE49-F238E27FC236}">
                    <a16:creationId xmlns:a16="http://schemas.microsoft.com/office/drawing/2014/main" id="{6F4608B2-448A-44A6-BDF5-54FE76FCF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032"/>
                <a:ext cx="9" cy="627"/>
              </a:xfrm>
              <a:custGeom>
                <a:avLst/>
                <a:gdLst>
                  <a:gd name="T0" fmla="*/ 0 w 9"/>
                  <a:gd name="T1" fmla="*/ 627 h 627"/>
                  <a:gd name="T2" fmla="*/ 0 w 9"/>
                  <a:gd name="T3" fmla="*/ 0 h 627"/>
                  <a:gd name="T4" fmla="*/ 6 w 9"/>
                  <a:gd name="T5" fmla="*/ 7 h 627"/>
                  <a:gd name="T6" fmla="*/ 9 w 9"/>
                  <a:gd name="T7" fmla="*/ 14 h 627"/>
                  <a:gd name="T8" fmla="*/ 9 w 9"/>
                  <a:gd name="T9" fmla="*/ 627 h 627"/>
                  <a:gd name="T10" fmla="*/ 0 w 9"/>
                  <a:gd name="T11" fmla="*/ 627 h 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7"/>
                  <a:gd name="T20" fmla="*/ 9 w 9"/>
                  <a:gd name="T21" fmla="*/ 627 h 6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7">
                    <a:moveTo>
                      <a:pt x="0" y="627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4"/>
                    </a:lnTo>
                    <a:lnTo>
                      <a:pt x="9" y="627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3" name="Freeform 172">
                <a:extLst>
                  <a:ext uri="{FF2B5EF4-FFF2-40B4-BE49-F238E27FC236}">
                    <a16:creationId xmlns:a16="http://schemas.microsoft.com/office/drawing/2014/main" id="{07309547-F240-47BD-921B-010AFC14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39"/>
                <a:ext cx="9" cy="620"/>
              </a:xfrm>
              <a:custGeom>
                <a:avLst/>
                <a:gdLst>
                  <a:gd name="T0" fmla="*/ 0 w 9"/>
                  <a:gd name="T1" fmla="*/ 620 h 620"/>
                  <a:gd name="T2" fmla="*/ 0 w 9"/>
                  <a:gd name="T3" fmla="*/ 0 h 620"/>
                  <a:gd name="T4" fmla="*/ 3 w 9"/>
                  <a:gd name="T5" fmla="*/ 7 h 620"/>
                  <a:gd name="T6" fmla="*/ 9 w 9"/>
                  <a:gd name="T7" fmla="*/ 12 h 620"/>
                  <a:gd name="T8" fmla="*/ 9 w 9"/>
                  <a:gd name="T9" fmla="*/ 620 h 620"/>
                  <a:gd name="T10" fmla="*/ 0 w 9"/>
                  <a:gd name="T11" fmla="*/ 620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0"/>
                  <a:gd name="T20" fmla="*/ 9 w 9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0">
                    <a:moveTo>
                      <a:pt x="0" y="62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9" y="12"/>
                    </a:lnTo>
                    <a:lnTo>
                      <a:pt x="9" y="62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4" name="Freeform 173">
                <a:extLst>
                  <a:ext uri="{FF2B5EF4-FFF2-40B4-BE49-F238E27FC236}">
                    <a16:creationId xmlns:a16="http://schemas.microsoft.com/office/drawing/2014/main" id="{C1E5FBF1-EA00-4573-83A7-10FBEC28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046"/>
                <a:ext cx="11" cy="613"/>
              </a:xfrm>
              <a:custGeom>
                <a:avLst/>
                <a:gdLst>
                  <a:gd name="T0" fmla="*/ 0 w 11"/>
                  <a:gd name="T1" fmla="*/ 613 h 613"/>
                  <a:gd name="T2" fmla="*/ 0 w 11"/>
                  <a:gd name="T3" fmla="*/ 0 h 613"/>
                  <a:gd name="T4" fmla="*/ 6 w 11"/>
                  <a:gd name="T5" fmla="*/ 5 h 613"/>
                  <a:gd name="T6" fmla="*/ 11 w 11"/>
                  <a:gd name="T7" fmla="*/ 12 h 613"/>
                  <a:gd name="T8" fmla="*/ 11 w 11"/>
                  <a:gd name="T9" fmla="*/ 613 h 613"/>
                  <a:gd name="T10" fmla="*/ 0 w 11"/>
                  <a:gd name="T11" fmla="*/ 613 h 6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13"/>
                  <a:gd name="T20" fmla="*/ 11 w 11"/>
                  <a:gd name="T21" fmla="*/ 613 h 6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13">
                    <a:moveTo>
                      <a:pt x="0" y="613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2"/>
                    </a:lnTo>
                    <a:lnTo>
                      <a:pt x="11" y="613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5" name="Freeform 174">
                <a:extLst>
                  <a:ext uri="{FF2B5EF4-FFF2-40B4-BE49-F238E27FC236}">
                    <a16:creationId xmlns:a16="http://schemas.microsoft.com/office/drawing/2014/main" id="{F4229448-ED95-4691-8CDE-EC108D565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051"/>
                <a:ext cx="10" cy="608"/>
              </a:xfrm>
              <a:custGeom>
                <a:avLst/>
                <a:gdLst>
                  <a:gd name="T0" fmla="*/ 0 w 10"/>
                  <a:gd name="T1" fmla="*/ 608 h 608"/>
                  <a:gd name="T2" fmla="*/ 0 w 10"/>
                  <a:gd name="T3" fmla="*/ 0 h 608"/>
                  <a:gd name="T4" fmla="*/ 5 w 10"/>
                  <a:gd name="T5" fmla="*/ 7 h 608"/>
                  <a:gd name="T6" fmla="*/ 10 w 10"/>
                  <a:gd name="T7" fmla="*/ 12 h 608"/>
                  <a:gd name="T8" fmla="*/ 10 w 10"/>
                  <a:gd name="T9" fmla="*/ 608 h 608"/>
                  <a:gd name="T10" fmla="*/ 0 w 10"/>
                  <a:gd name="T11" fmla="*/ 608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08"/>
                  <a:gd name="T20" fmla="*/ 10 w 1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08">
                    <a:moveTo>
                      <a:pt x="0" y="608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2"/>
                    </a:lnTo>
                    <a:lnTo>
                      <a:pt x="10" y="608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6" name="Freeform 175">
                <a:extLst>
                  <a:ext uri="{FF2B5EF4-FFF2-40B4-BE49-F238E27FC236}">
                    <a16:creationId xmlns:a16="http://schemas.microsoft.com/office/drawing/2014/main" id="{F89F781A-FB83-4EE4-9331-711FC6F52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058"/>
                <a:ext cx="9" cy="601"/>
              </a:xfrm>
              <a:custGeom>
                <a:avLst/>
                <a:gdLst>
                  <a:gd name="T0" fmla="*/ 0 w 9"/>
                  <a:gd name="T1" fmla="*/ 601 h 601"/>
                  <a:gd name="T2" fmla="*/ 0 w 9"/>
                  <a:gd name="T3" fmla="*/ 0 h 601"/>
                  <a:gd name="T4" fmla="*/ 5 w 9"/>
                  <a:gd name="T5" fmla="*/ 5 h 601"/>
                  <a:gd name="T6" fmla="*/ 9 w 9"/>
                  <a:gd name="T7" fmla="*/ 12 h 601"/>
                  <a:gd name="T8" fmla="*/ 9 w 9"/>
                  <a:gd name="T9" fmla="*/ 601 h 601"/>
                  <a:gd name="T10" fmla="*/ 0 w 9"/>
                  <a:gd name="T11" fmla="*/ 601 h 6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01"/>
                  <a:gd name="T20" fmla="*/ 9 w 9"/>
                  <a:gd name="T21" fmla="*/ 601 h 6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01">
                    <a:moveTo>
                      <a:pt x="0" y="601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12"/>
                    </a:lnTo>
                    <a:lnTo>
                      <a:pt x="9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7" name="Freeform 176">
                <a:extLst>
                  <a:ext uri="{FF2B5EF4-FFF2-40B4-BE49-F238E27FC236}">
                    <a16:creationId xmlns:a16="http://schemas.microsoft.com/office/drawing/2014/main" id="{1FB02628-06FE-40DE-8D4E-FA0ECC5A4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2063"/>
                <a:ext cx="9" cy="596"/>
              </a:xfrm>
              <a:custGeom>
                <a:avLst/>
                <a:gdLst>
                  <a:gd name="T0" fmla="*/ 0 w 9"/>
                  <a:gd name="T1" fmla="*/ 596 h 596"/>
                  <a:gd name="T2" fmla="*/ 0 w 9"/>
                  <a:gd name="T3" fmla="*/ 0 h 596"/>
                  <a:gd name="T4" fmla="*/ 4 w 9"/>
                  <a:gd name="T5" fmla="*/ 7 h 596"/>
                  <a:gd name="T6" fmla="*/ 9 w 9"/>
                  <a:gd name="T7" fmla="*/ 13 h 596"/>
                  <a:gd name="T8" fmla="*/ 9 w 9"/>
                  <a:gd name="T9" fmla="*/ 596 h 596"/>
                  <a:gd name="T10" fmla="*/ 0 w 9"/>
                  <a:gd name="T11" fmla="*/ 596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96"/>
                  <a:gd name="T20" fmla="*/ 9 w 9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96">
                    <a:moveTo>
                      <a:pt x="0" y="596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3"/>
                    </a:lnTo>
                    <a:lnTo>
                      <a:pt x="9" y="596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8" name="Freeform 177">
                <a:extLst>
                  <a:ext uri="{FF2B5EF4-FFF2-40B4-BE49-F238E27FC236}">
                    <a16:creationId xmlns:a16="http://schemas.microsoft.com/office/drawing/2014/main" id="{B7669BD0-C7B4-4CE7-A70A-2B382AD68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070"/>
                <a:ext cx="10" cy="589"/>
              </a:xfrm>
              <a:custGeom>
                <a:avLst/>
                <a:gdLst>
                  <a:gd name="T0" fmla="*/ 0 w 10"/>
                  <a:gd name="T1" fmla="*/ 589 h 589"/>
                  <a:gd name="T2" fmla="*/ 0 w 10"/>
                  <a:gd name="T3" fmla="*/ 0 h 589"/>
                  <a:gd name="T4" fmla="*/ 5 w 10"/>
                  <a:gd name="T5" fmla="*/ 6 h 589"/>
                  <a:gd name="T6" fmla="*/ 10 w 10"/>
                  <a:gd name="T7" fmla="*/ 11 h 589"/>
                  <a:gd name="T8" fmla="*/ 10 w 10"/>
                  <a:gd name="T9" fmla="*/ 589 h 589"/>
                  <a:gd name="T10" fmla="*/ 0 w 10"/>
                  <a:gd name="T11" fmla="*/ 589 h 5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89"/>
                  <a:gd name="T20" fmla="*/ 10 w 10"/>
                  <a:gd name="T21" fmla="*/ 589 h 5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89">
                    <a:moveTo>
                      <a:pt x="0" y="589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0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9" name="Freeform 178">
                <a:extLst>
                  <a:ext uri="{FF2B5EF4-FFF2-40B4-BE49-F238E27FC236}">
                    <a16:creationId xmlns:a16="http://schemas.microsoft.com/office/drawing/2014/main" id="{A99F84B5-7E24-4ABF-9201-3E6DB553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2076"/>
                <a:ext cx="11" cy="583"/>
              </a:xfrm>
              <a:custGeom>
                <a:avLst/>
                <a:gdLst>
                  <a:gd name="T0" fmla="*/ 0 w 11"/>
                  <a:gd name="T1" fmla="*/ 583 h 583"/>
                  <a:gd name="T2" fmla="*/ 0 w 11"/>
                  <a:gd name="T3" fmla="*/ 0 h 583"/>
                  <a:gd name="T4" fmla="*/ 5 w 11"/>
                  <a:gd name="T5" fmla="*/ 5 h 583"/>
                  <a:gd name="T6" fmla="*/ 11 w 11"/>
                  <a:gd name="T7" fmla="*/ 12 h 583"/>
                  <a:gd name="T8" fmla="*/ 11 w 11"/>
                  <a:gd name="T9" fmla="*/ 583 h 583"/>
                  <a:gd name="T10" fmla="*/ 0 w 11"/>
                  <a:gd name="T11" fmla="*/ 583 h 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83"/>
                  <a:gd name="T20" fmla="*/ 11 w 11"/>
                  <a:gd name="T21" fmla="*/ 583 h 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83">
                    <a:moveTo>
                      <a:pt x="0" y="583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2"/>
                    </a:lnTo>
                    <a:lnTo>
                      <a:pt x="11" y="583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0" name="Freeform 179">
                <a:extLst>
                  <a:ext uri="{FF2B5EF4-FFF2-40B4-BE49-F238E27FC236}">
                    <a16:creationId xmlns:a16="http://schemas.microsoft.com/office/drawing/2014/main" id="{9FDCB5F0-5451-4417-BF7E-855FAAD8A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081"/>
                <a:ext cx="9" cy="578"/>
              </a:xfrm>
              <a:custGeom>
                <a:avLst/>
                <a:gdLst>
                  <a:gd name="T0" fmla="*/ 0 w 9"/>
                  <a:gd name="T1" fmla="*/ 578 h 578"/>
                  <a:gd name="T2" fmla="*/ 0 w 9"/>
                  <a:gd name="T3" fmla="*/ 0 h 578"/>
                  <a:gd name="T4" fmla="*/ 6 w 9"/>
                  <a:gd name="T5" fmla="*/ 7 h 578"/>
                  <a:gd name="T6" fmla="*/ 9 w 9"/>
                  <a:gd name="T7" fmla="*/ 12 h 578"/>
                  <a:gd name="T8" fmla="*/ 9 w 9"/>
                  <a:gd name="T9" fmla="*/ 578 h 578"/>
                  <a:gd name="T10" fmla="*/ 0 w 9"/>
                  <a:gd name="T11" fmla="*/ 578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78"/>
                  <a:gd name="T20" fmla="*/ 9 w 9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78">
                    <a:moveTo>
                      <a:pt x="0" y="578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2"/>
                    </a:lnTo>
                    <a:lnTo>
                      <a:pt x="9" y="578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1" name="Freeform 180">
                <a:extLst>
                  <a:ext uri="{FF2B5EF4-FFF2-40B4-BE49-F238E27FC236}">
                    <a16:creationId xmlns:a16="http://schemas.microsoft.com/office/drawing/2014/main" id="{F69706E4-B53A-4B7E-AE70-0595EB69B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88"/>
                <a:ext cx="8" cy="571"/>
              </a:xfrm>
              <a:custGeom>
                <a:avLst/>
                <a:gdLst>
                  <a:gd name="T0" fmla="*/ 0 w 8"/>
                  <a:gd name="T1" fmla="*/ 571 h 571"/>
                  <a:gd name="T2" fmla="*/ 0 w 8"/>
                  <a:gd name="T3" fmla="*/ 0 h 571"/>
                  <a:gd name="T4" fmla="*/ 3 w 8"/>
                  <a:gd name="T5" fmla="*/ 5 h 571"/>
                  <a:gd name="T6" fmla="*/ 8 w 8"/>
                  <a:gd name="T7" fmla="*/ 11 h 571"/>
                  <a:gd name="T8" fmla="*/ 8 w 8"/>
                  <a:gd name="T9" fmla="*/ 571 h 571"/>
                  <a:gd name="T10" fmla="*/ 0 w 8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71"/>
                  <a:gd name="T20" fmla="*/ 8 w 8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71">
                    <a:moveTo>
                      <a:pt x="0" y="571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1"/>
                    </a:lnTo>
                    <a:lnTo>
                      <a:pt x="8" y="571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2" name="Freeform 181">
                <a:extLst>
                  <a:ext uri="{FF2B5EF4-FFF2-40B4-BE49-F238E27FC236}">
                    <a16:creationId xmlns:a16="http://schemas.microsoft.com/office/drawing/2014/main" id="{434B4586-0E99-47B5-81E6-C956C8CD6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093"/>
                <a:ext cx="11" cy="566"/>
              </a:xfrm>
              <a:custGeom>
                <a:avLst/>
                <a:gdLst>
                  <a:gd name="T0" fmla="*/ 0 w 11"/>
                  <a:gd name="T1" fmla="*/ 566 h 566"/>
                  <a:gd name="T2" fmla="*/ 0 w 11"/>
                  <a:gd name="T3" fmla="*/ 0 h 566"/>
                  <a:gd name="T4" fmla="*/ 5 w 11"/>
                  <a:gd name="T5" fmla="*/ 6 h 566"/>
                  <a:gd name="T6" fmla="*/ 11 w 11"/>
                  <a:gd name="T7" fmla="*/ 11 h 566"/>
                  <a:gd name="T8" fmla="*/ 11 w 11"/>
                  <a:gd name="T9" fmla="*/ 566 h 566"/>
                  <a:gd name="T10" fmla="*/ 0 w 11"/>
                  <a:gd name="T11" fmla="*/ 566 h 5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6"/>
                  <a:gd name="T20" fmla="*/ 11 w 11"/>
                  <a:gd name="T21" fmla="*/ 566 h 5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6">
                    <a:moveTo>
                      <a:pt x="0" y="56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1"/>
                    </a:lnTo>
                    <a:lnTo>
                      <a:pt x="11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3" name="Freeform 182">
                <a:extLst>
                  <a:ext uri="{FF2B5EF4-FFF2-40B4-BE49-F238E27FC236}">
                    <a16:creationId xmlns:a16="http://schemas.microsoft.com/office/drawing/2014/main" id="{CA329377-5909-47D7-BDD2-2C5B1B751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099"/>
                <a:ext cx="11" cy="560"/>
              </a:xfrm>
              <a:custGeom>
                <a:avLst/>
                <a:gdLst>
                  <a:gd name="T0" fmla="*/ 0 w 11"/>
                  <a:gd name="T1" fmla="*/ 560 h 560"/>
                  <a:gd name="T2" fmla="*/ 0 w 11"/>
                  <a:gd name="T3" fmla="*/ 0 h 560"/>
                  <a:gd name="T4" fmla="*/ 6 w 11"/>
                  <a:gd name="T5" fmla="*/ 5 h 560"/>
                  <a:gd name="T6" fmla="*/ 11 w 11"/>
                  <a:gd name="T7" fmla="*/ 10 h 560"/>
                  <a:gd name="T8" fmla="*/ 11 w 11"/>
                  <a:gd name="T9" fmla="*/ 560 h 560"/>
                  <a:gd name="T10" fmla="*/ 0 w 11"/>
                  <a:gd name="T11" fmla="*/ 560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0"/>
                  <a:gd name="T20" fmla="*/ 11 w 11"/>
                  <a:gd name="T21" fmla="*/ 560 h 5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0"/>
                    </a:lnTo>
                    <a:lnTo>
                      <a:pt x="11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4" name="Freeform 183">
                <a:extLst>
                  <a:ext uri="{FF2B5EF4-FFF2-40B4-BE49-F238E27FC236}">
                    <a16:creationId xmlns:a16="http://schemas.microsoft.com/office/drawing/2014/main" id="{2B9AB473-48C6-4BC5-9915-7DE213DBD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104"/>
                <a:ext cx="8" cy="555"/>
              </a:xfrm>
              <a:custGeom>
                <a:avLst/>
                <a:gdLst>
                  <a:gd name="T0" fmla="*/ 0 w 8"/>
                  <a:gd name="T1" fmla="*/ 555 h 555"/>
                  <a:gd name="T2" fmla="*/ 0 w 8"/>
                  <a:gd name="T3" fmla="*/ 0 h 555"/>
                  <a:gd name="T4" fmla="*/ 5 w 8"/>
                  <a:gd name="T5" fmla="*/ 5 h 555"/>
                  <a:gd name="T6" fmla="*/ 8 w 8"/>
                  <a:gd name="T7" fmla="*/ 10 h 555"/>
                  <a:gd name="T8" fmla="*/ 8 w 8"/>
                  <a:gd name="T9" fmla="*/ 555 h 555"/>
                  <a:gd name="T10" fmla="*/ 0 w 8"/>
                  <a:gd name="T11" fmla="*/ 555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55"/>
                  <a:gd name="T20" fmla="*/ 8 w 8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55">
                    <a:moveTo>
                      <a:pt x="0" y="55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8" y="10"/>
                    </a:lnTo>
                    <a:lnTo>
                      <a:pt x="8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5" name="Freeform 184">
                <a:extLst>
                  <a:ext uri="{FF2B5EF4-FFF2-40B4-BE49-F238E27FC236}">
                    <a16:creationId xmlns:a16="http://schemas.microsoft.com/office/drawing/2014/main" id="{5A8795FC-7F64-4042-BA1D-23965164A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109"/>
                <a:ext cx="9" cy="550"/>
              </a:xfrm>
              <a:custGeom>
                <a:avLst/>
                <a:gdLst>
                  <a:gd name="T0" fmla="*/ 0 w 9"/>
                  <a:gd name="T1" fmla="*/ 550 h 550"/>
                  <a:gd name="T2" fmla="*/ 0 w 9"/>
                  <a:gd name="T3" fmla="*/ 0 h 550"/>
                  <a:gd name="T4" fmla="*/ 3 w 9"/>
                  <a:gd name="T5" fmla="*/ 5 h 550"/>
                  <a:gd name="T6" fmla="*/ 9 w 9"/>
                  <a:gd name="T7" fmla="*/ 11 h 550"/>
                  <a:gd name="T8" fmla="*/ 9 w 9"/>
                  <a:gd name="T9" fmla="*/ 550 h 550"/>
                  <a:gd name="T10" fmla="*/ 0 w 9"/>
                  <a:gd name="T11" fmla="*/ 550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50"/>
                  <a:gd name="T20" fmla="*/ 9 w 9"/>
                  <a:gd name="T21" fmla="*/ 550 h 5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50">
                    <a:moveTo>
                      <a:pt x="0" y="55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9" y="550"/>
                    </a:ln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6" name="Freeform 185">
                <a:extLst>
                  <a:ext uri="{FF2B5EF4-FFF2-40B4-BE49-F238E27FC236}">
                    <a16:creationId xmlns:a16="http://schemas.microsoft.com/office/drawing/2014/main" id="{37DA809D-D41A-43DE-B1F4-F0446FBB6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114"/>
                <a:ext cx="11" cy="545"/>
              </a:xfrm>
              <a:custGeom>
                <a:avLst/>
                <a:gdLst>
                  <a:gd name="T0" fmla="*/ 0 w 11"/>
                  <a:gd name="T1" fmla="*/ 545 h 545"/>
                  <a:gd name="T2" fmla="*/ 0 w 11"/>
                  <a:gd name="T3" fmla="*/ 0 h 545"/>
                  <a:gd name="T4" fmla="*/ 6 w 11"/>
                  <a:gd name="T5" fmla="*/ 6 h 545"/>
                  <a:gd name="T6" fmla="*/ 11 w 11"/>
                  <a:gd name="T7" fmla="*/ 9 h 545"/>
                  <a:gd name="T8" fmla="*/ 11 w 11"/>
                  <a:gd name="T9" fmla="*/ 545 h 545"/>
                  <a:gd name="T10" fmla="*/ 0 w 11"/>
                  <a:gd name="T11" fmla="*/ 545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5"/>
                  <a:gd name="T20" fmla="*/ 11 w 11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5">
                    <a:moveTo>
                      <a:pt x="0" y="545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1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7" name="Freeform 186">
                <a:extLst>
                  <a:ext uri="{FF2B5EF4-FFF2-40B4-BE49-F238E27FC236}">
                    <a16:creationId xmlns:a16="http://schemas.microsoft.com/office/drawing/2014/main" id="{4D881824-A6B5-4612-A1CB-BCA22133F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120"/>
                <a:ext cx="10" cy="539"/>
              </a:xfrm>
              <a:custGeom>
                <a:avLst/>
                <a:gdLst>
                  <a:gd name="T0" fmla="*/ 0 w 10"/>
                  <a:gd name="T1" fmla="*/ 539 h 539"/>
                  <a:gd name="T2" fmla="*/ 0 w 10"/>
                  <a:gd name="T3" fmla="*/ 0 h 539"/>
                  <a:gd name="T4" fmla="*/ 5 w 10"/>
                  <a:gd name="T5" fmla="*/ 3 h 539"/>
                  <a:gd name="T6" fmla="*/ 10 w 10"/>
                  <a:gd name="T7" fmla="*/ 9 h 539"/>
                  <a:gd name="T8" fmla="*/ 10 w 10"/>
                  <a:gd name="T9" fmla="*/ 539 h 539"/>
                  <a:gd name="T10" fmla="*/ 0 w 10"/>
                  <a:gd name="T11" fmla="*/ 539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9"/>
                  <a:gd name="T20" fmla="*/ 10 w 10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9">
                    <a:moveTo>
                      <a:pt x="0" y="53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3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8" name="Freeform 187">
                <a:extLst>
                  <a:ext uri="{FF2B5EF4-FFF2-40B4-BE49-F238E27FC236}">
                    <a16:creationId xmlns:a16="http://schemas.microsoft.com/office/drawing/2014/main" id="{0A13B769-8A30-4644-8A1F-11E96CEA8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123"/>
                <a:ext cx="9" cy="536"/>
              </a:xfrm>
              <a:custGeom>
                <a:avLst/>
                <a:gdLst>
                  <a:gd name="T0" fmla="*/ 0 w 9"/>
                  <a:gd name="T1" fmla="*/ 536 h 536"/>
                  <a:gd name="T2" fmla="*/ 0 w 9"/>
                  <a:gd name="T3" fmla="*/ 0 h 536"/>
                  <a:gd name="T4" fmla="*/ 5 w 9"/>
                  <a:gd name="T5" fmla="*/ 6 h 536"/>
                  <a:gd name="T6" fmla="*/ 9 w 9"/>
                  <a:gd name="T7" fmla="*/ 11 h 536"/>
                  <a:gd name="T8" fmla="*/ 9 w 9"/>
                  <a:gd name="T9" fmla="*/ 536 h 536"/>
                  <a:gd name="T10" fmla="*/ 0 w 9"/>
                  <a:gd name="T11" fmla="*/ 536 h 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6"/>
                  <a:gd name="T20" fmla="*/ 9 w 9"/>
                  <a:gd name="T21" fmla="*/ 536 h 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6">
                    <a:moveTo>
                      <a:pt x="0" y="53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9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9" name="Freeform 188">
                <a:extLst>
                  <a:ext uri="{FF2B5EF4-FFF2-40B4-BE49-F238E27FC236}">
                    <a16:creationId xmlns:a16="http://schemas.microsoft.com/office/drawing/2014/main" id="{A0CF3D4D-6EEE-4D6C-87F8-74F1732B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129"/>
                <a:ext cx="9" cy="530"/>
              </a:xfrm>
              <a:custGeom>
                <a:avLst/>
                <a:gdLst>
                  <a:gd name="T0" fmla="*/ 0 w 9"/>
                  <a:gd name="T1" fmla="*/ 530 h 530"/>
                  <a:gd name="T2" fmla="*/ 0 w 9"/>
                  <a:gd name="T3" fmla="*/ 0 h 530"/>
                  <a:gd name="T4" fmla="*/ 4 w 9"/>
                  <a:gd name="T5" fmla="*/ 5 h 530"/>
                  <a:gd name="T6" fmla="*/ 9 w 9"/>
                  <a:gd name="T7" fmla="*/ 8 h 530"/>
                  <a:gd name="T8" fmla="*/ 9 w 9"/>
                  <a:gd name="T9" fmla="*/ 530 h 530"/>
                  <a:gd name="T10" fmla="*/ 0 w 9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0"/>
                  <a:gd name="T20" fmla="*/ 9 w 9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0">
                    <a:moveTo>
                      <a:pt x="0" y="53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9" y="8"/>
                    </a:lnTo>
                    <a:lnTo>
                      <a:pt x="9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0" name="Freeform 189">
                <a:extLst>
                  <a:ext uri="{FF2B5EF4-FFF2-40B4-BE49-F238E27FC236}">
                    <a16:creationId xmlns:a16="http://schemas.microsoft.com/office/drawing/2014/main" id="{B0DF58D6-C7EF-4724-84B1-7488A2223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134"/>
                <a:ext cx="10" cy="525"/>
              </a:xfrm>
              <a:custGeom>
                <a:avLst/>
                <a:gdLst>
                  <a:gd name="T0" fmla="*/ 0 w 10"/>
                  <a:gd name="T1" fmla="*/ 525 h 525"/>
                  <a:gd name="T2" fmla="*/ 0 w 10"/>
                  <a:gd name="T3" fmla="*/ 0 h 525"/>
                  <a:gd name="T4" fmla="*/ 5 w 10"/>
                  <a:gd name="T5" fmla="*/ 3 h 525"/>
                  <a:gd name="T6" fmla="*/ 10 w 10"/>
                  <a:gd name="T7" fmla="*/ 9 h 525"/>
                  <a:gd name="T8" fmla="*/ 10 w 10"/>
                  <a:gd name="T9" fmla="*/ 525 h 525"/>
                  <a:gd name="T10" fmla="*/ 0 w 10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5"/>
                  <a:gd name="T20" fmla="*/ 10 w 10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5">
                    <a:moveTo>
                      <a:pt x="0" y="5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1" name="Freeform 190">
                <a:extLst>
                  <a:ext uri="{FF2B5EF4-FFF2-40B4-BE49-F238E27FC236}">
                    <a16:creationId xmlns:a16="http://schemas.microsoft.com/office/drawing/2014/main" id="{9D3E526D-8535-4A02-AF1F-6786600E7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137"/>
                <a:ext cx="11" cy="522"/>
              </a:xfrm>
              <a:custGeom>
                <a:avLst/>
                <a:gdLst>
                  <a:gd name="T0" fmla="*/ 0 w 11"/>
                  <a:gd name="T1" fmla="*/ 522 h 522"/>
                  <a:gd name="T2" fmla="*/ 0 w 11"/>
                  <a:gd name="T3" fmla="*/ 0 h 522"/>
                  <a:gd name="T4" fmla="*/ 5 w 11"/>
                  <a:gd name="T5" fmla="*/ 6 h 522"/>
                  <a:gd name="T6" fmla="*/ 11 w 11"/>
                  <a:gd name="T7" fmla="*/ 9 h 522"/>
                  <a:gd name="T8" fmla="*/ 11 w 11"/>
                  <a:gd name="T9" fmla="*/ 522 h 522"/>
                  <a:gd name="T10" fmla="*/ 0 w 11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22"/>
                  <a:gd name="T20" fmla="*/ 11 w 11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9"/>
                    </a:lnTo>
                    <a:lnTo>
                      <a:pt x="11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2" name="Freeform 191">
                <a:extLst>
                  <a:ext uri="{FF2B5EF4-FFF2-40B4-BE49-F238E27FC236}">
                    <a16:creationId xmlns:a16="http://schemas.microsoft.com/office/drawing/2014/main" id="{8FECA96C-2F7F-44BC-989B-D2A812351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2143"/>
                <a:ext cx="11" cy="516"/>
              </a:xfrm>
              <a:custGeom>
                <a:avLst/>
                <a:gdLst>
                  <a:gd name="T0" fmla="*/ 0 w 11"/>
                  <a:gd name="T1" fmla="*/ 516 h 516"/>
                  <a:gd name="T2" fmla="*/ 0 w 11"/>
                  <a:gd name="T3" fmla="*/ 0 h 516"/>
                  <a:gd name="T4" fmla="*/ 6 w 11"/>
                  <a:gd name="T5" fmla="*/ 3 h 516"/>
                  <a:gd name="T6" fmla="*/ 11 w 11"/>
                  <a:gd name="T7" fmla="*/ 8 h 516"/>
                  <a:gd name="T8" fmla="*/ 11 w 11"/>
                  <a:gd name="T9" fmla="*/ 516 h 516"/>
                  <a:gd name="T10" fmla="*/ 0 w 11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6"/>
                  <a:gd name="T20" fmla="*/ 11 w 11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6">
                    <a:moveTo>
                      <a:pt x="0" y="51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8"/>
                    </a:lnTo>
                    <a:lnTo>
                      <a:pt x="11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3" name="Freeform 192">
                <a:extLst>
                  <a:ext uri="{FF2B5EF4-FFF2-40B4-BE49-F238E27FC236}">
                    <a16:creationId xmlns:a16="http://schemas.microsoft.com/office/drawing/2014/main" id="{D28C6000-F81A-4823-9F78-395DB2C77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146"/>
                <a:ext cx="8" cy="513"/>
              </a:xfrm>
              <a:custGeom>
                <a:avLst/>
                <a:gdLst>
                  <a:gd name="T0" fmla="*/ 0 w 8"/>
                  <a:gd name="T1" fmla="*/ 513 h 513"/>
                  <a:gd name="T2" fmla="*/ 0 w 8"/>
                  <a:gd name="T3" fmla="*/ 0 h 513"/>
                  <a:gd name="T4" fmla="*/ 3 w 8"/>
                  <a:gd name="T5" fmla="*/ 5 h 513"/>
                  <a:gd name="T6" fmla="*/ 8 w 8"/>
                  <a:gd name="T7" fmla="*/ 9 h 513"/>
                  <a:gd name="T8" fmla="*/ 8 w 8"/>
                  <a:gd name="T9" fmla="*/ 513 h 513"/>
                  <a:gd name="T10" fmla="*/ 0 w 8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13"/>
                  <a:gd name="T20" fmla="*/ 8 w 8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9"/>
                    </a:lnTo>
                    <a:lnTo>
                      <a:pt x="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4" name="Freeform 193">
                <a:extLst>
                  <a:ext uri="{FF2B5EF4-FFF2-40B4-BE49-F238E27FC236}">
                    <a16:creationId xmlns:a16="http://schemas.microsoft.com/office/drawing/2014/main" id="{CC42E16C-67C4-46CB-9B9A-900D9B5F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151"/>
                <a:ext cx="9" cy="508"/>
              </a:xfrm>
              <a:custGeom>
                <a:avLst/>
                <a:gdLst>
                  <a:gd name="T0" fmla="*/ 0 w 9"/>
                  <a:gd name="T1" fmla="*/ 508 h 508"/>
                  <a:gd name="T2" fmla="*/ 0 w 9"/>
                  <a:gd name="T3" fmla="*/ 0 h 508"/>
                  <a:gd name="T4" fmla="*/ 3 w 9"/>
                  <a:gd name="T5" fmla="*/ 4 h 508"/>
                  <a:gd name="T6" fmla="*/ 9 w 9"/>
                  <a:gd name="T7" fmla="*/ 7 h 508"/>
                  <a:gd name="T8" fmla="*/ 9 w 9"/>
                  <a:gd name="T9" fmla="*/ 508 h 508"/>
                  <a:gd name="T10" fmla="*/ 0 w 9"/>
                  <a:gd name="T11" fmla="*/ 508 h 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8"/>
                  <a:gd name="T20" fmla="*/ 9 w 9"/>
                  <a:gd name="T21" fmla="*/ 508 h 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8">
                    <a:moveTo>
                      <a:pt x="0" y="50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50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5" name="Freeform 194">
                <a:extLst>
                  <a:ext uri="{FF2B5EF4-FFF2-40B4-BE49-F238E27FC236}">
                    <a16:creationId xmlns:a16="http://schemas.microsoft.com/office/drawing/2014/main" id="{44E3B0D1-15DA-4237-91CA-F0F7AEFF0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155"/>
                <a:ext cx="11" cy="504"/>
              </a:xfrm>
              <a:custGeom>
                <a:avLst/>
                <a:gdLst>
                  <a:gd name="T0" fmla="*/ 0 w 11"/>
                  <a:gd name="T1" fmla="*/ 504 h 504"/>
                  <a:gd name="T2" fmla="*/ 0 w 11"/>
                  <a:gd name="T3" fmla="*/ 0 h 504"/>
                  <a:gd name="T4" fmla="*/ 6 w 11"/>
                  <a:gd name="T5" fmla="*/ 3 h 504"/>
                  <a:gd name="T6" fmla="*/ 11 w 11"/>
                  <a:gd name="T7" fmla="*/ 9 h 504"/>
                  <a:gd name="T8" fmla="*/ 11 w 11"/>
                  <a:gd name="T9" fmla="*/ 504 h 504"/>
                  <a:gd name="T10" fmla="*/ 0 w 11"/>
                  <a:gd name="T11" fmla="*/ 504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4"/>
                  <a:gd name="T20" fmla="*/ 11 w 11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4">
                    <a:moveTo>
                      <a:pt x="0" y="50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9"/>
                    </a:lnTo>
                    <a:lnTo>
                      <a:pt x="11" y="504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6" name="Freeform 195">
                <a:extLst>
                  <a:ext uri="{FF2B5EF4-FFF2-40B4-BE49-F238E27FC236}">
                    <a16:creationId xmlns:a16="http://schemas.microsoft.com/office/drawing/2014/main" id="{7C2C8BD8-E4BF-4514-B789-36A491C9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2158"/>
                <a:ext cx="10" cy="501"/>
              </a:xfrm>
              <a:custGeom>
                <a:avLst/>
                <a:gdLst>
                  <a:gd name="T0" fmla="*/ 0 w 10"/>
                  <a:gd name="T1" fmla="*/ 501 h 501"/>
                  <a:gd name="T2" fmla="*/ 0 w 10"/>
                  <a:gd name="T3" fmla="*/ 0 h 501"/>
                  <a:gd name="T4" fmla="*/ 5 w 10"/>
                  <a:gd name="T5" fmla="*/ 6 h 501"/>
                  <a:gd name="T6" fmla="*/ 10 w 10"/>
                  <a:gd name="T7" fmla="*/ 9 h 501"/>
                  <a:gd name="T8" fmla="*/ 10 w 10"/>
                  <a:gd name="T9" fmla="*/ 501 h 501"/>
                  <a:gd name="T10" fmla="*/ 0 w 10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1"/>
                  <a:gd name="T20" fmla="*/ 10 w 10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1">
                    <a:moveTo>
                      <a:pt x="0" y="501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1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7" name="Freeform 196">
                <a:extLst>
                  <a:ext uri="{FF2B5EF4-FFF2-40B4-BE49-F238E27FC236}">
                    <a16:creationId xmlns:a16="http://schemas.microsoft.com/office/drawing/2014/main" id="{DFD88389-5D75-4A8E-822D-FBBAE4B46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164"/>
                <a:ext cx="9" cy="495"/>
              </a:xfrm>
              <a:custGeom>
                <a:avLst/>
                <a:gdLst>
                  <a:gd name="T0" fmla="*/ 0 w 9"/>
                  <a:gd name="T1" fmla="*/ 495 h 495"/>
                  <a:gd name="T2" fmla="*/ 0 w 9"/>
                  <a:gd name="T3" fmla="*/ 0 h 495"/>
                  <a:gd name="T4" fmla="*/ 5 w 9"/>
                  <a:gd name="T5" fmla="*/ 3 h 495"/>
                  <a:gd name="T6" fmla="*/ 9 w 9"/>
                  <a:gd name="T7" fmla="*/ 7 h 495"/>
                  <a:gd name="T8" fmla="*/ 9 w 9"/>
                  <a:gd name="T9" fmla="*/ 495 h 495"/>
                  <a:gd name="T10" fmla="*/ 0 w 9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5"/>
                  <a:gd name="T20" fmla="*/ 9 w 9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5">
                    <a:moveTo>
                      <a:pt x="0" y="49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9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8" name="Freeform 197">
                <a:extLst>
                  <a:ext uri="{FF2B5EF4-FFF2-40B4-BE49-F238E27FC236}">
                    <a16:creationId xmlns:a16="http://schemas.microsoft.com/office/drawing/2014/main" id="{85512091-D5A6-41EF-9139-2D01433B3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167"/>
                <a:ext cx="9" cy="492"/>
              </a:xfrm>
              <a:custGeom>
                <a:avLst/>
                <a:gdLst>
                  <a:gd name="T0" fmla="*/ 0 w 9"/>
                  <a:gd name="T1" fmla="*/ 492 h 492"/>
                  <a:gd name="T2" fmla="*/ 0 w 9"/>
                  <a:gd name="T3" fmla="*/ 0 h 492"/>
                  <a:gd name="T4" fmla="*/ 4 w 9"/>
                  <a:gd name="T5" fmla="*/ 4 h 492"/>
                  <a:gd name="T6" fmla="*/ 9 w 9"/>
                  <a:gd name="T7" fmla="*/ 7 h 492"/>
                  <a:gd name="T8" fmla="*/ 9 w 9"/>
                  <a:gd name="T9" fmla="*/ 492 h 492"/>
                  <a:gd name="T10" fmla="*/ 0 w 9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2"/>
                  <a:gd name="T20" fmla="*/ 9 w 9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2">
                    <a:moveTo>
                      <a:pt x="0" y="49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9" y="492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9" name="Freeform 198">
                <a:extLst>
                  <a:ext uri="{FF2B5EF4-FFF2-40B4-BE49-F238E27FC236}">
                    <a16:creationId xmlns:a16="http://schemas.microsoft.com/office/drawing/2014/main" id="{6D452EE4-0A5A-4695-BECD-29EC6027A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1"/>
                <a:ext cx="10" cy="488"/>
              </a:xfrm>
              <a:custGeom>
                <a:avLst/>
                <a:gdLst>
                  <a:gd name="T0" fmla="*/ 0 w 10"/>
                  <a:gd name="T1" fmla="*/ 488 h 488"/>
                  <a:gd name="T2" fmla="*/ 0 w 10"/>
                  <a:gd name="T3" fmla="*/ 0 h 488"/>
                  <a:gd name="T4" fmla="*/ 5 w 10"/>
                  <a:gd name="T5" fmla="*/ 3 h 488"/>
                  <a:gd name="T6" fmla="*/ 10 w 10"/>
                  <a:gd name="T7" fmla="*/ 7 h 488"/>
                  <a:gd name="T8" fmla="*/ 10 w 10"/>
                  <a:gd name="T9" fmla="*/ 488 h 488"/>
                  <a:gd name="T10" fmla="*/ 0 w 10"/>
                  <a:gd name="T11" fmla="*/ 488 h 4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8"/>
                  <a:gd name="T20" fmla="*/ 10 w 10"/>
                  <a:gd name="T21" fmla="*/ 488 h 4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8">
                    <a:moveTo>
                      <a:pt x="0" y="48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7"/>
                    </a:lnTo>
                    <a:lnTo>
                      <a:pt x="10" y="48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0" name="Freeform 199">
                <a:extLst>
                  <a:ext uri="{FF2B5EF4-FFF2-40B4-BE49-F238E27FC236}">
                    <a16:creationId xmlns:a16="http://schemas.microsoft.com/office/drawing/2014/main" id="{61DCC9D6-85F7-405A-A170-C3152FEED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174"/>
                <a:ext cx="11" cy="485"/>
              </a:xfrm>
              <a:custGeom>
                <a:avLst/>
                <a:gdLst>
                  <a:gd name="T0" fmla="*/ 0 w 11"/>
                  <a:gd name="T1" fmla="*/ 485 h 485"/>
                  <a:gd name="T2" fmla="*/ 0 w 11"/>
                  <a:gd name="T3" fmla="*/ 0 h 485"/>
                  <a:gd name="T4" fmla="*/ 5 w 11"/>
                  <a:gd name="T5" fmla="*/ 4 h 485"/>
                  <a:gd name="T6" fmla="*/ 11 w 11"/>
                  <a:gd name="T7" fmla="*/ 7 h 485"/>
                  <a:gd name="T8" fmla="*/ 11 w 11"/>
                  <a:gd name="T9" fmla="*/ 485 h 485"/>
                  <a:gd name="T10" fmla="*/ 0 w 11"/>
                  <a:gd name="T11" fmla="*/ 485 h 4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5"/>
                  <a:gd name="T20" fmla="*/ 11 w 11"/>
                  <a:gd name="T21" fmla="*/ 485 h 4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5">
                    <a:moveTo>
                      <a:pt x="0" y="48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7"/>
                    </a:lnTo>
                    <a:lnTo>
                      <a:pt x="11" y="485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1" name="Freeform 200">
                <a:extLst>
                  <a:ext uri="{FF2B5EF4-FFF2-40B4-BE49-F238E27FC236}">
                    <a16:creationId xmlns:a16="http://schemas.microsoft.com/office/drawing/2014/main" id="{AF20A0BF-4518-41FF-B393-8D6FF9540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178"/>
                <a:ext cx="9" cy="481"/>
              </a:xfrm>
              <a:custGeom>
                <a:avLst/>
                <a:gdLst>
                  <a:gd name="T0" fmla="*/ 0 w 9"/>
                  <a:gd name="T1" fmla="*/ 481 h 481"/>
                  <a:gd name="T2" fmla="*/ 0 w 9"/>
                  <a:gd name="T3" fmla="*/ 0 h 481"/>
                  <a:gd name="T4" fmla="*/ 6 w 9"/>
                  <a:gd name="T5" fmla="*/ 3 h 481"/>
                  <a:gd name="T6" fmla="*/ 9 w 9"/>
                  <a:gd name="T7" fmla="*/ 7 h 481"/>
                  <a:gd name="T8" fmla="*/ 9 w 9"/>
                  <a:gd name="T9" fmla="*/ 481 h 481"/>
                  <a:gd name="T10" fmla="*/ 0 w 9"/>
                  <a:gd name="T11" fmla="*/ 481 h 4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1"/>
                  <a:gd name="T20" fmla="*/ 9 w 9"/>
                  <a:gd name="T21" fmla="*/ 481 h 4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1">
                    <a:moveTo>
                      <a:pt x="0" y="48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48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2" name="Freeform 201">
                <a:extLst>
                  <a:ext uri="{FF2B5EF4-FFF2-40B4-BE49-F238E27FC236}">
                    <a16:creationId xmlns:a16="http://schemas.microsoft.com/office/drawing/2014/main" id="{65076032-FDFA-426A-BE18-0319E244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181"/>
                <a:ext cx="9" cy="478"/>
              </a:xfrm>
              <a:custGeom>
                <a:avLst/>
                <a:gdLst>
                  <a:gd name="T0" fmla="*/ 0 w 9"/>
                  <a:gd name="T1" fmla="*/ 478 h 478"/>
                  <a:gd name="T2" fmla="*/ 0 w 9"/>
                  <a:gd name="T3" fmla="*/ 0 h 478"/>
                  <a:gd name="T4" fmla="*/ 3 w 9"/>
                  <a:gd name="T5" fmla="*/ 4 h 478"/>
                  <a:gd name="T6" fmla="*/ 9 w 9"/>
                  <a:gd name="T7" fmla="*/ 7 h 478"/>
                  <a:gd name="T8" fmla="*/ 9 w 9"/>
                  <a:gd name="T9" fmla="*/ 478 h 478"/>
                  <a:gd name="T10" fmla="*/ 0 w 9"/>
                  <a:gd name="T11" fmla="*/ 478 h 4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8"/>
                  <a:gd name="T20" fmla="*/ 9 w 9"/>
                  <a:gd name="T21" fmla="*/ 478 h 4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8">
                    <a:moveTo>
                      <a:pt x="0" y="47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3" name="Freeform 202">
                <a:extLst>
                  <a:ext uri="{FF2B5EF4-FFF2-40B4-BE49-F238E27FC236}">
                    <a16:creationId xmlns:a16="http://schemas.microsoft.com/office/drawing/2014/main" id="{414D552D-0149-4501-9044-9EFE1F625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185"/>
                <a:ext cx="11" cy="474"/>
              </a:xfrm>
              <a:custGeom>
                <a:avLst/>
                <a:gdLst>
                  <a:gd name="T0" fmla="*/ 0 w 11"/>
                  <a:gd name="T1" fmla="*/ 474 h 474"/>
                  <a:gd name="T2" fmla="*/ 0 w 11"/>
                  <a:gd name="T3" fmla="*/ 0 h 474"/>
                  <a:gd name="T4" fmla="*/ 6 w 11"/>
                  <a:gd name="T5" fmla="*/ 3 h 474"/>
                  <a:gd name="T6" fmla="*/ 11 w 11"/>
                  <a:gd name="T7" fmla="*/ 7 h 474"/>
                  <a:gd name="T8" fmla="*/ 11 w 11"/>
                  <a:gd name="T9" fmla="*/ 474 h 474"/>
                  <a:gd name="T10" fmla="*/ 0 w 11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4"/>
                  <a:gd name="T20" fmla="*/ 11 w 11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4">
                    <a:moveTo>
                      <a:pt x="0" y="47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7"/>
                    </a:lnTo>
                    <a:lnTo>
                      <a:pt x="11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4" name="Freeform 203">
                <a:extLst>
                  <a:ext uri="{FF2B5EF4-FFF2-40B4-BE49-F238E27FC236}">
                    <a16:creationId xmlns:a16="http://schemas.microsoft.com/office/drawing/2014/main" id="{040EFDC5-AF7D-454F-98B9-A969142CB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2188"/>
                <a:ext cx="10" cy="471"/>
              </a:xfrm>
              <a:custGeom>
                <a:avLst/>
                <a:gdLst>
                  <a:gd name="T0" fmla="*/ 0 w 10"/>
                  <a:gd name="T1" fmla="*/ 471 h 471"/>
                  <a:gd name="T2" fmla="*/ 0 w 10"/>
                  <a:gd name="T3" fmla="*/ 0 h 471"/>
                  <a:gd name="T4" fmla="*/ 5 w 10"/>
                  <a:gd name="T5" fmla="*/ 4 h 471"/>
                  <a:gd name="T6" fmla="*/ 10 w 10"/>
                  <a:gd name="T7" fmla="*/ 7 h 471"/>
                  <a:gd name="T8" fmla="*/ 10 w 10"/>
                  <a:gd name="T9" fmla="*/ 471 h 471"/>
                  <a:gd name="T10" fmla="*/ 0 w 10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71"/>
                  <a:gd name="T20" fmla="*/ 10 w 10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71">
                    <a:moveTo>
                      <a:pt x="0" y="471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0" y="7"/>
                    </a:lnTo>
                    <a:lnTo>
                      <a:pt x="10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5" name="Freeform 204">
                <a:extLst>
                  <a:ext uri="{FF2B5EF4-FFF2-40B4-BE49-F238E27FC236}">
                    <a16:creationId xmlns:a16="http://schemas.microsoft.com/office/drawing/2014/main" id="{16152FE5-0BB5-4E95-8EC9-B3844F031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192"/>
                <a:ext cx="9" cy="467"/>
              </a:xfrm>
              <a:custGeom>
                <a:avLst/>
                <a:gdLst>
                  <a:gd name="T0" fmla="*/ 0 w 9"/>
                  <a:gd name="T1" fmla="*/ 467 h 467"/>
                  <a:gd name="T2" fmla="*/ 0 w 9"/>
                  <a:gd name="T3" fmla="*/ 0 h 467"/>
                  <a:gd name="T4" fmla="*/ 5 w 9"/>
                  <a:gd name="T5" fmla="*/ 3 h 467"/>
                  <a:gd name="T6" fmla="*/ 9 w 9"/>
                  <a:gd name="T7" fmla="*/ 5 h 467"/>
                  <a:gd name="T8" fmla="*/ 9 w 9"/>
                  <a:gd name="T9" fmla="*/ 467 h 467"/>
                  <a:gd name="T10" fmla="*/ 0 w 9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7"/>
                  <a:gd name="T20" fmla="*/ 9 w 9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7">
                    <a:moveTo>
                      <a:pt x="0" y="46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6" name="Freeform 205">
                <a:extLst>
                  <a:ext uri="{FF2B5EF4-FFF2-40B4-BE49-F238E27FC236}">
                    <a16:creationId xmlns:a16="http://schemas.microsoft.com/office/drawing/2014/main" id="{59D2F0AA-49CB-4228-BAAA-79F1CC798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0 h 464"/>
                  <a:gd name="T4" fmla="*/ 4 w 9"/>
                  <a:gd name="T5" fmla="*/ 2 h 464"/>
                  <a:gd name="T6" fmla="*/ 9 w 9"/>
                  <a:gd name="T7" fmla="*/ 6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6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B7B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7" name="Freeform 206">
                <a:extLst>
                  <a:ext uri="{FF2B5EF4-FFF2-40B4-BE49-F238E27FC236}">
                    <a16:creationId xmlns:a16="http://schemas.microsoft.com/office/drawing/2014/main" id="{165A27BE-8E31-4F26-8DDF-5126B29D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197"/>
                <a:ext cx="10" cy="462"/>
              </a:xfrm>
              <a:custGeom>
                <a:avLst/>
                <a:gdLst>
                  <a:gd name="T0" fmla="*/ 0 w 10"/>
                  <a:gd name="T1" fmla="*/ 462 h 462"/>
                  <a:gd name="T2" fmla="*/ 0 w 10"/>
                  <a:gd name="T3" fmla="*/ 0 h 462"/>
                  <a:gd name="T4" fmla="*/ 3 w 10"/>
                  <a:gd name="T5" fmla="*/ 2 h 462"/>
                  <a:gd name="T6" fmla="*/ 5 w 10"/>
                  <a:gd name="T7" fmla="*/ 4 h 462"/>
                  <a:gd name="T8" fmla="*/ 8 w 10"/>
                  <a:gd name="T9" fmla="*/ 6 h 462"/>
                  <a:gd name="T10" fmla="*/ 10 w 10"/>
                  <a:gd name="T11" fmla="*/ 7 h 462"/>
                  <a:gd name="T12" fmla="*/ 10 w 10"/>
                  <a:gd name="T13" fmla="*/ 462 h 462"/>
                  <a:gd name="T14" fmla="*/ 0 w 10"/>
                  <a:gd name="T15" fmla="*/ 462 h 4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62"/>
                  <a:gd name="T26" fmla="*/ 10 w 10"/>
                  <a:gd name="T27" fmla="*/ 462 h 4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62">
                    <a:moveTo>
                      <a:pt x="0" y="46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8" name="Freeform 207">
                <a:extLst>
                  <a:ext uri="{FF2B5EF4-FFF2-40B4-BE49-F238E27FC236}">
                    <a16:creationId xmlns:a16="http://schemas.microsoft.com/office/drawing/2014/main" id="{FC236743-34B0-446C-8700-778F57D0B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0 h 458"/>
                  <a:gd name="T4" fmla="*/ 0 w 10"/>
                  <a:gd name="T5" fmla="*/ 0 h 458"/>
                  <a:gd name="T6" fmla="*/ 0 w 10"/>
                  <a:gd name="T7" fmla="*/ 0 h 458"/>
                  <a:gd name="T8" fmla="*/ 5 w 10"/>
                  <a:gd name="T9" fmla="*/ 3 h 458"/>
                  <a:gd name="T10" fmla="*/ 10 w 10"/>
                  <a:gd name="T11" fmla="*/ 5 h 458"/>
                  <a:gd name="T12" fmla="*/ 10 w 10"/>
                  <a:gd name="T13" fmla="*/ 458 h 458"/>
                  <a:gd name="T14" fmla="*/ 0 w 10"/>
                  <a:gd name="T15" fmla="*/ 458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58"/>
                  <a:gd name="T26" fmla="*/ 10 w 10"/>
                  <a:gd name="T27" fmla="*/ 458 h 4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58">
                    <a:moveTo>
                      <a:pt x="0" y="45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9" name="Freeform 208">
                <a:extLst>
                  <a:ext uri="{FF2B5EF4-FFF2-40B4-BE49-F238E27FC236}">
                    <a16:creationId xmlns:a16="http://schemas.microsoft.com/office/drawing/2014/main" id="{61E1C5CA-5A51-4E77-B7D5-3537DC068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2204"/>
                <a:ext cx="9" cy="455"/>
              </a:xfrm>
              <a:custGeom>
                <a:avLst/>
                <a:gdLst>
                  <a:gd name="T0" fmla="*/ 0 w 9"/>
                  <a:gd name="T1" fmla="*/ 455 h 455"/>
                  <a:gd name="T2" fmla="*/ 0 w 9"/>
                  <a:gd name="T3" fmla="*/ 0 h 455"/>
                  <a:gd name="T4" fmla="*/ 5 w 9"/>
                  <a:gd name="T5" fmla="*/ 2 h 455"/>
                  <a:gd name="T6" fmla="*/ 9 w 9"/>
                  <a:gd name="T7" fmla="*/ 6 h 455"/>
                  <a:gd name="T8" fmla="*/ 9 w 9"/>
                  <a:gd name="T9" fmla="*/ 455 h 455"/>
                  <a:gd name="T10" fmla="*/ 0 w 9"/>
                  <a:gd name="T11" fmla="*/ 455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5"/>
                  <a:gd name="T20" fmla="*/ 9 w 9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5">
                    <a:moveTo>
                      <a:pt x="0" y="45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455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0" name="Freeform 209">
                <a:extLst>
                  <a:ext uri="{FF2B5EF4-FFF2-40B4-BE49-F238E27FC236}">
                    <a16:creationId xmlns:a16="http://schemas.microsoft.com/office/drawing/2014/main" id="{0647749A-5DCC-48C0-AEF6-CB572BEBF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0 h 453"/>
                  <a:gd name="T4" fmla="*/ 4 w 9"/>
                  <a:gd name="T5" fmla="*/ 4 h 453"/>
                  <a:gd name="T6" fmla="*/ 9 w 9"/>
                  <a:gd name="T7" fmla="*/ 5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1" name="Freeform 210">
                <a:extLst>
                  <a:ext uri="{FF2B5EF4-FFF2-40B4-BE49-F238E27FC236}">
                    <a16:creationId xmlns:a16="http://schemas.microsoft.com/office/drawing/2014/main" id="{8FF8DAD4-5A2C-485D-9A6E-F3F2FF07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2210"/>
                <a:ext cx="11" cy="449"/>
              </a:xfrm>
              <a:custGeom>
                <a:avLst/>
                <a:gdLst>
                  <a:gd name="T0" fmla="*/ 0 w 11"/>
                  <a:gd name="T1" fmla="*/ 449 h 449"/>
                  <a:gd name="T2" fmla="*/ 0 w 11"/>
                  <a:gd name="T3" fmla="*/ 0 h 449"/>
                  <a:gd name="T4" fmla="*/ 5 w 11"/>
                  <a:gd name="T5" fmla="*/ 1 h 449"/>
                  <a:gd name="T6" fmla="*/ 11 w 11"/>
                  <a:gd name="T7" fmla="*/ 5 h 449"/>
                  <a:gd name="T8" fmla="*/ 11 w 11"/>
                  <a:gd name="T9" fmla="*/ 449 h 449"/>
                  <a:gd name="T10" fmla="*/ 0 w 11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9"/>
                  <a:gd name="T20" fmla="*/ 11 w 11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9">
                    <a:moveTo>
                      <a:pt x="0" y="449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BFB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2" name="Freeform 211">
                <a:extLst>
                  <a:ext uri="{FF2B5EF4-FFF2-40B4-BE49-F238E27FC236}">
                    <a16:creationId xmlns:a16="http://schemas.microsoft.com/office/drawing/2014/main" id="{CDD2BEA9-33D2-4A85-8746-E16262C38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0 h 448"/>
                  <a:gd name="T4" fmla="*/ 6 w 11"/>
                  <a:gd name="T5" fmla="*/ 4 h 448"/>
                  <a:gd name="T6" fmla="*/ 11 w 11"/>
                  <a:gd name="T7" fmla="*/ 6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3" name="Freeform 212">
                <a:extLst>
                  <a:ext uri="{FF2B5EF4-FFF2-40B4-BE49-F238E27FC236}">
                    <a16:creationId xmlns:a16="http://schemas.microsoft.com/office/drawing/2014/main" id="{F296E45D-093E-4957-A2B2-807C2E3E3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215"/>
                <a:ext cx="8" cy="444"/>
              </a:xfrm>
              <a:custGeom>
                <a:avLst/>
                <a:gdLst>
                  <a:gd name="T0" fmla="*/ 0 w 8"/>
                  <a:gd name="T1" fmla="*/ 444 h 444"/>
                  <a:gd name="T2" fmla="*/ 0 w 8"/>
                  <a:gd name="T3" fmla="*/ 0 h 444"/>
                  <a:gd name="T4" fmla="*/ 5 w 8"/>
                  <a:gd name="T5" fmla="*/ 2 h 444"/>
                  <a:gd name="T6" fmla="*/ 8 w 8"/>
                  <a:gd name="T7" fmla="*/ 5 h 444"/>
                  <a:gd name="T8" fmla="*/ 8 w 8"/>
                  <a:gd name="T9" fmla="*/ 444 h 444"/>
                  <a:gd name="T10" fmla="*/ 0 w 8"/>
                  <a:gd name="T11" fmla="*/ 444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4"/>
                  <a:gd name="T20" fmla="*/ 8 w 8"/>
                  <a:gd name="T21" fmla="*/ 444 h 4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4">
                    <a:moveTo>
                      <a:pt x="0" y="44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8" y="444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4" name="Freeform 213">
                <a:extLst>
                  <a:ext uri="{FF2B5EF4-FFF2-40B4-BE49-F238E27FC236}">
                    <a16:creationId xmlns:a16="http://schemas.microsoft.com/office/drawing/2014/main" id="{DF0726B4-E920-4052-919D-A312D2269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17"/>
                <a:ext cx="9" cy="442"/>
              </a:xfrm>
              <a:custGeom>
                <a:avLst/>
                <a:gdLst>
                  <a:gd name="T0" fmla="*/ 0 w 9"/>
                  <a:gd name="T1" fmla="*/ 442 h 442"/>
                  <a:gd name="T2" fmla="*/ 0 w 9"/>
                  <a:gd name="T3" fmla="*/ 0 h 442"/>
                  <a:gd name="T4" fmla="*/ 3 w 9"/>
                  <a:gd name="T5" fmla="*/ 3 h 442"/>
                  <a:gd name="T6" fmla="*/ 9 w 9"/>
                  <a:gd name="T7" fmla="*/ 5 h 442"/>
                  <a:gd name="T8" fmla="*/ 9 w 9"/>
                  <a:gd name="T9" fmla="*/ 442 h 442"/>
                  <a:gd name="T10" fmla="*/ 0 w 9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2"/>
                  <a:gd name="T20" fmla="*/ 9 w 9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2">
                    <a:moveTo>
                      <a:pt x="0" y="442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9" y="5"/>
                    </a:lnTo>
                    <a:lnTo>
                      <a:pt x="9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5" name="Freeform 214">
                <a:extLst>
                  <a:ext uri="{FF2B5EF4-FFF2-40B4-BE49-F238E27FC236}">
                    <a16:creationId xmlns:a16="http://schemas.microsoft.com/office/drawing/2014/main" id="{64F5B556-C89D-4D9A-8B3E-C8FDDCBD9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20"/>
                <a:ext cx="11" cy="439"/>
              </a:xfrm>
              <a:custGeom>
                <a:avLst/>
                <a:gdLst>
                  <a:gd name="T0" fmla="*/ 0 w 11"/>
                  <a:gd name="T1" fmla="*/ 439 h 439"/>
                  <a:gd name="T2" fmla="*/ 0 w 11"/>
                  <a:gd name="T3" fmla="*/ 0 h 439"/>
                  <a:gd name="T4" fmla="*/ 6 w 11"/>
                  <a:gd name="T5" fmla="*/ 2 h 439"/>
                  <a:gd name="T6" fmla="*/ 11 w 11"/>
                  <a:gd name="T7" fmla="*/ 4 h 439"/>
                  <a:gd name="T8" fmla="*/ 11 w 11"/>
                  <a:gd name="T9" fmla="*/ 439 h 439"/>
                  <a:gd name="T10" fmla="*/ 0 w 11"/>
                  <a:gd name="T11" fmla="*/ 439 h 4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9"/>
                  <a:gd name="T20" fmla="*/ 11 w 11"/>
                  <a:gd name="T21" fmla="*/ 439 h 4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9">
                    <a:moveTo>
                      <a:pt x="0" y="439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39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6" name="Freeform 215">
                <a:extLst>
                  <a:ext uri="{FF2B5EF4-FFF2-40B4-BE49-F238E27FC236}">
                    <a16:creationId xmlns:a16="http://schemas.microsoft.com/office/drawing/2014/main" id="{041399F7-5FD9-4E75-8D78-076BFFA45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222"/>
                <a:ext cx="10" cy="437"/>
              </a:xfrm>
              <a:custGeom>
                <a:avLst/>
                <a:gdLst>
                  <a:gd name="T0" fmla="*/ 0 w 10"/>
                  <a:gd name="T1" fmla="*/ 437 h 437"/>
                  <a:gd name="T2" fmla="*/ 0 w 10"/>
                  <a:gd name="T3" fmla="*/ 0 h 437"/>
                  <a:gd name="T4" fmla="*/ 5 w 10"/>
                  <a:gd name="T5" fmla="*/ 2 h 437"/>
                  <a:gd name="T6" fmla="*/ 10 w 10"/>
                  <a:gd name="T7" fmla="*/ 5 h 437"/>
                  <a:gd name="T8" fmla="*/ 10 w 10"/>
                  <a:gd name="T9" fmla="*/ 437 h 437"/>
                  <a:gd name="T10" fmla="*/ 0 w 10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7"/>
                  <a:gd name="T20" fmla="*/ 10 w 10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7">
                    <a:moveTo>
                      <a:pt x="0" y="43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5"/>
                    </a:lnTo>
                    <a:lnTo>
                      <a:pt x="10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7" name="Freeform 216">
                <a:extLst>
                  <a:ext uri="{FF2B5EF4-FFF2-40B4-BE49-F238E27FC236}">
                    <a16:creationId xmlns:a16="http://schemas.microsoft.com/office/drawing/2014/main" id="{237DC6D6-8C51-4C5D-A61A-BA279EED6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224"/>
                <a:ext cx="9" cy="435"/>
              </a:xfrm>
              <a:custGeom>
                <a:avLst/>
                <a:gdLst>
                  <a:gd name="T0" fmla="*/ 0 w 9"/>
                  <a:gd name="T1" fmla="*/ 435 h 435"/>
                  <a:gd name="T2" fmla="*/ 0 w 9"/>
                  <a:gd name="T3" fmla="*/ 0 h 435"/>
                  <a:gd name="T4" fmla="*/ 5 w 9"/>
                  <a:gd name="T5" fmla="*/ 3 h 435"/>
                  <a:gd name="T6" fmla="*/ 9 w 9"/>
                  <a:gd name="T7" fmla="*/ 5 h 435"/>
                  <a:gd name="T8" fmla="*/ 9 w 9"/>
                  <a:gd name="T9" fmla="*/ 435 h 435"/>
                  <a:gd name="T10" fmla="*/ 0 w 9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5"/>
                  <a:gd name="T20" fmla="*/ 9 w 9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5">
                    <a:moveTo>
                      <a:pt x="0" y="43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8" name="Freeform 217">
                <a:extLst>
                  <a:ext uri="{FF2B5EF4-FFF2-40B4-BE49-F238E27FC236}">
                    <a16:creationId xmlns:a16="http://schemas.microsoft.com/office/drawing/2014/main" id="{08EF60C1-A654-46F5-B5C1-BA8305BC8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0 h 432"/>
                  <a:gd name="T4" fmla="*/ 4 w 9"/>
                  <a:gd name="T5" fmla="*/ 2 h 432"/>
                  <a:gd name="T6" fmla="*/ 9 w 9"/>
                  <a:gd name="T7" fmla="*/ 4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9" name="Freeform 218">
                <a:extLst>
                  <a:ext uri="{FF2B5EF4-FFF2-40B4-BE49-F238E27FC236}">
                    <a16:creationId xmlns:a16="http://schemas.microsoft.com/office/drawing/2014/main" id="{19828D4A-1D8B-470E-83A7-A9D59E95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229"/>
                <a:ext cx="10" cy="430"/>
              </a:xfrm>
              <a:custGeom>
                <a:avLst/>
                <a:gdLst>
                  <a:gd name="T0" fmla="*/ 0 w 10"/>
                  <a:gd name="T1" fmla="*/ 430 h 430"/>
                  <a:gd name="T2" fmla="*/ 0 w 10"/>
                  <a:gd name="T3" fmla="*/ 0 h 430"/>
                  <a:gd name="T4" fmla="*/ 5 w 10"/>
                  <a:gd name="T5" fmla="*/ 2 h 430"/>
                  <a:gd name="T6" fmla="*/ 10 w 10"/>
                  <a:gd name="T7" fmla="*/ 3 h 430"/>
                  <a:gd name="T8" fmla="*/ 10 w 10"/>
                  <a:gd name="T9" fmla="*/ 430 h 430"/>
                  <a:gd name="T10" fmla="*/ 0 w 10"/>
                  <a:gd name="T11" fmla="*/ 43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0"/>
                  <a:gd name="T20" fmla="*/ 10 w 10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0">
                    <a:moveTo>
                      <a:pt x="0" y="43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0" name="Freeform 219">
                <a:extLst>
                  <a:ext uri="{FF2B5EF4-FFF2-40B4-BE49-F238E27FC236}">
                    <a16:creationId xmlns:a16="http://schemas.microsoft.com/office/drawing/2014/main" id="{24C5D9FA-51CA-4478-B477-8053974A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231"/>
                <a:ext cx="11" cy="428"/>
              </a:xfrm>
              <a:custGeom>
                <a:avLst/>
                <a:gdLst>
                  <a:gd name="T0" fmla="*/ 0 w 11"/>
                  <a:gd name="T1" fmla="*/ 428 h 428"/>
                  <a:gd name="T2" fmla="*/ 0 w 11"/>
                  <a:gd name="T3" fmla="*/ 0 h 428"/>
                  <a:gd name="T4" fmla="*/ 5 w 11"/>
                  <a:gd name="T5" fmla="*/ 1 h 428"/>
                  <a:gd name="T6" fmla="*/ 11 w 11"/>
                  <a:gd name="T7" fmla="*/ 5 h 428"/>
                  <a:gd name="T8" fmla="*/ 11 w 11"/>
                  <a:gd name="T9" fmla="*/ 428 h 428"/>
                  <a:gd name="T10" fmla="*/ 0 w 11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8"/>
                  <a:gd name="T20" fmla="*/ 11 w 11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8">
                    <a:moveTo>
                      <a:pt x="0" y="42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1" name="Freeform 220">
                <a:extLst>
                  <a:ext uri="{FF2B5EF4-FFF2-40B4-BE49-F238E27FC236}">
                    <a16:creationId xmlns:a16="http://schemas.microsoft.com/office/drawing/2014/main" id="{C61716FB-4E69-4FF6-84D8-D2E2AAE0C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232"/>
                <a:ext cx="9" cy="427"/>
              </a:xfrm>
              <a:custGeom>
                <a:avLst/>
                <a:gdLst>
                  <a:gd name="T0" fmla="*/ 0 w 9"/>
                  <a:gd name="T1" fmla="*/ 427 h 427"/>
                  <a:gd name="T2" fmla="*/ 0 w 9"/>
                  <a:gd name="T3" fmla="*/ 0 h 427"/>
                  <a:gd name="T4" fmla="*/ 6 w 9"/>
                  <a:gd name="T5" fmla="*/ 4 h 427"/>
                  <a:gd name="T6" fmla="*/ 9 w 9"/>
                  <a:gd name="T7" fmla="*/ 6 h 427"/>
                  <a:gd name="T8" fmla="*/ 9 w 9"/>
                  <a:gd name="T9" fmla="*/ 427 h 427"/>
                  <a:gd name="T10" fmla="*/ 0 w 9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7"/>
                  <a:gd name="T20" fmla="*/ 9 w 9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7">
                    <a:moveTo>
                      <a:pt x="0" y="427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9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2" name="Freeform 221">
                <a:extLst>
                  <a:ext uri="{FF2B5EF4-FFF2-40B4-BE49-F238E27FC236}">
                    <a16:creationId xmlns:a16="http://schemas.microsoft.com/office/drawing/2014/main" id="{32587C88-1A9C-461F-8FC3-F696CFF02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0 h 423"/>
                  <a:gd name="T4" fmla="*/ 3 w 8"/>
                  <a:gd name="T5" fmla="*/ 2 h 423"/>
                  <a:gd name="T6" fmla="*/ 8 w 8"/>
                  <a:gd name="T7" fmla="*/ 4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3" name="Freeform 222">
                <a:extLst>
                  <a:ext uri="{FF2B5EF4-FFF2-40B4-BE49-F238E27FC236}">
                    <a16:creationId xmlns:a16="http://schemas.microsoft.com/office/drawing/2014/main" id="{EC9C00A5-40FC-4C04-9CA8-6B0C28405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0 h 421"/>
                  <a:gd name="T4" fmla="*/ 5 w 11"/>
                  <a:gd name="T5" fmla="*/ 2 h 421"/>
                  <a:gd name="T6" fmla="*/ 11 w 11"/>
                  <a:gd name="T7" fmla="*/ 3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4" name="Freeform 223">
                <a:extLst>
                  <a:ext uri="{FF2B5EF4-FFF2-40B4-BE49-F238E27FC236}">
                    <a16:creationId xmlns:a16="http://schemas.microsoft.com/office/drawing/2014/main" id="{AB5C87ED-CFA2-4CF1-B595-FF14EF7D2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0 h 419"/>
                  <a:gd name="T4" fmla="*/ 6 w 11"/>
                  <a:gd name="T5" fmla="*/ 1 h 419"/>
                  <a:gd name="T6" fmla="*/ 11 w 11"/>
                  <a:gd name="T7" fmla="*/ 3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5" name="Freeform 224">
                <a:extLst>
                  <a:ext uri="{FF2B5EF4-FFF2-40B4-BE49-F238E27FC236}">
                    <a16:creationId xmlns:a16="http://schemas.microsoft.com/office/drawing/2014/main" id="{D27C70C0-FD6D-487B-B387-0AAE478B1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0 h 418"/>
                  <a:gd name="T4" fmla="*/ 5 w 9"/>
                  <a:gd name="T5" fmla="*/ 2 h 418"/>
                  <a:gd name="T6" fmla="*/ 9 w 9"/>
                  <a:gd name="T7" fmla="*/ 4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6" name="Freeform 225">
                <a:extLst>
                  <a:ext uri="{FF2B5EF4-FFF2-40B4-BE49-F238E27FC236}">
                    <a16:creationId xmlns:a16="http://schemas.microsoft.com/office/drawing/2014/main" id="{4C44DDAC-5414-4556-B11F-409C222EE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0 h 416"/>
                  <a:gd name="T4" fmla="*/ 4 w 9"/>
                  <a:gd name="T5" fmla="*/ 2 h 416"/>
                  <a:gd name="T6" fmla="*/ 9 w 9"/>
                  <a:gd name="T7" fmla="*/ 4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7" name="Freeform 226">
                <a:extLst>
                  <a:ext uri="{FF2B5EF4-FFF2-40B4-BE49-F238E27FC236}">
                    <a16:creationId xmlns:a16="http://schemas.microsoft.com/office/drawing/2014/main" id="{C2DE4F59-AD2C-4C1C-AB00-3F9778B66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0 h 414"/>
                  <a:gd name="T4" fmla="*/ 5 w 10"/>
                  <a:gd name="T5" fmla="*/ 2 h 414"/>
                  <a:gd name="T6" fmla="*/ 10 w 10"/>
                  <a:gd name="T7" fmla="*/ 3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8" name="Freeform 227">
                <a:extLst>
                  <a:ext uri="{FF2B5EF4-FFF2-40B4-BE49-F238E27FC236}">
                    <a16:creationId xmlns:a16="http://schemas.microsoft.com/office/drawing/2014/main" id="{B16F48E3-8975-4CB4-B448-63F31AB8B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0 h 412"/>
                  <a:gd name="T4" fmla="*/ 5 w 10"/>
                  <a:gd name="T5" fmla="*/ 1 h 412"/>
                  <a:gd name="T6" fmla="*/ 10 w 10"/>
                  <a:gd name="T7" fmla="*/ 3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9" name="Freeform 228">
                <a:extLst>
                  <a:ext uri="{FF2B5EF4-FFF2-40B4-BE49-F238E27FC236}">
                    <a16:creationId xmlns:a16="http://schemas.microsoft.com/office/drawing/2014/main" id="{C0D01A40-E21F-499F-9337-337EA3810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0 h 411"/>
                  <a:gd name="T4" fmla="*/ 5 w 9"/>
                  <a:gd name="T5" fmla="*/ 2 h 411"/>
                  <a:gd name="T6" fmla="*/ 9 w 9"/>
                  <a:gd name="T7" fmla="*/ 2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0" name="Freeform 229">
                <a:extLst>
                  <a:ext uri="{FF2B5EF4-FFF2-40B4-BE49-F238E27FC236}">
                    <a16:creationId xmlns:a16="http://schemas.microsoft.com/office/drawing/2014/main" id="{9628CD94-4AB3-4F36-BB0F-7648F054C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0 h 409"/>
                  <a:gd name="T4" fmla="*/ 4 w 9"/>
                  <a:gd name="T5" fmla="*/ 0 h 409"/>
                  <a:gd name="T6" fmla="*/ 9 w 9"/>
                  <a:gd name="T7" fmla="*/ 2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1" name="Freeform 230">
                <a:extLst>
                  <a:ext uri="{FF2B5EF4-FFF2-40B4-BE49-F238E27FC236}">
                    <a16:creationId xmlns:a16="http://schemas.microsoft.com/office/drawing/2014/main" id="{EC362FF4-CF57-4A45-92F6-84F45435F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250"/>
                <a:ext cx="11" cy="409"/>
              </a:xfrm>
              <a:custGeom>
                <a:avLst/>
                <a:gdLst>
                  <a:gd name="T0" fmla="*/ 0 w 11"/>
                  <a:gd name="T1" fmla="*/ 409 h 409"/>
                  <a:gd name="T2" fmla="*/ 0 w 11"/>
                  <a:gd name="T3" fmla="*/ 0 h 409"/>
                  <a:gd name="T4" fmla="*/ 5 w 11"/>
                  <a:gd name="T5" fmla="*/ 2 h 409"/>
                  <a:gd name="T6" fmla="*/ 11 w 11"/>
                  <a:gd name="T7" fmla="*/ 4 h 409"/>
                  <a:gd name="T8" fmla="*/ 11 w 11"/>
                  <a:gd name="T9" fmla="*/ 409 h 409"/>
                  <a:gd name="T10" fmla="*/ 0 w 11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9"/>
                  <a:gd name="T20" fmla="*/ 11 w 11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9">
                    <a:moveTo>
                      <a:pt x="0" y="409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1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2" name="Freeform 231">
                <a:extLst>
                  <a:ext uri="{FF2B5EF4-FFF2-40B4-BE49-F238E27FC236}">
                    <a16:creationId xmlns:a16="http://schemas.microsoft.com/office/drawing/2014/main" id="{1C5D0812-377C-4842-A178-ED25ED9E8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0 h 407"/>
                  <a:gd name="T4" fmla="*/ 6 w 11"/>
                  <a:gd name="T5" fmla="*/ 2 h 407"/>
                  <a:gd name="T6" fmla="*/ 11 w 11"/>
                  <a:gd name="T7" fmla="*/ 3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3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3" name="Freeform 232">
                <a:extLst>
                  <a:ext uri="{FF2B5EF4-FFF2-40B4-BE49-F238E27FC236}">
                    <a16:creationId xmlns:a16="http://schemas.microsoft.com/office/drawing/2014/main" id="{42EAEF13-B314-4F80-926D-660CEF39E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0 h 405"/>
                  <a:gd name="T4" fmla="*/ 5 w 8"/>
                  <a:gd name="T5" fmla="*/ 1 h 405"/>
                  <a:gd name="T6" fmla="*/ 8 w 8"/>
                  <a:gd name="T7" fmla="*/ 1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4" name="Freeform 233">
                <a:extLst>
                  <a:ext uri="{FF2B5EF4-FFF2-40B4-BE49-F238E27FC236}">
                    <a16:creationId xmlns:a16="http://schemas.microsoft.com/office/drawing/2014/main" id="{117DB9C1-FECA-481B-95F9-7F59BDAEF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0 h 404"/>
                  <a:gd name="T4" fmla="*/ 3 w 9"/>
                  <a:gd name="T5" fmla="*/ 0 h 404"/>
                  <a:gd name="T6" fmla="*/ 9 w 9"/>
                  <a:gd name="T7" fmla="*/ 2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5" name="Freeform 234">
                <a:extLst>
                  <a:ext uri="{FF2B5EF4-FFF2-40B4-BE49-F238E27FC236}">
                    <a16:creationId xmlns:a16="http://schemas.microsoft.com/office/drawing/2014/main" id="{D860C7AF-F11F-48EF-87BA-18EFAF70C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255"/>
                <a:ext cx="11" cy="404"/>
              </a:xfrm>
              <a:custGeom>
                <a:avLst/>
                <a:gdLst>
                  <a:gd name="T0" fmla="*/ 0 w 11"/>
                  <a:gd name="T1" fmla="*/ 404 h 404"/>
                  <a:gd name="T2" fmla="*/ 0 w 11"/>
                  <a:gd name="T3" fmla="*/ 0 h 404"/>
                  <a:gd name="T4" fmla="*/ 6 w 11"/>
                  <a:gd name="T5" fmla="*/ 2 h 404"/>
                  <a:gd name="T6" fmla="*/ 11 w 11"/>
                  <a:gd name="T7" fmla="*/ 4 h 404"/>
                  <a:gd name="T8" fmla="*/ 11 w 11"/>
                  <a:gd name="T9" fmla="*/ 404 h 404"/>
                  <a:gd name="T10" fmla="*/ 0 w 11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4"/>
                  <a:gd name="T20" fmla="*/ 11 w 11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4">
                    <a:moveTo>
                      <a:pt x="0" y="40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6" name="Freeform 235">
                <a:extLst>
                  <a:ext uri="{FF2B5EF4-FFF2-40B4-BE49-F238E27FC236}">
                    <a16:creationId xmlns:a16="http://schemas.microsoft.com/office/drawing/2014/main" id="{291265E9-E616-489B-B216-C2042EFF2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0 h 402"/>
                  <a:gd name="T4" fmla="*/ 5 w 10"/>
                  <a:gd name="T5" fmla="*/ 2 h 402"/>
                  <a:gd name="T6" fmla="*/ 10 w 10"/>
                  <a:gd name="T7" fmla="*/ 2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7" name="Freeform 236">
                <a:extLst>
                  <a:ext uri="{FF2B5EF4-FFF2-40B4-BE49-F238E27FC236}">
                    <a16:creationId xmlns:a16="http://schemas.microsoft.com/office/drawing/2014/main" id="{622ACD77-73AD-4761-AB33-6E8A1135F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5 w 9"/>
                  <a:gd name="T5" fmla="*/ 0 h 400"/>
                  <a:gd name="T6" fmla="*/ 9 w 9"/>
                  <a:gd name="T7" fmla="*/ 2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8" name="Freeform 237">
                <a:extLst>
                  <a:ext uri="{FF2B5EF4-FFF2-40B4-BE49-F238E27FC236}">
                    <a16:creationId xmlns:a16="http://schemas.microsoft.com/office/drawing/2014/main" id="{19020B9F-2916-498B-894B-C38B9F5B3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4 w 9"/>
                  <a:gd name="T5" fmla="*/ 2 h 400"/>
                  <a:gd name="T6" fmla="*/ 9 w 9"/>
                  <a:gd name="T7" fmla="*/ 3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9" name="Freeform 238">
                <a:extLst>
                  <a:ext uri="{FF2B5EF4-FFF2-40B4-BE49-F238E27FC236}">
                    <a16:creationId xmlns:a16="http://schemas.microsoft.com/office/drawing/2014/main" id="{A76A138C-E833-49DD-A138-EB3E8E7B7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0 h 398"/>
                  <a:gd name="T4" fmla="*/ 5 w 10"/>
                  <a:gd name="T5" fmla="*/ 1 h 398"/>
                  <a:gd name="T6" fmla="*/ 10 w 10"/>
                  <a:gd name="T7" fmla="*/ 1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0" name="Freeform 239">
                <a:extLst>
                  <a:ext uri="{FF2B5EF4-FFF2-40B4-BE49-F238E27FC236}">
                    <a16:creationId xmlns:a16="http://schemas.microsoft.com/office/drawing/2014/main" id="{ED86AEDD-6528-4654-AA2B-C3510E0F1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0 h 397"/>
                  <a:gd name="T4" fmla="*/ 5 w 11"/>
                  <a:gd name="T5" fmla="*/ 0 h 397"/>
                  <a:gd name="T6" fmla="*/ 11 w 11"/>
                  <a:gd name="T7" fmla="*/ 2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1" name="Freeform 240">
                <a:extLst>
                  <a:ext uri="{FF2B5EF4-FFF2-40B4-BE49-F238E27FC236}">
                    <a16:creationId xmlns:a16="http://schemas.microsoft.com/office/drawing/2014/main" id="{CF3219AF-A7E9-4AD6-8B55-073FE0A03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0 h 397"/>
                  <a:gd name="T4" fmla="*/ 6 w 9"/>
                  <a:gd name="T5" fmla="*/ 2 h 397"/>
                  <a:gd name="T6" fmla="*/ 9 w 9"/>
                  <a:gd name="T7" fmla="*/ 2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2" name="Freeform 241">
                <a:extLst>
                  <a:ext uri="{FF2B5EF4-FFF2-40B4-BE49-F238E27FC236}">
                    <a16:creationId xmlns:a16="http://schemas.microsoft.com/office/drawing/2014/main" id="{C305D904-94A0-4ADC-8E91-2F62C9F8E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0 h 395"/>
                  <a:gd name="T4" fmla="*/ 3 w 8"/>
                  <a:gd name="T5" fmla="*/ 0 h 395"/>
                  <a:gd name="T6" fmla="*/ 8 w 8"/>
                  <a:gd name="T7" fmla="*/ 2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3" name="Freeform 242">
                <a:extLst>
                  <a:ext uri="{FF2B5EF4-FFF2-40B4-BE49-F238E27FC236}">
                    <a16:creationId xmlns:a16="http://schemas.microsoft.com/office/drawing/2014/main" id="{E993DF05-11F7-44AE-A795-D06C83367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0 h 395"/>
                  <a:gd name="T4" fmla="*/ 5 w 11"/>
                  <a:gd name="T5" fmla="*/ 2 h 395"/>
                  <a:gd name="T6" fmla="*/ 11 w 11"/>
                  <a:gd name="T7" fmla="*/ 2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4" name="Freeform 243">
                <a:extLst>
                  <a:ext uri="{FF2B5EF4-FFF2-40B4-BE49-F238E27FC236}">
                    <a16:creationId xmlns:a16="http://schemas.microsoft.com/office/drawing/2014/main" id="{2EA9E60D-5FB6-4D56-ADAE-76A40594A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6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5" name="Freeform 244">
                <a:extLst>
                  <a:ext uri="{FF2B5EF4-FFF2-40B4-BE49-F238E27FC236}">
                    <a16:creationId xmlns:a16="http://schemas.microsoft.com/office/drawing/2014/main" id="{2924318F-0E08-4B8F-8E76-EE9EBC07C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0 h 393"/>
                  <a:gd name="T4" fmla="*/ 5 w 8"/>
                  <a:gd name="T5" fmla="*/ 0 h 393"/>
                  <a:gd name="T6" fmla="*/ 8 w 8"/>
                  <a:gd name="T7" fmla="*/ 2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6" name="Freeform 245">
                <a:extLst>
                  <a:ext uri="{FF2B5EF4-FFF2-40B4-BE49-F238E27FC236}">
                    <a16:creationId xmlns:a16="http://schemas.microsoft.com/office/drawing/2014/main" id="{19EC70E9-BDDB-4735-807E-F129F58B2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0 h 393"/>
                  <a:gd name="T4" fmla="*/ 3 w 9"/>
                  <a:gd name="T5" fmla="*/ 2 h 393"/>
                  <a:gd name="T6" fmla="*/ 9 w 9"/>
                  <a:gd name="T7" fmla="*/ 2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7" name="Freeform 246">
                <a:extLst>
                  <a:ext uri="{FF2B5EF4-FFF2-40B4-BE49-F238E27FC236}">
                    <a16:creationId xmlns:a16="http://schemas.microsoft.com/office/drawing/2014/main" id="{5D035C95-FDC9-4891-9930-633446FE4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6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8" name="Freeform 247">
                <a:extLst>
                  <a:ext uri="{FF2B5EF4-FFF2-40B4-BE49-F238E27FC236}">
                    <a16:creationId xmlns:a16="http://schemas.microsoft.com/office/drawing/2014/main" id="{9B54C0CB-D552-4A79-89C5-36BEB617B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0 h 391"/>
                  <a:gd name="T4" fmla="*/ 5 w 10"/>
                  <a:gd name="T5" fmla="*/ 0 h 391"/>
                  <a:gd name="T6" fmla="*/ 10 w 10"/>
                  <a:gd name="T7" fmla="*/ 1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" name="Freeform 248">
                <a:extLst>
                  <a:ext uri="{FF2B5EF4-FFF2-40B4-BE49-F238E27FC236}">
                    <a16:creationId xmlns:a16="http://schemas.microsoft.com/office/drawing/2014/main" id="{5B0CA5B3-3317-401B-B3E7-6AE7991DD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0 h 391"/>
                  <a:gd name="T4" fmla="*/ 5 w 9"/>
                  <a:gd name="T5" fmla="*/ 1 h 391"/>
                  <a:gd name="T6" fmla="*/ 9 w 9"/>
                  <a:gd name="T7" fmla="*/ 1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" name="Freeform 249">
                <a:extLst>
                  <a:ext uri="{FF2B5EF4-FFF2-40B4-BE49-F238E27FC236}">
                    <a16:creationId xmlns:a16="http://schemas.microsoft.com/office/drawing/2014/main" id="{E238D06F-121B-4E89-9503-3CA1A95C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4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" name="Freeform 250">
                <a:extLst>
                  <a:ext uri="{FF2B5EF4-FFF2-40B4-BE49-F238E27FC236}">
                    <a16:creationId xmlns:a16="http://schemas.microsoft.com/office/drawing/2014/main" id="{9AAE7CC0-3E18-40B4-A5CD-21C0C73A9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2" name="Freeform 251">
                <a:extLst>
                  <a:ext uri="{FF2B5EF4-FFF2-40B4-BE49-F238E27FC236}">
                    <a16:creationId xmlns:a16="http://schemas.microsoft.com/office/drawing/2014/main" id="{0A223BF8-C613-4498-8CD6-9EEB5E54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5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3" name="Freeform 252">
                <a:extLst>
                  <a:ext uri="{FF2B5EF4-FFF2-40B4-BE49-F238E27FC236}">
                    <a16:creationId xmlns:a16="http://schemas.microsoft.com/office/drawing/2014/main" id="{A82BA61A-00E8-41F3-B402-28CCFBF4A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6 w 9"/>
                  <a:gd name="T5" fmla="*/ 0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" name="Freeform 253">
                <a:extLst>
                  <a:ext uri="{FF2B5EF4-FFF2-40B4-BE49-F238E27FC236}">
                    <a16:creationId xmlns:a16="http://schemas.microsoft.com/office/drawing/2014/main" id="{E7AE398E-44A9-4D76-8CF9-1790D0D9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3 w 9"/>
                  <a:gd name="T5" fmla="*/ 2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" name="Freeform 254">
                <a:extLst>
                  <a:ext uri="{FF2B5EF4-FFF2-40B4-BE49-F238E27FC236}">
                    <a16:creationId xmlns:a16="http://schemas.microsoft.com/office/drawing/2014/main" id="{1F67E0C1-263E-4276-AE0D-CF9F41F99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6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" name="Freeform 255">
                <a:extLst>
                  <a:ext uri="{FF2B5EF4-FFF2-40B4-BE49-F238E27FC236}">
                    <a16:creationId xmlns:a16="http://schemas.microsoft.com/office/drawing/2014/main" id="{9CAF8B80-1F37-4EEC-B15A-C5928CCC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" name="Freeform 256">
                <a:extLst>
                  <a:ext uri="{FF2B5EF4-FFF2-40B4-BE49-F238E27FC236}">
                    <a16:creationId xmlns:a16="http://schemas.microsoft.com/office/drawing/2014/main" id="{5E072C36-02E3-4AC9-AB55-D9F532624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" name="Freeform 257">
                <a:extLst>
                  <a:ext uri="{FF2B5EF4-FFF2-40B4-BE49-F238E27FC236}">
                    <a16:creationId xmlns:a16="http://schemas.microsoft.com/office/drawing/2014/main" id="{F96EE8A1-968F-497F-902B-E190C127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5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" name="Freeform 258">
                <a:extLst>
                  <a:ext uri="{FF2B5EF4-FFF2-40B4-BE49-F238E27FC236}">
                    <a16:creationId xmlns:a16="http://schemas.microsoft.com/office/drawing/2014/main" id="{2CE085CA-378C-4797-AE8B-FE96DBA0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4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" name="Freeform 259">
                <a:extLst>
                  <a:ext uri="{FF2B5EF4-FFF2-40B4-BE49-F238E27FC236}">
                    <a16:creationId xmlns:a16="http://schemas.microsoft.com/office/drawing/2014/main" id="{BDF0A317-B516-4C7B-AAD6-A01EFA6C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" name="Freeform 260">
                <a:extLst>
                  <a:ext uri="{FF2B5EF4-FFF2-40B4-BE49-F238E27FC236}">
                    <a16:creationId xmlns:a16="http://schemas.microsoft.com/office/drawing/2014/main" id="{42662A6E-515C-466D-A0D1-061CEF419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5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" name="Freeform 261">
                <a:extLst>
                  <a:ext uri="{FF2B5EF4-FFF2-40B4-BE49-F238E27FC236}">
                    <a16:creationId xmlns:a16="http://schemas.microsoft.com/office/drawing/2014/main" id="{C8F34105-5852-4C0E-A648-B6AE2B2B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6 w 9"/>
                  <a:gd name="T5" fmla="*/ 2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3" name="Freeform 262">
                <a:extLst>
                  <a:ext uri="{FF2B5EF4-FFF2-40B4-BE49-F238E27FC236}">
                    <a16:creationId xmlns:a16="http://schemas.microsoft.com/office/drawing/2014/main" id="{BCE4D87D-5660-4EF4-A1B1-E9CD73338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3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4" name="Freeform 263">
                <a:extLst>
                  <a:ext uri="{FF2B5EF4-FFF2-40B4-BE49-F238E27FC236}">
                    <a16:creationId xmlns:a16="http://schemas.microsoft.com/office/drawing/2014/main" id="{892274B1-AA5E-46AD-84FD-CF02EA9FF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6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5" name="Freeform 264">
                <a:extLst>
                  <a:ext uri="{FF2B5EF4-FFF2-40B4-BE49-F238E27FC236}">
                    <a16:creationId xmlns:a16="http://schemas.microsoft.com/office/drawing/2014/main" id="{E7980009-7EAE-4EAA-8DD4-3C778AD9C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" name="Freeform 265">
                <a:extLst>
                  <a:ext uri="{FF2B5EF4-FFF2-40B4-BE49-F238E27FC236}">
                    <a16:creationId xmlns:a16="http://schemas.microsoft.com/office/drawing/2014/main" id="{9DDC7900-A1F6-497B-B233-38E3F93BE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5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7" name="Freeform 266">
                <a:extLst>
                  <a:ext uri="{FF2B5EF4-FFF2-40B4-BE49-F238E27FC236}">
                    <a16:creationId xmlns:a16="http://schemas.microsoft.com/office/drawing/2014/main" id="{05AEFBB5-EF9E-4C27-8EAF-5CF602B2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1 h 391"/>
                  <a:gd name="T4" fmla="*/ 4 w 9"/>
                  <a:gd name="T5" fmla="*/ 1 h 391"/>
                  <a:gd name="T6" fmla="*/ 9 w 9"/>
                  <a:gd name="T7" fmla="*/ 0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8" name="Freeform 267">
                <a:extLst>
                  <a:ext uri="{FF2B5EF4-FFF2-40B4-BE49-F238E27FC236}">
                    <a16:creationId xmlns:a16="http://schemas.microsoft.com/office/drawing/2014/main" id="{52CDD30E-0E4A-44E2-914B-77FD91E94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1 h 391"/>
                  <a:gd name="T4" fmla="*/ 5 w 10"/>
                  <a:gd name="T5" fmla="*/ 0 h 391"/>
                  <a:gd name="T6" fmla="*/ 10 w 10"/>
                  <a:gd name="T7" fmla="*/ 0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9" name="Freeform 268">
                <a:extLst>
                  <a:ext uri="{FF2B5EF4-FFF2-40B4-BE49-F238E27FC236}">
                    <a16:creationId xmlns:a16="http://schemas.microsoft.com/office/drawing/2014/main" id="{5352986A-47B8-411A-9BAB-FE5D089EC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5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0" name="Freeform 269">
                <a:extLst>
                  <a:ext uri="{FF2B5EF4-FFF2-40B4-BE49-F238E27FC236}">
                    <a16:creationId xmlns:a16="http://schemas.microsoft.com/office/drawing/2014/main" id="{10C17D94-B360-430B-A9DE-F10C25435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2 h 393"/>
                  <a:gd name="T4" fmla="*/ 6 w 9"/>
                  <a:gd name="T5" fmla="*/ 2 h 393"/>
                  <a:gd name="T6" fmla="*/ 9 w 9"/>
                  <a:gd name="T7" fmla="*/ 0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1" name="Freeform 270">
                <a:extLst>
                  <a:ext uri="{FF2B5EF4-FFF2-40B4-BE49-F238E27FC236}">
                    <a16:creationId xmlns:a16="http://schemas.microsoft.com/office/drawing/2014/main" id="{8375CC02-5B43-4803-B7F4-93C0E0CA1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2 h 393"/>
                  <a:gd name="T4" fmla="*/ 3 w 8"/>
                  <a:gd name="T5" fmla="*/ 0 h 393"/>
                  <a:gd name="T6" fmla="*/ 8 w 8"/>
                  <a:gd name="T7" fmla="*/ 0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2" name="Freeform 271">
                <a:extLst>
                  <a:ext uri="{FF2B5EF4-FFF2-40B4-BE49-F238E27FC236}">
                    <a16:creationId xmlns:a16="http://schemas.microsoft.com/office/drawing/2014/main" id="{F30E553B-598A-4E1C-A688-BB62F4C6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5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3" name="Freeform 272">
                <a:extLst>
                  <a:ext uri="{FF2B5EF4-FFF2-40B4-BE49-F238E27FC236}">
                    <a16:creationId xmlns:a16="http://schemas.microsoft.com/office/drawing/2014/main" id="{63D7BA69-21B2-4783-8398-8D97F1B23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2 h 395"/>
                  <a:gd name="T4" fmla="*/ 6 w 11"/>
                  <a:gd name="T5" fmla="*/ 2 h 395"/>
                  <a:gd name="T6" fmla="*/ 11 w 11"/>
                  <a:gd name="T7" fmla="*/ 0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4" name="Freeform 273">
                <a:extLst>
                  <a:ext uri="{FF2B5EF4-FFF2-40B4-BE49-F238E27FC236}">
                    <a16:creationId xmlns:a16="http://schemas.microsoft.com/office/drawing/2014/main" id="{BF212660-E1D6-429F-B55E-B50980172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2 h 395"/>
                  <a:gd name="T4" fmla="*/ 5 w 8"/>
                  <a:gd name="T5" fmla="*/ 0 h 395"/>
                  <a:gd name="T6" fmla="*/ 8 w 8"/>
                  <a:gd name="T7" fmla="*/ 0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5" name="Freeform 274">
                <a:extLst>
                  <a:ext uri="{FF2B5EF4-FFF2-40B4-BE49-F238E27FC236}">
                    <a16:creationId xmlns:a16="http://schemas.microsoft.com/office/drawing/2014/main" id="{FC6303FC-E053-4391-9FD2-D6F28240E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2 h 397"/>
                  <a:gd name="T4" fmla="*/ 3 w 9"/>
                  <a:gd name="T5" fmla="*/ 2 h 397"/>
                  <a:gd name="T6" fmla="*/ 9 w 9"/>
                  <a:gd name="T7" fmla="*/ 0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6" name="Freeform 275">
                <a:extLst>
                  <a:ext uri="{FF2B5EF4-FFF2-40B4-BE49-F238E27FC236}">
                    <a16:creationId xmlns:a16="http://schemas.microsoft.com/office/drawing/2014/main" id="{01252246-7544-4410-BF95-CE0EEB7E6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2 h 397"/>
                  <a:gd name="T4" fmla="*/ 6 w 11"/>
                  <a:gd name="T5" fmla="*/ 0 h 397"/>
                  <a:gd name="T6" fmla="*/ 11 w 11"/>
                  <a:gd name="T7" fmla="*/ 0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7" name="Freeform 276">
                <a:extLst>
                  <a:ext uri="{FF2B5EF4-FFF2-40B4-BE49-F238E27FC236}">
                    <a16:creationId xmlns:a16="http://schemas.microsoft.com/office/drawing/2014/main" id="{9989CF02-2E28-4B9F-B33F-30CC330A7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1 h 398"/>
                  <a:gd name="T4" fmla="*/ 5 w 10"/>
                  <a:gd name="T5" fmla="*/ 1 h 398"/>
                  <a:gd name="T6" fmla="*/ 10 w 10"/>
                  <a:gd name="T7" fmla="*/ 0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8" name="Freeform 277">
                <a:extLst>
                  <a:ext uri="{FF2B5EF4-FFF2-40B4-BE49-F238E27FC236}">
                    <a16:creationId xmlns:a16="http://schemas.microsoft.com/office/drawing/2014/main" id="{F9CA29BE-A07C-45ED-813D-F4A7D19B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261"/>
                <a:ext cx="9" cy="398"/>
              </a:xfrm>
              <a:custGeom>
                <a:avLst/>
                <a:gdLst>
                  <a:gd name="T0" fmla="*/ 0 w 9"/>
                  <a:gd name="T1" fmla="*/ 398 h 398"/>
                  <a:gd name="T2" fmla="*/ 0 w 9"/>
                  <a:gd name="T3" fmla="*/ 1 h 398"/>
                  <a:gd name="T4" fmla="*/ 5 w 9"/>
                  <a:gd name="T5" fmla="*/ 0 h 398"/>
                  <a:gd name="T6" fmla="*/ 9 w 9"/>
                  <a:gd name="T7" fmla="*/ 0 h 398"/>
                  <a:gd name="T8" fmla="*/ 9 w 9"/>
                  <a:gd name="T9" fmla="*/ 398 h 398"/>
                  <a:gd name="T10" fmla="*/ 0 w 9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8"/>
                  <a:gd name="T20" fmla="*/ 9 w 9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9" name="Freeform 278">
                <a:extLst>
                  <a:ext uri="{FF2B5EF4-FFF2-40B4-BE49-F238E27FC236}">
                    <a16:creationId xmlns:a16="http://schemas.microsoft.com/office/drawing/2014/main" id="{7AEF7A7C-8870-4685-8906-7DA85990C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2 h 400"/>
                  <a:gd name="T4" fmla="*/ 4 w 9"/>
                  <a:gd name="T5" fmla="*/ 2 h 400"/>
                  <a:gd name="T6" fmla="*/ 9 w 9"/>
                  <a:gd name="T7" fmla="*/ 0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0" name="Freeform 279">
                <a:extLst>
                  <a:ext uri="{FF2B5EF4-FFF2-40B4-BE49-F238E27FC236}">
                    <a16:creationId xmlns:a16="http://schemas.microsoft.com/office/drawing/2014/main" id="{765519DE-A5D2-47D9-AE0E-7BD709CD7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4 h 402"/>
                  <a:gd name="T4" fmla="*/ 5 w 10"/>
                  <a:gd name="T5" fmla="*/ 2 h 402"/>
                  <a:gd name="T6" fmla="*/ 10 w 10"/>
                  <a:gd name="T7" fmla="*/ 0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1" name="Freeform 280">
                <a:extLst>
                  <a:ext uri="{FF2B5EF4-FFF2-40B4-BE49-F238E27FC236}">
                    <a16:creationId xmlns:a16="http://schemas.microsoft.com/office/drawing/2014/main" id="{791CE2CE-3862-4A6A-AB8D-5FC632495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257"/>
                <a:ext cx="11" cy="402"/>
              </a:xfrm>
              <a:custGeom>
                <a:avLst/>
                <a:gdLst>
                  <a:gd name="T0" fmla="*/ 0 w 11"/>
                  <a:gd name="T1" fmla="*/ 402 h 402"/>
                  <a:gd name="T2" fmla="*/ 0 w 11"/>
                  <a:gd name="T3" fmla="*/ 2 h 402"/>
                  <a:gd name="T4" fmla="*/ 5 w 11"/>
                  <a:gd name="T5" fmla="*/ 0 h 402"/>
                  <a:gd name="T6" fmla="*/ 11 w 11"/>
                  <a:gd name="T7" fmla="*/ 0 h 402"/>
                  <a:gd name="T8" fmla="*/ 11 w 11"/>
                  <a:gd name="T9" fmla="*/ 402 h 402"/>
                  <a:gd name="T10" fmla="*/ 0 w 11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2"/>
                  <a:gd name="T20" fmla="*/ 11 w 11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2">
                    <a:moveTo>
                      <a:pt x="0" y="40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2" name="Freeform 281">
                <a:extLst>
                  <a:ext uri="{FF2B5EF4-FFF2-40B4-BE49-F238E27FC236}">
                    <a16:creationId xmlns:a16="http://schemas.microsoft.com/office/drawing/2014/main" id="{EE956C66-B4F2-4747-88E4-5BCEED43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2 h 404"/>
                  <a:gd name="T4" fmla="*/ 6 w 9"/>
                  <a:gd name="T5" fmla="*/ 2 h 404"/>
                  <a:gd name="T6" fmla="*/ 9 w 9"/>
                  <a:gd name="T7" fmla="*/ 0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3" name="Freeform 282">
                <a:extLst>
                  <a:ext uri="{FF2B5EF4-FFF2-40B4-BE49-F238E27FC236}">
                    <a16:creationId xmlns:a16="http://schemas.microsoft.com/office/drawing/2014/main" id="{DDB5AB76-F1CA-4516-9D11-6D98D2BF5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3 h 405"/>
                  <a:gd name="T4" fmla="*/ 3 w 8"/>
                  <a:gd name="T5" fmla="*/ 1 h 405"/>
                  <a:gd name="T6" fmla="*/ 8 w 8"/>
                  <a:gd name="T7" fmla="*/ 0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4" name="Freeform 283">
                <a:extLst>
                  <a:ext uri="{FF2B5EF4-FFF2-40B4-BE49-F238E27FC236}">
                    <a16:creationId xmlns:a16="http://schemas.microsoft.com/office/drawing/2014/main" id="{C1779F43-9ED4-4A68-8705-0A375EFC4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3 h 407"/>
                  <a:gd name="T4" fmla="*/ 5 w 11"/>
                  <a:gd name="T5" fmla="*/ 2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5" name="Freeform 284">
                <a:extLst>
                  <a:ext uri="{FF2B5EF4-FFF2-40B4-BE49-F238E27FC236}">
                    <a16:creationId xmlns:a16="http://schemas.microsoft.com/office/drawing/2014/main" id="{E4D379D9-E106-4043-9696-3B2ED723C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2 h 407"/>
                  <a:gd name="T4" fmla="*/ 6 w 11"/>
                  <a:gd name="T5" fmla="*/ 0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6" name="Freeform 285">
                <a:extLst>
                  <a:ext uri="{FF2B5EF4-FFF2-40B4-BE49-F238E27FC236}">
                    <a16:creationId xmlns:a16="http://schemas.microsoft.com/office/drawing/2014/main" id="{6436DC1B-81C2-4066-894C-E29E8A74F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2 h 409"/>
                  <a:gd name="T4" fmla="*/ 5 w 9"/>
                  <a:gd name="T5" fmla="*/ 2 h 409"/>
                  <a:gd name="T6" fmla="*/ 9 w 9"/>
                  <a:gd name="T7" fmla="*/ 0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7" name="Freeform 286">
                <a:extLst>
                  <a:ext uri="{FF2B5EF4-FFF2-40B4-BE49-F238E27FC236}">
                    <a16:creationId xmlns:a16="http://schemas.microsoft.com/office/drawing/2014/main" id="{9CB79C62-202B-4E16-844F-CE5E8B9B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4 h 411"/>
                  <a:gd name="T4" fmla="*/ 4 w 9"/>
                  <a:gd name="T5" fmla="*/ 2 h 411"/>
                  <a:gd name="T6" fmla="*/ 9 w 9"/>
                  <a:gd name="T7" fmla="*/ 0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8" name="Freeform 287">
                <a:extLst>
                  <a:ext uri="{FF2B5EF4-FFF2-40B4-BE49-F238E27FC236}">
                    <a16:creationId xmlns:a16="http://schemas.microsoft.com/office/drawing/2014/main" id="{FA24080C-1CA9-4357-9ED4-A2FFD30CA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3 h 412"/>
                  <a:gd name="T4" fmla="*/ 5 w 10"/>
                  <a:gd name="T5" fmla="*/ 1 h 412"/>
                  <a:gd name="T6" fmla="*/ 10 w 10"/>
                  <a:gd name="T7" fmla="*/ 0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9" name="Freeform 288">
                <a:extLst>
                  <a:ext uri="{FF2B5EF4-FFF2-40B4-BE49-F238E27FC236}">
                    <a16:creationId xmlns:a16="http://schemas.microsoft.com/office/drawing/2014/main" id="{37B69AA1-4496-4130-B026-4DDBACE0F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3 h 414"/>
                  <a:gd name="T4" fmla="*/ 5 w 10"/>
                  <a:gd name="T5" fmla="*/ 2 h 414"/>
                  <a:gd name="T6" fmla="*/ 10 w 10"/>
                  <a:gd name="T7" fmla="*/ 0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0" name="Freeform 289">
                <a:extLst>
                  <a:ext uri="{FF2B5EF4-FFF2-40B4-BE49-F238E27FC236}">
                    <a16:creationId xmlns:a16="http://schemas.microsoft.com/office/drawing/2014/main" id="{E0402627-7A43-466C-8C2E-0C932AD5C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4 h 416"/>
                  <a:gd name="T4" fmla="*/ 5 w 9"/>
                  <a:gd name="T5" fmla="*/ 2 h 416"/>
                  <a:gd name="T6" fmla="*/ 9 w 9"/>
                  <a:gd name="T7" fmla="*/ 0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1" name="Freeform 290">
                <a:extLst>
                  <a:ext uri="{FF2B5EF4-FFF2-40B4-BE49-F238E27FC236}">
                    <a16:creationId xmlns:a16="http://schemas.microsoft.com/office/drawing/2014/main" id="{96C46688-D798-483C-ACC6-0C4C742B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4 h 418"/>
                  <a:gd name="T4" fmla="*/ 4 w 9"/>
                  <a:gd name="T5" fmla="*/ 2 h 418"/>
                  <a:gd name="T6" fmla="*/ 9 w 9"/>
                  <a:gd name="T7" fmla="*/ 0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2" name="Freeform 291">
                <a:extLst>
                  <a:ext uri="{FF2B5EF4-FFF2-40B4-BE49-F238E27FC236}">
                    <a16:creationId xmlns:a16="http://schemas.microsoft.com/office/drawing/2014/main" id="{30DAC772-E3C4-4682-ABFF-9A5F53587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3 h 419"/>
                  <a:gd name="T4" fmla="*/ 5 w 11"/>
                  <a:gd name="T5" fmla="*/ 1 h 419"/>
                  <a:gd name="T6" fmla="*/ 11 w 11"/>
                  <a:gd name="T7" fmla="*/ 0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3" name="Freeform 292">
                <a:extLst>
                  <a:ext uri="{FF2B5EF4-FFF2-40B4-BE49-F238E27FC236}">
                    <a16:creationId xmlns:a16="http://schemas.microsoft.com/office/drawing/2014/main" id="{169F7D9F-3120-4BF6-AB72-F5C7C42F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3 h 421"/>
                  <a:gd name="T4" fmla="*/ 6 w 11"/>
                  <a:gd name="T5" fmla="*/ 2 h 421"/>
                  <a:gd name="T6" fmla="*/ 11 w 11"/>
                  <a:gd name="T7" fmla="*/ 0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4" name="Freeform 293">
                <a:extLst>
                  <a:ext uri="{FF2B5EF4-FFF2-40B4-BE49-F238E27FC236}">
                    <a16:creationId xmlns:a16="http://schemas.microsoft.com/office/drawing/2014/main" id="{A530982C-7BA9-4681-B160-EB2776E8E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4 h 423"/>
                  <a:gd name="T4" fmla="*/ 5 w 8"/>
                  <a:gd name="T5" fmla="*/ 2 h 423"/>
                  <a:gd name="T6" fmla="*/ 8 w 8"/>
                  <a:gd name="T7" fmla="*/ 0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5" name="Freeform 294">
                <a:extLst>
                  <a:ext uri="{FF2B5EF4-FFF2-40B4-BE49-F238E27FC236}">
                    <a16:creationId xmlns:a16="http://schemas.microsoft.com/office/drawing/2014/main" id="{6153FA46-593D-4CD0-950C-E1CF8EC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234"/>
                <a:ext cx="9" cy="425"/>
              </a:xfrm>
              <a:custGeom>
                <a:avLst/>
                <a:gdLst>
                  <a:gd name="T0" fmla="*/ 0 w 9"/>
                  <a:gd name="T1" fmla="*/ 425 h 425"/>
                  <a:gd name="T2" fmla="*/ 0 w 9"/>
                  <a:gd name="T3" fmla="*/ 4 h 425"/>
                  <a:gd name="T4" fmla="*/ 3 w 9"/>
                  <a:gd name="T5" fmla="*/ 2 h 425"/>
                  <a:gd name="T6" fmla="*/ 9 w 9"/>
                  <a:gd name="T7" fmla="*/ 0 h 425"/>
                  <a:gd name="T8" fmla="*/ 9 w 9"/>
                  <a:gd name="T9" fmla="*/ 425 h 425"/>
                  <a:gd name="T10" fmla="*/ 0 w 9"/>
                  <a:gd name="T11" fmla="*/ 425 h 4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5"/>
                  <a:gd name="T20" fmla="*/ 9 w 9"/>
                  <a:gd name="T21" fmla="*/ 425 h 4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5">
                    <a:moveTo>
                      <a:pt x="0" y="425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6" name="Freeform 295">
                <a:extLst>
                  <a:ext uri="{FF2B5EF4-FFF2-40B4-BE49-F238E27FC236}">
                    <a16:creationId xmlns:a16="http://schemas.microsoft.com/office/drawing/2014/main" id="{42751B93-8C50-42D7-B6D2-E86F42952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32"/>
                <a:ext cx="11" cy="427"/>
              </a:xfrm>
              <a:custGeom>
                <a:avLst/>
                <a:gdLst>
                  <a:gd name="T0" fmla="*/ 0 w 11"/>
                  <a:gd name="T1" fmla="*/ 427 h 427"/>
                  <a:gd name="T2" fmla="*/ 0 w 11"/>
                  <a:gd name="T3" fmla="*/ 4 h 427"/>
                  <a:gd name="T4" fmla="*/ 6 w 11"/>
                  <a:gd name="T5" fmla="*/ 2 h 427"/>
                  <a:gd name="T6" fmla="*/ 11 w 11"/>
                  <a:gd name="T7" fmla="*/ 0 h 427"/>
                  <a:gd name="T8" fmla="*/ 11 w 11"/>
                  <a:gd name="T9" fmla="*/ 427 h 427"/>
                  <a:gd name="T10" fmla="*/ 0 w 11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7"/>
                  <a:gd name="T20" fmla="*/ 11 w 11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7">
                    <a:moveTo>
                      <a:pt x="0" y="427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7" name="Freeform 296">
                <a:extLst>
                  <a:ext uri="{FF2B5EF4-FFF2-40B4-BE49-F238E27FC236}">
                    <a16:creationId xmlns:a16="http://schemas.microsoft.com/office/drawing/2014/main" id="{ABB2738F-B61F-43DA-8E7D-2404B6102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2231"/>
                <a:ext cx="10" cy="428"/>
              </a:xfrm>
              <a:custGeom>
                <a:avLst/>
                <a:gdLst>
                  <a:gd name="T0" fmla="*/ 0 w 10"/>
                  <a:gd name="T1" fmla="*/ 428 h 428"/>
                  <a:gd name="T2" fmla="*/ 0 w 10"/>
                  <a:gd name="T3" fmla="*/ 3 h 428"/>
                  <a:gd name="T4" fmla="*/ 5 w 10"/>
                  <a:gd name="T5" fmla="*/ 1 h 428"/>
                  <a:gd name="T6" fmla="*/ 10 w 10"/>
                  <a:gd name="T7" fmla="*/ 0 h 428"/>
                  <a:gd name="T8" fmla="*/ 10 w 10"/>
                  <a:gd name="T9" fmla="*/ 428 h 428"/>
                  <a:gd name="T10" fmla="*/ 0 w 10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28"/>
                  <a:gd name="T20" fmla="*/ 10 w 10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28">
                    <a:moveTo>
                      <a:pt x="0" y="428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8" name="Freeform 297">
                <a:extLst>
                  <a:ext uri="{FF2B5EF4-FFF2-40B4-BE49-F238E27FC236}">
                    <a16:creationId xmlns:a16="http://schemas.microsoft.com/office/drawing/2014/main" id="{25720CEC-B238-47C7-8288-67999E536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5 h 432"/>
                  <a:gd name="T4" fmla="*/ 5 w 9"/>
                  <a:gd name="T5" fmla="*/ 4 h 432"/>
                  <a:gd name="T6" fmla="*/ 9 w 9"/>
                  <a:gd name="T7" fmla="*/ 0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9" name="Freeform 298">
                <a:extLst>
                  <a:ext uri="{FF2B5EF4-FFF2-40B4-BE49-F238E27FC236}">
                    <a16:creationId xmlns:a16="http://schemas.microsoft.com/office/drawing/2014/main" id="{FF5BE7CF-1BE6-4D56-84BB-827C14236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225"/>
                <a:ext cx="9" cy="434"/>
              </a:xfrm>
              <a:custGeom>
                <a:avLst/>
                <a:gdLst>
                  <a:gd name="T0" fmla="*/ 0 w 9"/>
                  <a:gd name="T1" fmla="*/ 434 h 434"/>
                  <a:gd name="T2" fmla="*/ 0 w 9"/>
                  <a:gd name="T3" fmla="*/ 6 h 434"/>
                  <a:gd name="T4" fmla="*/ 4 w 9"/>
                  <a:gd name="T5" fmla="*/ 2 h 434"/>
                  <a:gd name="T6" fmla="*/ 9 w 9"/>
                  <a:gd name="T7" fmla="*/ 0 h 434"/>
                  <a:gd name="T8" fmla="*/ 9 w 9"/>
                  <a:gd name="T9" fmla="*/ 434 h 434"/>
                  <a:gd name="T10" fmla="*/ 0 w 9"/>
                  <a:gd name="T11" fmla="*/ 434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4"/>
                  <a:gd name="T20" fmla="*/ 9 w 9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4">
                    <a:moveTo>
                      <a:pt x="0" y="43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34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0" name="Freeform 299">
                <a:extLst>
                  <a:ext uri="{FF2B5EF4-FFF2-40B4-BE49-F238E27FC236}">
                    <a16:creationId xmlns:a16="http://schemas.microsoft.com/office/drawing/2014/main" id="{E48908B7-9692-4BFD-A143-5D30DD3F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224"/>
                <a:ext cx="10" cy="435"/>
              </a:xfrm>
              <a:custGeom>
                <a:avLst/>
                <a:gdLst>
                  <a:gd name="T0" fmla="*/ 0 w 10"/>
                  <a:gd name="T1" fmla="*/ 435 h 435"/>
                  <a:gd name="T2" fmla="*/ 0 w 10"/>
                  <a:gd name="T3" fmla="*/ 3 h 435"/>
                  <a:gd name="T4" fmla="*/ 5 w 10"/>
                  <a:gd name="T5" fmla="*/ 1 h 435"/>
                  <a:gd name="T6" fmla="*/ 10 w 10"/>
                  <a:gd name="T7" fmla="*/ 0 h 435"/>
                  <a:gd name="T8" fmla="*/ 10 w 10"/>
                  <a:gd name="T9" fmla="*/ 435 h 435"/>
                  <a:gd name="T10" fmla="*/ 0 w 10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5"/>
                  <a:gd name="T20" fmla="*/ 10 w 10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5">
                    <a:moveTo>
                      <a:pt x="0" y="435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1" name="Freeform 300">
                <a:extLst>
                  <a:ext uri="{FF2B5EF4-FFF2-40B4-BE49-F238E27FC236}">
                    <a16:creationId xmlns:a16="http://schemas.microsoft.com/office/drawing/2014/main" id="{32E2E182-F579-43D2-9FCB-89F44BB20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222"/>
                <a:ext cx="11" cy="437"/>
              </a:xfrm>
              <a:custGeom>
                <a:avLst/>
                <a:gdLst>
                  <a:gd name="T0" fmla="*/ 0 w 11"/>
                  <a:gd name="T1" fmla="*/ 437 h 437"/>
                  <a:gd name="T2" fmla="*/ 0 w 11"/>
                  <a:gd name="T3" fmla="*/ 3 h 437"/>
                  <a:gd name="T4" fmla="*/ 5 w 11"/>
                  <a:gd name="T5" fmla="*/ 2 h 437"/>
                  <a:gd name="T6" fmla="*/ 11 w 11"/>
                  <a:gd name="T7" fmla="*/ 0 h 437"/>
                  <a:gd name="T8" fmla="*/ 11 w 11"/>
                  <a:gd name="T9" fmla="*/ 437 h 437"/>
                  <a:gd name="T10" fmla="*/ 0 w 11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7"/>
                  <a:gd name="T20" fmla="*/ 11 w 11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7">
                    <a:moveTo>
                      <a:pt x="0" y="43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2" name="Freeform 301">
                <a:extLst>
                  <a:ext uri="{FF2B5EF4-FFF2-40B4-BE49-F238E27FC236}">
                    <a16:creationId xmlns:a16="http://schemas.microsoft.com/office/drawing/2014/main" id="{BFFCA1FB-5BBB-4676-BD7E-3867DD6BA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2218"/>
                <a:ext cx="9" cy="441"/>
              </a:xfrm>
              <a:custGeom>
                <a:avLst/>
                <a:gdLst>
                  <a:gd name="T0" fmla="*/ 0 w 9"/>
                  <a:gd name="T1" fmla="*/ 441 h 441"/>
                  <a:gd name="T2" fmla="*/ 0 w 9"/>
                  <a:gd name="T3" fmla="*/ 6 h 441"/>
                  <a:gd name="T4" fmla="*/ 6 w 9"/>
                  <a:gd name="T5" fmla="*/ 4 h 441"/>
                  <a:gd name="T6" fmla="*/ 9 w 9"/>
                  <a:gd name="T7" fmla="*/ 0 h 441"/>
                  <a:gd name="T8" fmla="*/ 9 w 9"/>
                  <a:gd name="T9" fmla="*/ 441 h 441"/>
                  <a:gd name="T10" fmla="*/ 0 w 9"/>
                  <a:gd name="T11" fmla="*/ 441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1"/>
                  <a:gd name="T20" fmla="*/ 9 w 9"/>
                  <a:gd name="T21" fmla="*/ 441 h 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1">
                    <a:moveTo>
                      <a:pt x="0" y="441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9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3" name="Freeform 302">
                <a:extLst>
                  <a:ext uri="{FF2B5EF4-FFF2-40B4-BE49-F238E27FC236}">
                    <a16:creationId xmlns:a16="http://schemas.microsoft.com/office/drawing/2014/main" id="{38314183-46D6-4EB7-A774-FA213F343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217"/>
                <a:ext cx="8" cy="442"/>
              </a:xfrm>
              <a:custGeom>
                <a:avLst/>
                <a:gdLst>
                  <a:gd name="T0" fmla="*/ 0 w 8"/>
                  <a:gd name="T1" fmla="*/ 442 h 442"/>
                  <a:gd name="T2" fmla="*/ 0 w 8"/>
                  <a:gd name="T3" fmla="*/ 5 h 442"/>
                  <a:gd name="T4" fmla="*/ 3 w 8"/>
                  <a:gd name="T5" fmla="*/ 1 h 442"/>
                  <a:gd name="T6" fmla="*/ 8 w 8"/>
                  <a:gd name="T7" fmla="*/ 0 h 442"/>
                  <a:gd name="T8" fmla="*/ 8 w 8"/>
                  <a:gd name="T9" fmla="*/ 442 h 442"/>
                  <a:gd name="T10" fmla="*/ 0 w 8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2"/>
                  <a:gd name="T20" fmla="*/ 8 w 8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2">
                    <a:moveTo>
                      <a:pt x="0" y="442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4" name="Freeform 303">
                <a:extLst>
                  <a:ext uri="{FF2B5EF4-FFF2-40B4-BE49-F238E27FC236}">
                    <a16:creationId xmlns:a16="http://schemas.microsoft.com/office/drawing/2014/main" id="{9677CED3-AA8D-4044-8403-2350698E9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213"/>
                <a:ext cx="11" cy="446"/>
              </a:xfrm>
              <a:custGeom>
                <a:avLst/>
                <a:gdLst>
                  <a:gd name="T0" fmla="*/ 0 w 11"/>
                  <a:gd name="T1" fmla="*/ 446 h 446"/>
                  <a:gd name="T2" fmla="*/ 0 w 11"/>
                  <a:gd name="T3" fmla="*/ 5 h 446"/>
                  <a:gd name="T4" fmla="*/ 5 w 11"/>
                  <a:gd name="T5" fmla="*/ 4 h 446"/>
                  <a:gd name="T6" fmla="*/ 11 w 11"/>
                  <a:gd name="T7" fmla="*/ 0 h 446"/>
                  <a:gd name="T8" fmla="*/ 11 w 11"/>
                  <a:gd name="T9" fmla="*/ 446 h 446"/>
                  <a:gd name="T10" fmla="*/ 0 w 11"/>
                  <a:gd name="T11" fmla="*/ 446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6"/>
                  <a:gd name="T20" fmla="*/ 11 w 11"/>
                  <a:gd name="T21" fmla="*/ 446 h 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6">
                    <a:moveTo>
                      <a:pt x="0" y="446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4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5" name="Freeform 304">
                <a:extLst>
                  <a:ext uri="{FF2B5EF4-FFF2-40B4-BE49-F238E27FC236}">
                    <a16:creationId xmlns:a16="http://schemas.microsoft.com/office/drawing/2014/main" id="{E2DE135E-ED72-488D-BDD5-A263B0EA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6 h 448"/>
                  <a:gd name="T4" fmla="*/ 6 w 11"/>
                  <a:gd name="T5" fmla="*/ 2 h 448"/>
                  <a:gd name="T6" fmla="*/ 11 w 11"/>
                  <a:gd name="T7" fmla="*/ 0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6" name="Freeform 305">
                <a:extLst>
                  <a:ext uri="{FF2B5EF4-FFF2-40B4-BE49-F238E27FC236}">
                    <a16:creationId xmlns:a16="http://schemas.microsoft.com/office/drawing/2014/main" id="{B893C62B-3375-4716-87F7-305B1DBCC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2210"/>
                <a:ext cx="9" cy="449"/>
              </a:xfrm>
              <a:custGeom>
                <a:avLst/>
                <a:gdLst>
                  <a:gd name="T0" fmla="*/ 0 w 9"/>
                  <a:gd name="T1" fmla="*/ 449 h 449"/>
                  <a:gd name="T2" fmla="*/ 0 w 9"/>
                  <a:gd name="T3" fmla="*/ 3 h 449"/>
                  <a:gd name="T4" fmla="*/ 5 w 9"/>
                  <a:gd name="T5" fmla="*/ 1 h 449"/>
                  <a:gd name="T6" fmla="*/ 9 w 9"/>
                  <a:gd name="T7" fmla="*/ 0 h 449"/>
                  <a:gd name="T8" fmla="*/ 9 w 9"/>
                  <a:gd name="T9" fmla="*/ 449 h 449"/>
                  <a:gd name="T10" fmla="*/ 0 w 9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9"/>
                  <a:gd name="T20" fmla="*/ 9 w 9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9">
                    <a:moveTo>
                      <a:pt x="0" y="44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7" name="Freeform 306">
                <a:extLst>
                  <a:ext uri="{FF2B5EF4-FFF2-40B4-BE49-F238E27FC236}">
                    <a16:creationId xmlns:a16="http://schemas.microsoft.com/office/drawing/2014/main" id="{7CFA1578-33CC-4F56-83F2-287CAF668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5 h 453"/>
                  <a:gd name="T4" fmla="*/ 4 w 9"/>
                  <a:gd name="T5" fmla="*/ 4 h 453"/>
                  <a:gd name="T6" fmla="*/ 9 w 9"/>
                  <a:gd name="T7" fmla="*/ 0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5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8" name="Freeform 307">
                <a:extLst>
                  <a:ext uri="{FF2B5EF4-FFF2-40B4-BE49-F238E27FC236}">
                    <a16:creationId xmlns:a16="http://schemas.microsoft.com/office/drawing/2014/main" id="{E1DF5DBB-1501-4676-9A1B-6F7018202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203"/>
                <a:ext cx="10" cy="456"/>
              </a:xfrm>
              <a:custGeom>
                <a:avLst/>
                <a:gdLst>
                  <a:gd name="T0" fmla="*/ 0 w 10"/>
                  <a:gd name="T1" fmla="*/ 456 h 456"/>
                  <a:gd name="T2" fmla="*/ 0 w 10"/>
                  <a:gd name="T3" fmla="*/ 7 h 456"/>
                  <a:gd name="T4" fmla="*/ 5 w 10"/>
                  <a:gd name="T5" fmla="*/ 3 h 456"/>
                  <a:gd name="T6" fmla="*/ 10 w 10"/>
                  <a:gd name="T7" fmla="*/ 0 h 456"/>
                  <a:gd name="T8" fmla="*/ 10 w 10"/>
                  <a:gd name="T9" fmla="*/ 456 h 456"/>
                  <a:gd name="T10" fmla="*/ 0 w 10"/>
                  <a:gd name="T11" fmla="*/ 456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6"/>
                  <a:gd name="T20" fmla="*/ 10 w 10"/>
                  <a:gd name="T21" fmla="*/ 456 h 4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6">
                    <a:moveTo>
                      <a:pt x="0" y="45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56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9" name="Freeform 308">
                <a:extLst>
                  <a:ext uri="{FF2B5EF4-FFF2-40B4-BE49-F238E27FC236}">
                    <a16:creationId xmlns:a16="http://schemas.microsoft.com/office/drawing/2014/main" id="{584E8B9F-0678-4327-AB42-00E8FBCAA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5 h 458"/>
                  <a:gd name="T4" fmla="*/ 5 w 10"/>
                  <a:gd name="T5" fmla="*/ 2 h 458"/>
                  <a:gd name="T6" fmla="*/ 10 w 10"/>
                  <a:gd name="T7" fmla="*/ 0 h 458"/>
                  <a:gd name="T8" fmla="*/ 10 w 10"/>
                  <a:gd name="T9" fmla="*/ 458 h 458"/>
                  <a:gd name="T10" fmla="*/ 0 w 10"/>
                  <a:gd name="T11" fmla="*/ 458 h 4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8"/>
                  <a:gd name="T20" fmla="*/ 10 w 10"/>
                  <a:gd name="T21" fmla="*/ 458 h 4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8">
                    <a:moveTo>
                      <a:pt x="0" y="458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0" name="Freeform 309">
                <a:extLst>
                  <a:ext uri="{FF2B5EF4-FFF2-40B4-BE49-F238E27FC236}">
                    <a16:creationId xmlns:a16="http://schemas.microsoft.com/office/drawing/2014/main" id="{7B5E6BEA-35D7-4E5E-B225-0E086F84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97"/>
                <a:ext cx="9" cy="462"/>
              </a:xfrm>
              <a:custGeom>
                <a:avLst/>
                <a:gdLst>
                  <a:gd name="T0" fmla="*/ 0 w 9"/>
                  <a:gd name="T1" fmla="*/ 462 h 462"/>
                  <a:gd name="T2" fmla="*/ 0 w 9"/>
                  <a:gd name="T3" fmla="*/ 6 h 462"/>
                  <a:gd name="T4" fmla="*/ 5 w 9"/>
                  <a:gd name="T5" fmla="*/ 4 h 462"/>
                  <a:gd name="T6" fmla="*/ 9 w 9"/>
                  <a:gd name="T7" fmla="*/ 0 h 462"/>
                  <a:gd name="T8" fmla="*/ 9 w 9"/>
                  <a:gd name="T9" fmla="*/ 462 h 462"/>
                  <a:gd name="T10" fmla="*/ 0 w 9"/>
                  <a:gd name="T11" fmla="*/ 462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2"/>
                  <a:gd name="T20" fmla="*/ 9 w 9"/>
                  <a:gd name="T21" fmla="*/ 462 h 4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2">
                    <a:moveTo>
                      <a:pt x="0" y="462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1" name="Freeform 310">
                <a:extLst>
                  <a:ext uri="{FF2B5EF4-FFF2-40B4-BE49-F238E27FC236}">
                    <a16:creationId xmlns:a16="http://schemas.microsoft.com/office/drawing/2014/main" id="{A8066F51-B9BC-4295-9AF3-070D1202A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6 h 464"/>
                  <a:gd name="T4" fmla="*/ 4 w 9"/>
                  <a:gd name="T5" fmla="*/ 2 h 464"/>
                  <a:gd name="T6" fmla="*/ 9 w 9"/>
                  <a:gd name="T7" fmla="*/ 0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2" name="Freeform 311">
                <a:extLst>
                  <a:ext uri="{FF2B5EF4-FFF2-40B4-BE49-F238E27FC236}">
                    <a16:creationId xmlns:a16="http://schemas.microsoft.com/office/drawing/2014/main" id="{8827DA5F-35B0-40B4-A5A8-CCE8A8F08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2192"/>
                <a:ext cx="10" cy="467"/>
              </a:xfrm>
              <a:custGeom>
                <a:avLst/>
                <a:gdLst>
                  <a:gd name="T0" fmla="*/ 0 w 10"/>
                  <a:gd name="T1" fmla="*/ 467 h 467"/>
                  <a:gd name="T2" fmla="*/ 0 w 10"/>
                  <a:gd name="T3" fmla="*/ 5 h 467"/>
                  <a:gd name="T4" fmla="*/ 5 w 10"/>
                  <a:gd name="T5" fmla="*/ 3 h 467"/>
                  <a:gd name="T6" fmla="*/ 10 w 10"/>
                  <a:gd name="T7" fmla="*/ 0 h 467"/>
                  <a:gd name="T8" fmla="*/ 10 w 10"/>
                  <a:gd name="T9" fmla="*/ 467 h 467"/>
                  <a:gd name="T10" fmla="*/ 0 w 10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67"/>
                  <a:gd name="T20" fmla="*/ 10 w 10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67">
                    <a:moveTo>
                      <a:pt x="0" y="467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3" name="Freeform 312">
                <a:extLst>
                  <a:ext uri="{FF2B5EF4-FFF2-40B4-BE49-F238E27FC236}">
                    <a16:creationId xmlns:a16="http://schemas.microsoft.com/office/drawing/2014/main" id="{33988498-4007-4F7B-9743-C1AB0D8FE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188"/>
                <a:ext cx="11" cy="471"/>
              </a:xfrm>
              <a:custGeom>
                <a:avLst/>
                <a:gdLst>
                  <a:gd name="T0" fmla="*/ 0 w 11"/>
                  <a:gd name="T1" fmla="*/ 471 h 471"/>
                  <a:gd name="T2" fmla="*/ 0 w 11"/>
                  <a:gd name="T3" fmla="*/ 7 h 471"/>
                  <a:gd name="T4" fmla="*/ 5 w 11"/>
                  <a:gd name="T5" fmla="*/ 4 h 471"/>
                  <a:gd name="T6" fmla="*/ 11 w 11"/>
                  <a:gd name="T7" fmla="*/ 0 h 471"/>
                  <a:gd name="T8" fmla="*/ 11 w 11"/>
                  <a:gd name="T9" fmla="*/ 471 h 471"/>
                  <a:gd name="T10" fmla="*/ 0 w 11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1"/>
                  <a:gd name="T20" fmla="*/ 11 w 11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1">
                    <a:moveTo>
                      <a:pt x="0" y="471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4" name="Freeform 313">
                <a:extLst>
                  <a:ext uri="{FF2B5EF4-FFF2-40B4-BE49-F238E27FC236}">
                    <a16:creationId xmlns:a16="http://schemas.microsoft.com/office/drawing/2014/main" id="{BAB00AFE-2301-42AA-894E-FCF7A117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185"/>
                <a:ext cx="9" cy="474"/>
              </a:xfrm>
              <a:custGeom>
                <a:avLst/>
                <a:gdLst>
                  <a:gd name="T0" fmla="*/ 0 w 9"/>
                  <a:gd name="T1" fmla="*/ 474 h 474"/>
                  <a:gd name="T2" fmla="*/ 0 w 9"/>
                  <a:gd name="T3" fmla="*/ 7 h 474"/>
                  <a:gd name="T4" fmla="*/ 6 w 9"/>
                  <a:gd name="T5" fmla="*/ 3 h 474"/>
                  <a:gd name="T6" fmla="*/ 9 w 9"/>
                  <a:gd name="T7" fmla="*/ 0 h 474"/>
                  <a:gd name="T8" fmla="*/ 9 w 9"/>
                  <a:gd name="T9" fmla="*/ 474 h 474"/>
                  <a:gd name="T10" fmla="*/ 0 w 9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4"/>
                  <a:gd name="T20" fmla="*/ 9 w 9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4">
                    <a:moveTo>
                      <a:pt x="0" y="474"/>
                    </a:moveTo>
                    <a:lnTo>
                      <a:pt x="0" y="7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5" name="Freeform 314">
                <a:extLst>
                  <a:ext uri="{FF2B5EF4-FFF2-40B4-BE49-F238E27FC236}">
                    <a16:creationId xmlns:a16="http://schemas.microsoft.com/office/drawing/2014/main" id="{62E188A8-6653-4F64-B83B-8B4315A17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183"/>
                <a:ext cx="9" cy="476"/>
              </a:xfrm>
              <a:custGeom>
                <a:avLst/>
                <a:gdLst>
                  <a:gd name="T0" fmla="*/ 0 w 9"/>
                  <a:gd name="T1" fmla="*/ 476 h 476"/>
                  <a:gd name="T2" fmla="*/ 0 w 9"/>
                  <a:gd name="T3" fmla="*/ 5 h 476"/>
                  <a:gd name="T4" fmla="*/ 3 w 9"/>
                  <a:gd name="T5" fmla="*/ 2 h 476"/>
                  <a:gd name="T6" fmla="*/ 9 w 9"/>
                  <a:gd name="T7" fmla="*/ 0 h 476"/>
                  <a:gd name="T8" fmla="*/ 9 w 9"/>
                  <a:gd name="T9" fmla="*/ 476 h 476"/>
                  <a:gd name="T10" fmla="*/ 0 w 9"/>
                  <a:gd name="T11" fmla="*/ 476 h 4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6"/>
                  <a:gd name="T20" fmla="*/ 9 w 9"/>
                  <a:gd name="T21" fmla="*/ 476 h 4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6">
                    <a:moveTo>
                      <a:pt x="0" y="476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76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6" name="Freeform 315">
                <a:extLst>
                  <a:ext uri="{FF2B5EF4-FFF2-40B4-BE49-F238E27FC236}">
                    <a16:creationId xmlns:a16="http://schemas.microsoft.com/office/drawing/2014/main" id="{BFE3C15B-E6F9-4198-8601-A50060BDF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180"/>
                <a:ext cx="11" cy="479"/>
              </a:xfrm>
              <a:custGeom>
                <a:avLst/>
                <a:gdLst>
                  <a:gd name="T0" fmla="*/ 0 w 11"/>
                  <a:gd name="T1" fmla="*/ 479 h 479"/>
                  <a:gd name="T2" fmla="*/ 0 w 11"/>
                  <a:gd name="T3" fmla="*/ 5 h 479"/>
                  <a:gd name="T4" fmla="*/ 6 w 11"/>
                  <a:gd name="T5" fmla="*/ 1 h 479"/>
                  <a:gd name="T6" fmla="*/ 11 w 11"/>
                  <a:gd name="T7" fmla="*/ 0 h 479"/>
                  <a:gd name="T8" fmla="*/ 11 w 11"/>
                  <a:gd name="T9" fmla="*/ 479 h 479"/>
                  <a:gd name="T10" fmla="*/ 0 w 11"/>
                  <a:gd name="T11" fmla="*/ 479 h 4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9"/>
                  <a:gd name="T20" fmla="*/ 11 w 11"/>
                  <a:gd name="T21" fmla="*/ 479 h 4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9">
                    <a:moveTo>
                      <a:pt x="0" y="479"/>
                    </a:moveTo>
                    <a:lnTo>
                      <a:pt x="0" y="5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479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7" name="Freeform 316">
                <a:extLst>
                  <a:ext uri="{FF2B5EF4-FFF2-40B4-BE49-F238E27FC236}">
                    <a16:creationId xmlns:a16="http://schemas.microsoft.com/office/drawing/2014/main" id="{80B02E18-53DB-4A17-B0C2-7B457F1D9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176"/>
                <a:ext cx="10" cy="483"/>
              </a:xfrm>
              <a:custGeom>
                <a:avLst/>
                <a:gdLst>
                  <a:gd name="T0" fmla="*/ 0 w 10"/>
                  <a:gd name="T1" fmla="*/ 483 h 483"/>
                  <a:gd name="T2" fmla="*/ 0 w 10"/>
                  <a:gd name="T3" fmla="*/ 7 h 483"/>
                  <a:gd name="T4" fmla="*/ 5 w 10"/>
                  <a:gd name="T5" fmla="*/ 4 h 483"/>
                  <a:gd name="T6" fmla="*/ 10 w 10"/>
                  <a:gd name="T7" fmla="*/ 0 h 483"/>
                  <a:gd name="T8" fmla="*/ 10 w 10"/>
                  <a:gd name="T9" fmla="*/ 483 h 483"/>
                  <a:gd name="T10" fmla="*/ 0 w 10"/>
                  <a:gd name="T11" fmla="*/ 483 h 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3"/>
                  <a:gd name="T20" fmla="*/ 10 w 10"/>
                  <a:gd name="T21" fmla="*/ 483 h 4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3">
                    <a:moveTo>
                      <a:pt x="0" y="483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0" y="483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8" name="Freeform 317">
                <a:extLst>
                  <a:ext uri="{FF2B5EF4-FFF2-40B4-BE49-F238E27FC236}">
                    <a16:creationId xmlns:a16="http://schemas.microsoft.com/office/drawing/2014/main" id="{F0D40C63-5B32-4E42-9F22-079B0C472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173"/>
                <a:ext cx="10" cy="486"/>
              </a:xfrm>
              <a:custGeom>
                <a:avLst/>
                <a:gdLst>
                  <a:gd name="T0" fmla="*/ 0 w 10"/>
                  <a:gd name="T1" fmla="*/ 486 h 486"/>
                  <a:gd name="T2" fmla="*/ 0 w 10"/>
                  <a:gd name="T3" fmla="*/ 7 h 486"/>
                  <a:gd name="T4" fmla="*/ 5 w 10"/>
                  <a:gd name="T5" fmla="*/ 3 h 486"/>
                  <a:gd name="T6" fmla="*/ 10 w 10"/>
                  <a:gd name="T7" fmla="*/ 0 h 486"/>
                  <a:gd name="T8" fmla="*/ 10 w 10"/>
                  <a:gd name="T9" fmla="*/ 486 h 486"/>
                  <a:gd name="T10" fmla="*/ 0 w 1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6"/>
                  <a:gd name="T20" fmla="*/ 10 w 1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6">
                    <a:moveTo>
                      <a:pt x="0" y="48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86"/>
                    </a:lnTo>
                    <a:lnTo>
                      <a:pt x="0" y="486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9" name="Freeform 318">
                <a:extLst>
                  <a:ext uri="{FF2B5EF4-FFF2-40B4-BE49-F238E27FC236}">
                    <a16:creationId xmlns:a16="http://schemas.microsoft.com/office/drawing/2014/main" id="{E7E2A787-BECC-46EA-848B-C3DE5CE7A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2169"/>
                <a:ext cx="9" cy="490"/>
              </a:xfrm>
              <a:custGeom>
                <a:avLst/>
                <a:gdLst>
                  <a:gd name="T0" fmla="*/ 0 w 9"/>
                  <a:gd name="T1" fmla="*/ 490 h 490"/>
                  <a:gd name="T2" fmla="*/ 0 w 9"/>
                  <a:gd name="T3" fmla="*/ 7 h 490"/>
                  <a:gd name="T4" fmla="*/ 5 w 9"/>
                  <a:gd name="T5" fmla="*/ 4 h 490"/>
                  <a:gd name="T6" fmla="*/ 9 w 9"/>
                  <a:gd name="T7" fmla="*/ 0 h 490"/>
                  <a:gd name="T8" fmla="*/ 9 w 9"/>
                  <a:gd name="T9" fmla="*/ 490 h 490"/>
                  <a:gd name="T10" fmla="*/ 0 w 9"/>
                  <a:gd name="T11" fmla="*/ 490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0"/>
                  <a:gd name="T20" fmla="*/ 9 w 9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0">
                    <a:moveTo>
                      <a:pt x="0" y="490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90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0" name="Freeform 319">
                <a:extLst>
                  <a:ext uri="{FF2B5EF4-FFF2-40B4-BE49-F238E27FC236}">
                    <a16:creationId xmlns:a16="http://schemas.microsoft.com/office/drawing/2014/main" id="{0F3D2946-59CA-46CA-BDEE-783C2F35E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166"/>
                <a:ext cx="9" cy="493"/>
              </a:xfrm>
              <a:custGeom>
                <a:avLst/>
                <a:gdLst>
                  <a:gd name="T0" fmla="*/ 0 w 9"/>
                  <a:gd name="T1" fmla="*/ 493 h 493"/>
                  <a:gd name="T2" fmla="*/ 0 w 9"/>
                  <a:gd name="T3" fmla="*/ 7 h 493"/>
                  <a:gd name="T4" fmla="*/ 4 w 9"/>
                  <a:gd name="T5" fmla="*/ 3 h 493"/>
                  <a:gd name="T6" fmla="*/ 9 w 9"/>
                  <a:gd name="T7" fmla="*/ 0 h 493"/>
                  <a:gd name="T8" fmla="*/ 9 w 9"/>
                  <a:gd name="T9" fmla="*/ 493 h 493"/>
                  <a:gd name="T10" fmla="*/ 0 w 9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3"/>
                  <a:gd name="T20" fmla="*/ 9 w 9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3">
                    <a:moveTo>
                      <a:pt x="0" y="493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1" name="Freeform 320">
                <a:extLst>
                  <a:ext uri="{FF2B5EF4-FFF2-40B4-BE49-F238E27FC236}">
                    <a16:creationId xmlns:a16="http://schemas.microsoft.com/office/drawing/2014/main" id="{74B795E4-B98B-45B8-B6F6-C9E0E1FAD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162"/>
                <a:ext cx="11" cy="497"/>
              </a:xfrm>
              <a:custGeom>
                <a:avLst/>
                <a:gdLst>
                  <a:gd name="T0" fmla="*/ 0 w 11"/>
                  <a:gd name="T1" fmla="*/ 497 h 497"/>
                  <a:gd name="T2" fmla="*/ 0 w 11"/>
                  <a:gd name="T3" fmla="*/ 7 h 497"/>
                  <a:gd name="T4" fmla="*/ 5 w 11"/>
                  <a:gd name="T5" fmla="*/ 4 h 497"/>
                  <a:gd name="T6" fmla="*/ 11 w 11"/>
                  <a:gd name="T7" fmla="*/ 0 h 497"/>
                  <a:gd name="T8" fmla="*/ 11 w 11"/>
                  <a:gd name="T9" fmla="*/ 497 h 497"/>
                  <a:gd name="T10" fmla="*/ 0 w 11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7"/>
                  <a:gd name="T20" fmla="*/ 11 w 11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7">
                    <a:moveTo>
                      <a:pt x="0" y="497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2" name="Freeform 321">
                <a:extLst>
                  <a:ext uri="{FF2B5EF4-FFF2-40B4-BE49-F238E27FC236}">
                    <a16:creationId xmlns:a16="http://schemas.microsoft.com/office/drawing/2014/main" id="{D21C82D4-E9BA-40FC-B752-F46C73495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2158"/>
                <a:ext cx="11" cy="501"/>
              </a:xfrm>
              <a:custGeom>
                <a:avLst/>
                <a:gdLst>
                  <a:gd name="T0" fmla="*/ 0 w 11"/>
                  <a:gd name="T1" fmla="*/ 501 h 501"/>
                  <a:gd name="T2" fmla="*/ 0 w 11"/>
                  <a:gd name="T3" fmla="*/ 8 h 501"/>
                  <a:gd name="T4" fmla="*/ 6 w 11"/>
                  <a:gd name="T5" fmla="*/ 4 h 501"/>
                  <a:gd name="T6" fmla="*/ 11 w 11"/>
                  <a:gd name="T7" fmla="*/ 0 h 501"/>
                  <a:gd name="T8" fmla="*/ 11 w 11"/>
                  <a:gd name="T9" fmla="*/ 501 h 501"/>
                  <a:gd name="T10" fmla="*/ 0 w 11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1"/>
                  <a:gd name="T20" fmla="*/ 11 w 11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1">
                    <a:moveTo>
                      <a:pt x="0" y="501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3" name="Freeform 322">
                <a:extLst>
                  <a:ext uri="{FF2B5EF4-FFF2-40B4-BE49-F238E27FC236}">
                    <a16:creationId xmlns:a16="http://schemas.microsoft.com/office/drawing/2014/main" id="{29C3863D-1BC8-4D98-8F5E-E334CE85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153"/>
                <a:ext cx="8" cy="506"/>
              </a:xfrm>
              <a:custGeom>
                <a:avLst/>
                <a:gdLst>
                  <a:gd name="T0" fmla="*/ 0 w 8"/>
                  <a:gd name="T1" fmla="*/ 506 h 506"/>
                  <a:gd name="T2" fmla="*/ 0 w 8"/>
                  <a:gd name="T3" fmla="*/ 9 h 506"/>
                  <a:gd name="T4" fmla="*/ 5 w 8"/>
                  <a:gd name="T5" fmla="*/ 5 h 506"/>
                  <a:gd name="T6" fmla="*/ 8 w 8"/>
                  <a:gd name="T7" fmla="*/ 0 h 506"/>
                  <a:gd name="T8" fmla="*/ 8 w 8"/>
                  <a:gd name="T9" fmla="*/ 506 h 506"/>
                  <a:gd name="T10" fmla="*/ 0 w 8"/>
                  <a:gd name="T11" fmla="*/ 506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06"/>
                  <a:gd name="T20" fmla="*/ 8 w 8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06">
                    <a:moveTo>
                      <a:pt x="0" y="506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8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4" name="Freeform 323">
                <a:extLst>
                  <a:ext uri="{FF2B5EF4-FFF2-40B4-BE49-F238E27FC236}">
                    <a16:creationId xmlns:a16="http://schemas.microsoft.com/office/drawing/2014/main" id="{CC7D7112-6426-4114-9A9A-865BFB5E2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150"/>
                <a:ext cx="9" cy="509"/>
              </a:xfrm>
              <a:custGeom>
                <a:avLst/>
                <a:gdLst>
                  <a:gd name="T0" fmla="*/ 0 w 9"/>
                  <a:gd name="T1" fmla="*/ 509 h 509"/>
                  <a:gd name="T2" fmla="*/ 0 w 9"/>
                  <a:gd name="T3" fmla="*/ 8 h 509"/>
                  <a:gd name="T4" fmla="*/ 3 w 9"/>
                  <a:gd name="T5" fmla="*/ 3 h 509"/>
                  <a:gd name="T6" fmla="*/ 9 w 9"/>
                  <a:gd name="T7" fmla="*/ 0 h 509"/>
                  <a:gd name="T8" fmla="*/ 9 w 9"/>
                  <a:gd name="T9" fmla="*/ 509 h 509"/>
                  <a:gd name="T10" fmla="*/ 0 w 9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9"/>
                  <a:gd name="T20" fmla="*/ 9 w 9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9">
                    <a:moveTo>
                      <a:pt x="0" y="509"/>
                    </a:moveTo>
                    <a:lnTo>
                      <a:pt x="0" y="8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5" name="Freeform 324">
                <a:extLst>
                  <a:ext uri="{FF2B5EF4-FFF2-40B4-BE49-F238E27FC236}">
                    <a16:creationId xmlns:a16="http://schemas.microsoft.com/office/drawing/2014/main" id="{1CD379B9-E251-4D99-B81F-23CA14501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146"/>
                <a:ext cx="11" cy="513"/>
              </a:xfrm>
              <a:custGeom>
                <a:avLst/>
                <a:gdLst>
                  <a:gd name="T0" fmla="*/ 0 w 11"/>
                  <a:gd name="T1" fmla="*/ 513 h 513"/>
                  <a:gd name="T2" fmla="*/ 0 w 11"/>
                  <a:gd name="T3" fmla="*/ 7 h 513"/>
                  <a:gd name="T4" fmla="*/ 6 w 11"/>
                  <a:gd name="T5" fmla="*/ 4 h 513"/>
                  <a:gd name="T6" fmla="*/ 11 w 11"/>
                  <a:gd name="T7" fmla="*/ 0 h 513"/>
                  <a:gd name="T8" fmla="*/ 11 w 11"/>
                  <a:gd name="T9" fmla="*/ 513 h 513"/>
                  <a:gd name="T10" fmla="*/ 0 w 11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3"/>
                  <a:gd name="T20" fmla="*/ 11 w 11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3">
                    <a:moveTo>
                      <a:pt x="0" y="513"/>
                    </a:moveTo>
                    <a:lnTo>
                      <a:pt x="0" y="7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6" name="Freeform 325">
                <a:extLst>
                  <a:ext uri="{FF2B5EF4-FFF2-40B4-BE49-F238E27FC236}">
                    <a16:creationId xmlns:a16="http://schemas.microsoft.com/office/drawing/2014/main" id="{941478C9-2DFD-4141-BDE2-3C216FD27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2143"/>
                <a:ext cx="10" cy="516"/>
              </a:xfrm>
              <a:custGeom>
                <a:avLst/>
                <a:gdLst>
                  <a:gd name="T0" fmla="*/ 0 w 10"/>
                  <a:gd name="T1" fmla="*/ 516 h 516"/>
                  <a:gd name="T2" fmla="*/ 0 w 10"/>
                  <a:gd name="T3" fmla="*/ 7 h 516"/>
                  <a:gd name="T4" fmla="*/ 5 w 10"/>
                  <a:gd name="T5" fmla="*/ 3 h 516"/>
                  <a:gd name="T6" fmla="*/ 10 w 10"/>
                  <a:gd name="T7" fmla="*/ 0 h 516"/>
                  <a:gd name="T8" fmla="*/ 10 w 10"/>
                  <a:gd name="T9" fmla="*/ 516 h 516"/>
                  <a:gd name="T10" fmla="*/ 0 w 10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6"/>
                  <a:gd name="T20" fmla="*/ 10 w 10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6">
                    <a:moveTo>
                      <a:pt x="0" y="51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7" name="Freeform 326">
                <a:extLst>
                  <a:ext uri="{FF2B5EF4-FFF2-40B4-BE49-F238E27FC236}">
                    <a16:creationId xmlns:a16="http://schemas.microsoft.com/office/drawing/2014/main" id="{1E0567FF-037B-4964-901E-C647F21C3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2137"/>
                <a:ext cx="9" cy="522"/>
              </a:xfrm>
              <a:custGeom>
                <a:avLst/>
                <a:gdLst>
                  <a:gd name="T0" fmla="*/ 0 w 9"/>
                  <a:gd name="T1" fmla="*/ 522 h 522"/>
                  <a:gd name="T2" fmla="*/ 0 w 9"/>
                  <a:gd name="T3" fmla="*/ 9 h 522"/>
                  <a:gd name="T4" fmla="*/ 5 w 9"/>
                  <a:gd name="T5" fmla="*/ 6 h 522"/>
                  <a:gd name="T6" fmla="*/ 9 w 9"/>
                  <a:gd name="T7" fmla="*/ 0 h 522"/>
                  <a:gd name="T8" fmla="*/ 9 w 9"/>
                  <a:gd name="T9" fmla="*/ 522 h 522"/>
                  <a:gd name="T10" fmla="*/ 0 w 9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2"/>
                  <a:gd name="T20" fmla="*/ 9 w 9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2">
                    <a:moveTo>
                      <a:pt x="0" y="522"/>
                    </a:moveTo>
                    <a:lnTo>
                      <a:pt x="0" y="9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9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8" name="Freeform 327">
                <a:extLst>
                  <a:ext uri="{FF2B5EF4-FFF2-40B4-BE49-F238E27FC236}">
                    <a16:creationId xmlns:a16="http://schemas.microsoft.com/office/drawing/2014/main" id="{CC2C2EF2-78C3-49F8-BA07-872EB04ED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134"/>
                <a:ext cx="9" cy="525"/>
              </a:xfrm>
              <a:custGeom>
                <a:avLst/>
                <a:gdLst>
                  <a:gd name="T0" fmla="*/ 0 w 9"/>
                  <a:gd name="T1" fmla="*/ 525 h 525"/>
                  <a:gd name="T2" fmla="*/ 0 w 9"/>
                  <a:gd name="T3" fmla="*/ 9 h 525"/>
                  <a:gd name="T4" fmla="*/ 4 w 9"/>
                  <a:gd name="T5" fmla="*/ 3 h 525"/>
                  <a:gd name="T6" fmla="*/ 9 w 9"/>
                  <a:gd name="T7" fmla="*/ 0 h 525"/>
                  <a:gd name="T8" fmla="*/ 9 w 9"/>
                  <a:gd name="T9" fmla="*/ 525 h 525"/>
                  <a:gd name="T10" fmla="*/ 0 w 9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5"/>
                  <a:gd name="T20" fmla="*/ 9 w 9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5">
                    <a:moveTo>
                      <a:pt x="0" y="525"/>
                    </a:moveTo>
                    <a:lnTo>
                      <a:pt x="0" y="9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9" name="Freeform 328">
                <a:extLst>
                  <a:ext uri="{FF2B5EF4-FFF2-40B4-BE49-F238E27FC236}">
                    <a16:creationId xmlns:a16="http://schemas.microsoft.com/office/drawing/2014/main" id="{BB57E854-ABB0-42CD-92F1-AC3948F7E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129"/>
                <a:ext cx="10" cy="530"/>
              </a:xfrm>
              <a:custGeom>
                <a:avLst/>
                <a:gdLst>
                  <a:gd name="T0" fmla="*/ 0 w 10"/>
                  <a:gd name="T1" fmla="*/ 530 h 530"/>
                  <a:gd name="T2" fmla="*/ 0 w 10"/>
                  <a:gd name="T3" fmla="*/ 8 h 530"/>
                  <a:gd name="T4" fmla="*/ 5 w 10"/>
                  <a:gd name="T5" fmla="*/ 5 h 530"/>
                  <a:gd name="T6" fmla="*/ 10 w 10"/>
                  <a:gd name="T7" fmla="*/ 0 h 530"/>
                  <a:gd name="T8" fmla="*/ 10 w 10"/>
                  <a:gd name="T9" fmla="*/ 530 h 530"/>
                  <a:gd name="T10" fmla="*/ 0 w 10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0"/>
                  <a:gd name="T20" fmla="*/ 10 w 10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0">
                    <a:moveTo>
                      <a:pt x="0" y="53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0" name="Freeform 329">
                <a:extLst>
                  <a:ext uri="{FF2B5EF4-FFF2-40B4-BE49-F238E27FC236}">
                    <a16:creationId xmlns:a16="http://schemas.microsoft.com/office/drawing/2014/main" id="{86C60958-2F69-4FAC-BD8D-5774C6176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125"/>
                <a:ext cx="11" cy="534"/>
              </a:xfrm>
              <a:custGeom>
                <a:avLst/>
                <a:gdLst>
                  <a:gd name="T0" fmla="*/ 0 w 11"/>
                  <a:gd name="T1" fmla="*/ 534 h 534"/>
                  <a:gd name="T2" fmla="*/ 0 w 11"/>
                  <a:gd name="T3" fmla="*/ 9 h 534"/>
                  <a:gd name="T4" fmla="*/ 5 w 11"/>
                  <a:gd name="T5" fmla="*/ 4 h 534"/>
                  <a:gd name="T6" fmla="*/ 11 w 11"/>
                  <a:gd name="T7" fmla="*/ 0 h 534"/>
                  <a:gd name="T8" fmla="*/ 11 w 11"/>
                  <a:gd name="T9" fmla="*/ 534 h 534"/>
                  <a:gd name="T10" fmla="*/ 0 w 11"/>
                  <a:gd name="T11" fmla="*/ 534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4"/>
                  <a:gd name="T20" fmla="*/ 11 w 11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4">
                    <a:moveTo>
                      <a:pt x="0" y="53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6" name="Freeform 330">
              <a:extLst>
                <a:ext uri="{FF2B5EF4-FFF2-40B4-BE49-F238E27FC236}">
                  <a16:creationId xmlns:a16="http://schemas.microsoft.com/office/drawing/2014/main" id="{950145BE-4BED-4FE8-9209-BF7A5A27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120"/>
              <a:ext cx="9" cy="539"/>
            </a:xfrm>
            <a:custGeom>
              <a:avLst/>
              <a:gdLst>
                <a:gd name="T0" fmla="*/ 0 w 9"/>
                <a:gd name="T1" fmla="*/ 539 h 539"/>
                <a:gd name="T2" fmla="*/ 0 w 9"/>
                <a:gd name="T3" fmla="*/ 9 h 539"/>
                <a:gd name="T4" fmla="*/ 6 w 9"/>
                <a:gd name="T5" fmla="*/ 5 h 539"/>
                <a:gd name="T6" fmla="*/ 9 w 9"/>
                <a:gd name="T7" fmla="*/ 0 h 539"/>
                <a:gd name="T8" fmla="*/ 9 w 9"/>
                <a:gd name="T9" fmla="*/ 0 h 539"/>
                <a:gd name="T10" fmla="*/ 9 w 9"/>
                <a:gd name="T11" fmla="*/ 0 h 539"/>
                <a:gd name="T12" fmla="*/ 9 w 9"/>
                <a:gd name="T13" fmla="*/ 539 h 539"/>
                <a:gd name="T14" fmla="*/ 0 w 9"/>
                <a:gd name="T15" fmla="*/ 539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539"/>
                <a:gd name="T26" fmla="*/ 9 w 9"/>
                <a:gd name="T27" fmla="*/ 539 h 5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539">
                  <a:moveTo>
                    <a:pt x="0" y="539"/>
                  </a:moveTo>
                  <a:lnTo>
                    <a:pt x="0" y="9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331">
              <a:extLst>
                <a:ext uri="{FF2B5EF4-FFF2-40B4-BE49-F238E27FC236}">
                  <a16:creationId xmlns:a16="http://schemas.microsoft.com/office/drawing/2014/main" id="{E28084BE-3EAC-4DF5-A2FF-8C37BD10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116"/>
              <a:ext cx="8" cy="543"/>
            </a:xfrm>
            <a:custGeom>
              <a:avLst/>
              <a:gdLst>
                <a:gd name="T0" fmla="*/ 0 w 8"/>
                <a:gd name="T1" fmla="*/ 543 h 543"/>
                <a:gd name="T2" fmla="*/ 0 w 8"/>
                <a:gd name="T3" fmla="*/ 9 h 543"/>
                <a:gd name="T4" fmla="*/ 1 w 8"/>
                <a:gd name="T5" fmla="*/ 7 h 543"/>
                <a:gd name="T6" fmla="*/ 3 w 8"/>
                <a:gd name="T7" fmla="*/ 4 h 543"/>
                <a:gd name="T8" fmla="*/ 7 w 8"/>
                <a:gd name="T9" fmla="*/ 2 h 543"/>
                <a:gd name="T10" fmla="*/ 8 w 8"/>
                <a:gd name="T11" fmla="*/ 0 h 543"/>
                <a:gd name="T12" fmla="*/ 8 w 8"/>
                <a:gd name="T13" fmla="*/ 543 h 543"/>
                <a:gd name="T14" fmla="*/ 0 w 8"/>
                <a:gd name="T15" fmla="*/ 543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43"/>
                <a:gd name="T26" fmla="*/ 8 w 8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43">
                  <a:moveTo>
                    <a:pt x="0" y="543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332">
              <a:extLst>
                <a:ext uri="{FF2B5EF4-FFF2-40B4-BE49-F238E27FC236}">
                  <a16:creationId xmlns:a16="http://schemas.microsoft.com/office/drawing/2014/main" id="{72C7CFCA-0513-406B-AF22-9CAC641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111"/>
              <a:ext cx="11" cy="548"/>
            </a:xfrm>
            <a:custGeom>
              <a:avLst/>
              <a:gdLst>
                <a:gd name="T0" fmla="*/ 0 w 11"/>
                <a:gd name="T1" fmla="*/ 548 h 548"/>
                <a:gd name="T2" fmla="*/ 0 w 11"/>
                <a:gd name="T3" fmla="*/ 9 h 548"/>
                <a:gd name="T4" fmla="*/ 5 w 11"/>
                <a:gd name="T5" fmla="*/ 5 h 548"/>
                <a:gd name="T6" fmla="*/ 11 w 11"/>
                <a:gd name="T7" fmla="*/ 0 h 548"/>
                <a:gd name="T8" fmla="*/ 11 w 11"/>
                <a:gd name="T9" fmla="*/ 548 h 548"/>
                <a:gd name="T10" fmla="*/ 0 w 11"/>
                <a:gd name="T11" fmla="*/ 548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48"/>
                <a:gd name="T20" fmla="*/ 11 w 11"/>
                <a:gd name="T21" fmla="*/ 548 h 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48">
                  <a:moveTo>
                    <a:pt x="0" y="548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1" y="548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333">
              <a:extLst>
                <a:ext uri="{FF2B5EF4-FFF2-40B4-BE49-F238E27FC236}">
                  <a16:creationId xmlns:a16="http://schemas.microsoft.com/office/drawing/2014/main" id="{DC4E40EB-B969-4DDD-A469-414F9F2E6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06"/>
              <a:ext cx="11" cy="553"/>
            </a:xfrm>
            <a:custGeom>
              <a:avLst/>
              <a:gdLst>
                <a:gd name="T0" fmla="*/ 0 w 11"/>
                <a:gd name="T1" fmla="*/ 553 h 553"/>
                <a:gd name="T2" fmla="*/ 0 w 11"/>
                <a:gd name="T3" fmla="*/ 10 h 553"/>
                <a:gd name="T4" fmla="*/ 6 w 11"/>
                <a:gd name="T5" fmla="*/ 5 h 553"/>
                <a:gd name="T6" fmla="*/ 11 w 11"/>
                <a:gd name="T7" fmla="*/ 0 h 553"/>
                <a:gd name="T8" fmla="*/ 11 w 11"/>
                <a:gd name="T9" fmla="*/ 553 h 553"/>
                <a:gd name="T10" fmla="*/ 0 w 11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53"/>
                <a:gd name="T20" fmla="*/ 11 w 11"/>
                <a:gd name="T21" fmla="*/ 553 h 5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53">
                  <a:moveTo>
                    <a:pt x="0" y="553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334">
              <a:extLst>
                <a:ext uri="{FF2B5EF4-FFF2-40B4-BE49-F238E27FC236}">
                  <a16:creationId xmlns:a16="http://schemas.microsoft.com/office/drawing/2014/main" id="{3BCE864D-5060-442F-ABDB-09869382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102"/>
              <a:ext cx="8" cy="557"/>
            </a:xfrm>
            <a:custGeom>
              <a:avLst/>
              <a:gdLst>
                <a:gd name="T0" fmla="*/ 0 w 8"/>
                <a:gd name="T1" fmla="*/ 557 h 557"/>
                <a:gd name="T2" fmla="*/ 0 w 8"/>
                <a:gd name="T3" fmla="*/ 9 h 557"/>
                <a:gd name="T4" fmla="*/ 5 w 8"/>
                <a:gd name="T5" fmla="*/ 4 h 557"/>
                <a:gd name="T6" fmla="*/ 8 w 8"/>
                <a:gd name="T7" fmla="*/ 0 h 557"/>
                <a:gd name="T8" fmla="*/ 8 w 8"/>
                <a:gd name="T9" fmla="*/ 557 h 557"/>
                <a:gd name="T10" fmla="*/ 0 w 8"/>
                <a:gd name="T11" fmla="*/ 557 h 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57"/>
                <a:gd name="T20" fmla="*/ 8 w 8"/>
                <a:gd name="T21" fmla="*/ 557 h 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57">
                  <a:moveTo>
                    <a:pt x="0" y="557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8" y="0"/>
                  </a:lnTo>
                  <a:lnTo>
                    <a:pt x="8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335">
              <a:extLst>
                <a:ext uri="{FF2B5EF4-FFF2-40B4-BE49-F238E27FC236}">
                  <a16:creationId xmlns:a16="http://schemas.microsoft.com/office/drawing/2014/main" id="{25A600E1-07F4-4995-BD96-1A1FC0F4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097"/>
              <a:ext cx="9" cy="562"/>
            </a:xfrm>
            <a:custGeom>
              <a:avLst/>
              <a:gdLst>
                <a:gd name="T0" fmla="*/ 0 w 9"/>
                <a:gd name="T1" fmla="*/ 562 h 562"/>
                <a:gd name="T2" fmla="*/ 0 w 9"/>
                <a:gd name="T3" fmla="*/ 9 h 562"/>
                <a:gd name="T4" fmla="*/ 3 w 9"/>
                <a:gd name="T5" fmla="*/ 3 h 562"/>
                <a:gd name="T6" fmla="*/ 9 w 9"/>
                <a:gd name="T7" fmla="*/ 0 h 562"/>
                <a:gd name="T8" fmla="*/ 9 w 9"/>
                <a:gd name="T9" fmla="*/ 562 h 562"/>
                <a:gd name="T10" fmla="*/ 0 w 9"/>
                <a:gd name="T11" fmla="*/ 562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62"/>
                <a:gd name="T20" fmla="*/ 9 w 9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62">
                  <a:moveTo>
                    <a:pt x="0" y="562"/>
                  </a:move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9" y="562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336">
              <a:extLst>
                <a:ext uri="{FF2B5EF4-FFF2-40B4-BE49-F238E27FC236}">
                  <a16:creationId xmlns:a16="http://schemas.microsoft.com/office/drawing/2014/main" id="{C1269810-CD4E-4347-A9B9-211747ADB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092"/>
              <a:ext cx="11" cy="567"/>
            </a:xfrm>
            <a:custGeom>
              <a:avLst/>
              <a:gdLst>
                <a:gd name="T0" fmla="*/ 0 w 11"/>
                <a:gd name="T1" fmla="*/ 567 h 567"/>
                <a:gd name="T2" fmla="*/ 0 w 11"/>
                <a:gd name="T3" fmla="*/ 10 h 567"/>
                <a:gd name="T4" fmla="*/ 6 w 11"/>
                <a:gd name="T5" fmla="*/ 5 h 567"/>
                <a:gd name="T6" fmla="*/ 11 w 11"/>
                <a:gd name="T7" fmla="*/ 0 h 567"/>
                <a:gd name="T8" fmla="*/ 11 w 11"/>
                <a:gd name="T9" fmla="*/ 567 h 567"/>
                <a:gd name="T10" fmla="*/ 0 w 11"/>
                <a:gd name="T11" fmla="*/ 56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67"/>
                <a:gd name="T20" fmla="*/ 11 w 11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67">
                  <a:moveTo>
                    <a:pt x="0" y="567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67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337">
              <a:extLst>
                <a:ext uri="{FF2B5EF4-FFF2-40B4-BE49-F238E27FC236}">
                  <a16:creationId xmlns:a16="http://schemas.microsoft.com/office/drawing/2014/main" id="{745F4001-3980-42B7-B60A-B4FE808B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086"/>
              <a:ext cx="10" cy="573"/>
            </a:xfrm>
            <a:custGeom>
              <a:avLst/>
              <a:gdLst>
                <a:gd name="T0" fmla="*/ 0 w 10"/>
                <a:gd name="T1" fmla="*/ 573 h 573"/>
                <a:gd name="T2" fmla="*/ 0 w 10"/>
                <a:gd name="T3" fmla="*/ 11 h 573"/>
                <a:gd name="T4" fmla="*/ 5 w 10"/>
                <a:gd name="T5" fmla="*/ 6 h 573"/>
                <a:gd name="T6" fmla="*/ 10 w 10"/>
                <a:gd name="T7" fmla="*/ 0 h 573"/>
                <a:gd name="T8" fmla="*/ 10 w 10"/>
                <a:gd name="T9" fmla="*/ 573 h 573"/>
                <a:gd name="T10" fmla="*/ 0 w 10"/>
                <a:gd name="T11" fmla="*/ 573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73"/>
                <a:gd name="T20" fmla="*/ 10 w 10"/>
                <a:gd name="T21" fmla="*/ 573 h 5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73">
                  <a:moveTo>
                    <a:pt x="0" y="573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573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338">
              <a:extLst>
                <a:ext uri="{FF2B5EF4-FFF2-40B4-BE49-F238E27FC236}">
                  <a16:creationId xmlns:a16="http://schemas.microsoft.com/office/drawing/2014/main" id="{D45B330A-8956-424F-B611-2CCD483F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081"/>
              <a:ext cx="9" cy="578"/>
            </a:xfrm>
            <a:custGeom>
              <a:avLst/>
              <a:gdLst>
                <a:gd name="T0" fmla="*/ 0 w 9"/>
                <a:gd name="T1" fmla="*/ 578 h 578"/>
                <a:gd name="T2" fmla="*/ 0 w 9"/>
                <a:gd name="T3" fmla="*/ 11 h 578"/>
                <a:gd name="T4" fmla="*/ 5 w 9"/>
                <a:gd name="T5" fmla="*/ 5 h 578"/>
                <a:gd name="T6" fmla="*/ 9 w 9"/>
                <a:gd name="T7" fmla="*/ 0 h 578"/>
                <a:gd name="T8" fmla="*/ 9 w 9"/>
                <a:gd name="T9" fmla="*/ 578 h 578"/>
                <a:gd name="T10" fmla="*/ 0 w 9"/>
                <a:gd name="T11" fmla="*/ 578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78"/>
                <a:gd name="T20" fmla="*/ 9 w 9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78">
                  <a:moveTo>
                    <a:pt x="0" y="578"/>
                  </a:moveTo>
                  <a:lnTo>
                    <a:pt x="0" y="11"/>
                  </a:lnTo>
                  <a:lnTo>
                    <a:pt x="5" y="5"/>
                  </a:lnTo>
                  <a:lnTo>
                    <a:pt x="9" y="0"/>
                  </a:lnTo>
                  <a:lnTo>
                    <a:pt x="9" y="578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339">
              <a:extLst>
                <a:ext uri="{FF2B5EF4-FFF2-40B4-BE49-F238E27FC236}">
                  <a16:creationId xmlns:a16="http://schemas.microsoft.com/office/drawing/2014/main" id="{10986C70-5970-4F3C-9CEC-71974C0A6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074"/>
              <a:ext cx="9" cy="585"/>
            </a:xfrm>
            <a:custGeom>
              <a:avLst/>
              <a:gdLst>
                <a:gd name="T0" fmla="*/ 0 w 9"/>
                <a:gd name="T1" fmla="*/ 585 h 585"/>
                <a:gd name="T2" fmla="*/ 0 w 9"/>
                <a:gd name="T3" fmla="*/ 12 h 585"/>
                <a:gd name="T4" fmla="*/ 4 w 9"/>
                <a:gd name="T5" fmla="*/ 7 h 585"/>
                <a:gd name="T6" fmla="*/ 9 w 9"/>
                <a:gd name="T7" fmla="*/ 0 h 585"/>
                <a:gd name="T8" fmla="*/ 9 w 9"/>
                <a:gd name="T9" fmla="*/ 585 h 585"/>
                <a:gd name="T10" fmla="*/ 0 w 9"/>
                <a:gd name="T11" fmla="*/ 585 h 5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85"/>
                <a:gd name="T20" fmla="*/ 9 w 9"/>
                <a:gd name="T21" fmla="*/ 585 h 5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85">
                  <a:moveTo>
                    <a:pt x="0" y="585"/>
                  </a:moveTo>
                  <a:lnTo>
                    <a:pt x="0" y="12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585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340">
              <a:extLst>
                <a:ext uri="{FF2B5EF4-FFF2-40B4-BE49-F238E27FC236}">
                  <a16:creationId xmlns:a16="http://schemas.microsoft.com/office/drawing/2014/main" id="{AE5495F2-CBE6-4BE0-A3C8-E139B4213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069"/>
              <a:ext cx="10" cy="590"/>
            </a:xfrm>
            <a:custGeom>
              <a:avLst/>
              <a:gdLst>
                <a:gd name="T0" fmla="*/ 0 w 10"/>
                <a:gd name="T1" fmla="*/ 590 h 590"/>
                <a:gd name="T2" fmla="*/ 0 w 10"/>
                <a:gd name="T3" fmla="*/ 12 h 590"/>
                <a:gd name="T4" fmla="*/ 5 w 10"/>
                <a:gd name="T5" fmla="*/ 5 h 590"/>
                <a:gd name="T6" fmla="*/ 10 w 10"/>
                <a:gd name="T7" fmla="*/ 0 h 590"/>
                <a:gd name="T8" fmla="*/ 10 w 10"/>
                <a:gd name="T9" fmla="*/ 590 h 590"/>
                <a:gd name="T10" fmla="*/ 0 w 10"/>
                <a:gd name="T11" fmla="*/ 59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90"/>
                <a:gd name="T20" fmla="*/ 10 w 10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90">
                  <a:moveTo>
                    <a:pt x="0" y="59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341">
              <a:extLst>
                <a:ext uri="{FF2B5EF4-FFF2-40B4-BE49-F238E27FC236}">
                  <a16:creationId xmlns:a16="http://schemas.microsoft.com/office/drawing/2014/main" id="{0FF9AA45-5A56-41D7-BA50-EA435E36F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063"/>
              <a:ext cx="11" cy="596"/>
            </a:xfrm>
            <a:custGeom>
              <a:avLst/>
              <a:gdLst>
                <a:gd name="T0" fmla="*/ 0 w 11"/>
                <a:gd name="T1" fmla="*/ 596 h 596"/>
                <a:gd name="T2" fmla="*/ 0 w 11"/>
                <a:gd name="T3" fmla="*/ 11 h 596"/>
                <a:gd name="T4" fmla="*/ 5 w 11"/>
                <a:gd name="T5" fmla="*/ 6 h 596"/>
                <a:gd name="T6" fmla="*/ 11 w 11"/>
                <a:gd name="T7" fmla="*/ 0 h 596"/>
                <a:gd name="T8" fmla="*/ 11 w 11"/>
                <a:gd name="T9" fmla="*/ 596 h 596"/>
                <a:gd name="T10" fmla="*/ 0 w 11"/>
                <a:gd name="T11" fmla="*/ 596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6"/>
                <a:gd name="T20" fmla="*/ 11 w 11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6">
                  <a:moveTo>
                    <a:pt x="0" y="596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59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342">
              <a:extLst>
                <a:ext uri="{FF2B5EF4-FFF2-40B4-BE49-F238E27FC236}">
                  <a16:creationId xmlns:a16="http://schemas.microsoft.com/office/drawing/2014/main" id="{647EDCCF-3B27-484A-8BD0-E1B155979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058"/>
              <a:ext cx="9" cy="601"/>
            </a:xfrm>
            <a:custGeom>
              <a:avLst/>
              <a:gdLst>
                <a:gd name="T0" fmla="*/ 0 w 9"/>
                <a:gd name="T1" fmla="*/ 601 h 601"/>
                <a:gd name="T2" fmla="*/ 0 w 9"/>
                <a:gd name="T3" fmla="*/ 11 h 601"/>
                <a:gd name="T4" fmla="*/ 6 w 9"/>
                <a:gd name="T5" fmla="*/ 5 h 601"/>
                <a:gd name="T6" fmla="*/ 9 w 9"/>
                <a:gd name="T7" fmla="*/ 0 h 601"/>
                <a:gd name="T8" fmla="*/ 9 w 9"/>
                <a:gd name="T9" fmla="*/ 601 h 601"/>
                <a:gd name="T10" fmla="*/ 0 w 9"/>
                <a:gd name="T11" fmla="*/ 601 h 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1"/>
                <a:gd name="T20" fmla="*/ 9 w 9"/>
                <a:gd name="T21" fmla="*/ 601 h 6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1">
                  <a:moveTo>
                    <a:pt x="0" y="601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343">
              <a:extLst>
                <a:ext uri="{FF2B5EF4-FFF2-40B4-BE49-F238E27FC236}">
                  <a16:creationId xmlns:a16="http://schemas.microsoft.com/office/drawing/2014/main" id="{4B6B37BA-0ACD-464D-B9E4-C64105ED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051"/>
              <a:ext cx="9" cy="608"/>
            </a:xfrm>
            <a:custGeom>
              <a:avLst/>
              <a:gdLst>
                <a:gd name="T0" fmla="*/ 0 w 9"/>
                <a:gd name="T1" fmla="*/ 608 h 608"/>
                <a:gd name="T2" fmla="*/ 0 w 9"/>
                <a:gd name="T3" fmla="*/ 12 h 608"/>
                <a:gd name="T4" fmla="*/ 3 w 9"/>
                <a:gd name="T5" fmla="*/ 7 h 608"/>
                <a:gd name="T6" fmla="*/ 9 w 9"/>
                <a:gd name="T7" fmla="*/ 0 h 608"/>
                <a:gd name="T8" fmla="*/ 9 w 9"/>
                <a:gd name="T9" fmla="*/ 608 h 608"/>
                <a:gd name="T10" fmla="*/ 0 w 9"/>
                <a:gd name="T11" fmla="*/ 608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8"/>
                <a:gd name="T20" fmla="*/ 9 w 9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8">
                  <a:moveTo>
                    <a:pt x="0" y="608"/>
                  </a:moveTo>
                  <a:lnTo>
                    <a:pt x="0" y="12"/>
                  </a:lnTo>
                  <a:lnTo>
                    <a:pt x="3" y="7"/>
                  </a:lnTo>
                  <a:lnTo>
                    <a:pt x="9" y="0"/>
                  </a:lnTo>
                  <a:lnTo>
                    <a:pt x="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344">
              <a:extLst>
                <a:ext uri="{FF2B5EF4-FFF2-40B4-BE49-F238E27FC236}">
                  <a16:creationId xmlns:a16="http://schemas.microsoft.com/office/drawing/2014/main" id="{5E8E6A9E-F8FB-475E-84F6-B4E2A996A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46"/>
              <a:ext cx="11" cy="613"/>
            </a:xfrm>
            <a:custGeom>
              <a:avLst/>
              <a:gdLst>
                <a:gd name="T0" fmla="*/ 0 w 11"/>
                <a:gd name="T1" fmla="*/ 613 h 613"/>
                <a:gd name="T2" fmla="*/ 0 w 11"/>
                <a:gd name="T3" fmla="*/ 12 h 613"/>
                <a:gd name="T4" fmla="*/ 6 w 11"/>
                <a:gd name="T5" fmla="*/ 5 h 613"/>
                <a:gd name="T6" fmla="*/ 11 w 11"/>
                <a:gd name="T7" fmla="*/ 0 h 613"/>
                <a:gd name="T8" fmla="*/ 11 w 11"/>
                <a:gd name="T9" fmla="*/ 613 h 613"/>
                <a:gd name="T10" fmla="*/ 0 w 11"/>
                <a:gd name="T11" fmla="*/ 613 h 6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13"/>
                <a:gd name="T20" fmla="*/ 11 w 11"/>
                <a:gd name="T21" fmla="*/ 613 h 6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13">
                  <a:moveTo>
                    <a:pt x="0" y="613"/>
                  </a:moveTo>
                  <a:lnTo>
                    <a:pt x="0" y="12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613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345">
              <a:extLst>
                <a:ext uri="{FF2B5EF4-FFF2-40B4-BE49-F238E27FC236}">
                  <a16:creationId xmlns:a16="http://schemas.microsoft.com/office/drawing/2014/main" id="{733D9DF5-4DE7-4CFF-B0CE-7749EE372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039"/>
              <a:ext cx="10" cy="620"/>
            </a:xfrm>
            <a:custGeom>
              <a:avLst/>
              <a:gdLst>
                <a:gd name="T0" fmla="*/ 0 w 10"/>
                <a:gd name="T1" fmla="*/ 620 h 620"/>
                <a:gd name="T2" fmla="*/ 0 w 10"/>
                <a:gd name="T3" fmla="*/ 12 h 620"/>
                <a:gd name="T4" fmla="*/ 5 w 10"/>
                <a:gd name="T5" fmla="*/ 7 h 620"/>
                <a:gd name="T6" fmla="*/ 10 w 10"/>
                <a:gd name="T7" fmla="*/ 0 h 620"/>
                <a:gd name="T8" fmla="*/ 10 w 10"/>
                <a:gd name="T9" fmla="*/ 620 h 620"/>
                <a:gd name="T10" fmla="*/ 0 w 10"/>
                <a:gd name="T11" fmla="*/ 620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20"/>
                <a:gd name="T20" fmla="*/ 10 w 10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20">
                  <a:moveTo>
                    <a:pt x="0" y="62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346">
              <a:extLst>
                <a:ext uri="{FF2B5EF4-FFF2-40B4-BE49-F238E27FC236}">
                  <a16:creationId xmlns:a16="http://schemas.microsoft.com/office/drawing/2014/main" id="{D7A26794-FB03-4C9C-9C75-B7F0C708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032"/>
              <a:ext cx="9" cy="627"/>
            </a:xfrm>
            <a:custGeom>
              <a:avLst/>
              <a:gdLst>
                <a:gd name="T0" fmla="*/ 0 w 9"/>
                <a:gd name="T1" fmla="*/ 627 h 627"/>
                <a:gd name="T2" fmla="*/ 0 w 9"/>
                <a:gd name="T3" fmla="*/ 14 h 627"/>
                <a:gd name="T4" fmla="*/ 5 w 9"/>
                <a:gd name="T5" fmla="*/ 7 h 627"/>
                <a:gd name="T6" fmla="*/ 9 w 9"/>
                <a:gd name="T7" fmla="*/ 0 h 627"/>
                <a:gd name="T8" fmla="*/ 9 w 9"/>
                <a:gd name="T9" fmla="*/ 627 h 627"/>
                <a:gd name="T10" fmla="*/ 0 w 9"/>
                <a:gd name="T11" fmla="*/ 627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27"/>
                <a:gd name="T20" fmla="*/ 9 w 9"/>
                <a:gd name="T21" fmla="*/ 627 h 6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27">
                  <a:moveTo>
                    <a:pt x="0" y="62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347">
              <a:extLst>
                <a:ext uri="{FF2B5EF4-FFF2-40B4-BE49-F238E27FC236}">
                  <a16:creationId xmlns:a16="http://schemas.microsoft.com/office/drawing/2014/main" id="{AC193495-CB7C-4C42-9712-F6EA3D600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026"/>
              <a:ext cx="9" cy="633"/>
            </a:xfrm>
            <a:custGeom>
              <a:avLst/>
              <a:gdLst>
                <a:gd name="T0" fmla="*/ 0 w 9"/>
                <a:gd name="T1" fmla="*/ 633 h 633"/>
                <a:gd name="T2" fmla="*/ 0 w 9"/>
                <a:gd name="T3" fmla="*/ 13 h 633"/>
                <a:gd name="T4" fmla="*/ 4 w 9"/>
                <a:gd name="T5" fmla="*/ 6 h 633"/>
                <a:gd name="T6" fmla="*/ 9 w 9"/>
                <a:gd name="T7" fmla="*/ 0 h 633"/>
                <a:gd name="T8" fmla="*/ 9 w 9"/>
                <a:gd name="T9" fmla="*/ 633 h 633"/>
                <a:gd name="T10" fmla="*/ 0 w 9"/>
                <a:gd name="T11" fmla="*/ 633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33"/>
                <a:gd name="T20" fmla="*/ 9 w 9"/>
                <a:gd name="T21" fmla="*/ 633 h 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33">
                  <a:moveTo>
                    <a:pt x="0" y="633"/>
                  </a:moveTo>
                  <a:lnTo>
                    <a:pt x="0" y="13"/>
                  </a:lnTo>
                  <a:lnTo>
                    <a:pt x="4" y="6"/>
                  </a:lnTo>
                  <a:lnTo>
                    <a:pt x="9" y="0"/>
                  </a:lnTo>
                  <a:lnTo>
                    <a:pt x="9" y="633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348">
              <a:extLst>
                <a:ext uri="{FF2B5EF4-FFF2-40B4-BE49-F238E27FC236}">
                  <a16:creationId xmlns:a16="http://schemas.microsoft.com/office/drawing/2014/main" id="{48362ADC-782A-4446-9D94-14CCE81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019"/>
              <a:ext cx="10" cy="640"/>
            </a:xfrm>
            <a:custGeom>
              <a:avLst/>
              <a:gdLst>
                <a:gd name="T0" fmla="*/ 0 w 10"/>
                <a:gd name="T1" fmla="*/ 640 h 640"/>
                <a:gd name="T2" fmla="*/ 0 w 10"/>
                <a:gd name="T3" fmla="*/ 13 h 640"/>
                <a:gd name="T4" fmla="*/ 5 w 10"/>
                <a:gd name="T5" fmla="*/ 7 h 640"/>
                <a:gd name="T6" fmla="*/ 10 w 10"/>
                <a:gd name="T7" fmla="*/ 0 h 640"/>
                <a:gd name="T8" fmla="*/ 10 w 10"/>
                <a:gd name="T9" fmla="*/ 640 h 640"/>
                <a:gd name="T10" fmla="*/ 0 w 10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0"/>
                <a:gd name="T20" fmla="*/ 10 w 10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0">
                  <a:moveTo>
                    <a:pt x="0" y="640"/>
                  </a:moveTo>
                  <a:lnTo>
                    <a:pt x="0" y="13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349">
              <a:extLst>
                <a:ext uri="{FF2B5EF4-FFF2-40B4-BE49-F238E27FC236}">
                  <a16:creationId xmlns:a16="http://schemas.microsoft.com/office/drawing/2014/main" id="{162DAF45-9387-47F3-9DC8-30A9B6FC1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12"/>
              <a:ext cx="10" cy="647"/>
            </a:xfrm>
            <a:custGeom>
              <a:avLst/>
              <a:gdLst>
                <a:gd name="T0" fmla="*/ 0 w 10"/>
                <a:gd name="T1" fmla="*/ 647 h 647"/>
                <a:gd name="T2" fmla="*/ 0 w 10"/>
                <a:gd name="T3" fmla="*/ 14 h 647"/>
                <a:gd name="T4" fmla="*/ 5 w 10"/>
                <a:gd name="T5" fmla="*/ 7 h 647"/>
                <a:gd name="T6" fmla="*/ 10 w 10"/>
                <a:gd name="T7" fmla="*/ 0 h 647"/>
                <a:gd name="T8" fmla="*/ 10 w 10"/>
                <a:gd name="T9" fmla="*/ 647 h 647"/>
                <a:gd name="T10" fmla="*/ 0 w 10"/>
                <a:gd name="T11" fmla="*/ 647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7"/>
                <a:gd name="T20" fmla="*/ 10 w 10"/>
                <a:gd name="T21" fmla="*/ 647 h 6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7">
                  <a:moveTo>
                    <a:pt x="0" y="64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350">
              <a:extLst>
                <a:ext uri="{FF2B5EF4-FFF2-40B4-BE49-F238E27FC236}">
                  <a16:creationId xmlns:a16="http://schemas.microsoft.com/office/drawing/2014/main" id="{17AA23F8-392C-4C90-9FFD-D3761E0B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005"/>
              <a:ext cx="9" cy="654"/>
            </a:xfrm>
            <a:custGeom>
              <a:avLst/>
              <a:gdLst>
                <a:gd name="T0" fmla="*/ 0 w 9"/>
                <a:gd name="T1" fmla="*/ 654 h 654"/>
                <a:gd name="T2" fmla="*/ 0 w 9"/>
                <a:gd name="T3" fmla="*/ 14 h 654"/>
                <a:gd name="T4" fmla="*/ 5 w 9"/>
                <a:gd name="T5" fmla="*/ 7 h 654"/>
                <a:gd name="T6" fmla="*/ 9 w 9"/>
                <a:gd name="T7" fmla="*/ 0 h 654"/>
                <a:gd name="T8" fmla="*/ 9 w 9"/>
                <a:gd name="T9" fmla="*/ 654 h 654"/>
                <a:gd name="T10" fmla="*/ 0 w 9"/>
                <a:gd name="T11" fmla="*/ 654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54"/>
                <a:gd name="T20" fmla="*/ 9 w 9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54">
                  <a:moveTo>
                    <a:pt x="0" y="65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351">
              <a:extLst>
                <a:ext uri="{FF2B5EF4-FFF2-40B4-BE49-F238E27FC236}">
                  <a16:creationId xmlns:a16="http://schemas.microsoft.com/office/drawing/2014/main" id="{2FB08957-E4CA-4CB8-925C-412455E9D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998"/>
              <a:ext cx="9" cy="661"/>
            </a:xfrm>
            <a:custGeom>
              <a:avLst/>
              <a:gdLst>
                <a:gd name="T0" fmla="*/ 0 w 9"/>
                <a:gd name="T1" fmla="*/ 661 h 661"/>
                <a:gd name="T2" fmla="*/ 0 w 9"/>
                <a:gd name="T3" fmla="*/ 14 h 661"/>
                <a:gd name="T4" fmla="*/ 4 w 9"/>
                <a:gd name="T5" fmla="*/ 7 h 661"/>
                <a:gd name="T6" fmla="*/ 9 w 9"/>
                <a:gd name="T7" fmla="*/ 0 h 661"/>
                <a:gd name="T8" fmla="*/ 9 w 9"/>
                <a:gd name="T9" fmla="*/ 661 h 661"/>
                <a:gd name="T10" fmla="*/ 0 w 9"/>
                <a:gd name="T11" fmla="*/ 661 h 6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61"/>
                <a:gd name="T20" fmla="*/ 9 w 9"/>
                <a:gd name="T21" fmla="*/ 661 h 6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61">
                  <a:moveTo>
                    <a:pt x="0" y="661"/>
                  </a:moveTo>
                  <a:lnTo>
                    <a:pt x="0" y="14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352">
              <a:extLst>
                <a:ext uri="{FF2B5EF4-FFF2-40B4-BE49-F238E27FC236}">
                  <a16:creationId xmlns:a16="http://schemas.microsoft.com/office/drawing/2014/main" id="{5A81E4C3-9EA7-4BC2-86C7-F5326D1ED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989"/>
              <a:ext cx="11" cy="670"/>
            </a:xfrm>
            <a:custGeom>
              <a:avLst/>
              <a:gdLst>
                <a:gd name="T0" fmla="*/ 0 w 11"/>
                <a:gd name="T1" fmla="*/ 670 h 670"/>
                <a:gd name="T2" fmla="*/ 0 w 11"/>
                <a:gd name="T3" fmla="*/ 16 h 670"/>
                <a:gd name="T4" fmla="*/ 5 w 11"/>
                <a:gd name="T5" fmla="*/ 9 h 670"/>
                <a:gd name="T6" fmla="*/ 11 w 11"/>
                <a:gd name="T7" fmla="*/ 0 h 670"/>
                <a:gd name="T8" fmla="*/ 11 w 11"/>
                <a:gd name="T9" fmla="*/ 670 h 670"/>
                <a:gd name="T10" fmla="*/ 0 w 11"/>
                <a:gd name="T11" fmla="*/ 670 h 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0"/>
                <a:gd name="T20" fmla="*/ 11 w 11"/>
                <a:gd name="T21" fmla="*/ 670 h 6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0">
                  <a:moveTo>
                    <a:pt x="0" y="670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67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353">
              <a:extLst>
                <a:ext uri="{FF2B5EF4-FFF2-40B4-BE49-F238E27FC236}">
                  <a16:creationId xmlns:a16="http://schemas.microsoft.com/office/drawing/2014/main" id="{F5EEA0C3-D9C1-422C-B5F0-E3EE9416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982"/>
              <a:ext cx="11" cy="677"/>
            </a:xfrm>
            <a:custGeom>
              <a:avLst/>
              <a:gdLst>
                <a:gd name="T0" fmla="*/ 0 w 11"/>
                <a:gd name="T1" fmla="*/ 677 h 677"/>
                <a:gd name="T2" fmla="*/ 0 w 11"/>
                <a:gd name="T3" fmla="*/ 16 h 677"/>
                <a:gd name="T4" fmla="*/ 6 w 11"/>
                <a:gd name="T5" fmla="*/ 7 h 677"/>
                <a:gd name="T6" fmla="*/ 11 w 11"/>
                <a:gd name="T7" fmla="*/ 0 h 677"/>
                <a:gd name="T8" fmla="*/ 11 w 11"/>
                <a:gd name="T9" fmla="*/ 677 h 677"/>
                <a:gd name="T10" fmla="*/ 0 w 11"/>
                <a:gd name="T11" fmla="*/ 677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7"/>
                <a:gd name="T20" fmla="*/ 11 w 11"/>
                <a:gd name="T21" fmla="*/ 677 h 6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7">
                  <a:moveTo>
                    <a:pt x="0" y="677"/>
                  </a:moveTo>
                  <a:lnTo>
                    <a:pt x="0" y="16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BEB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354">
              <a:extLst>
                <a:ext uri="{FF2B5EF4-FFF2-40B4-BE49-F238E27FC236}">
                  <a16:creationId xmlns:a16="http://schemas.microsoft.com/office/drawing/2014/main" id="{BF8C3C15-DA85-40DE-ABEC-39A44148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975"/>
              <a:ext cx="8" cy="684"/>
            </a:xfrm>
            <a:custGeom>
              <a:avLst/>
              <a:gdLst>
                <a:gd name="T0" fmla="*/ 0 w 8"/>
                <a:gd name="T1" fmla="*/ 684 h 684"/>
                <a:gd name="T2" fmla="*/ 0 w 8"/>
                <a:gd name="T3" fmla="*/ 14 h 684"/>
                <a:gd name="T4" fmla="*/ 5 w 8"/>
                <a:gd name="T5" fmla="*/ 7 h 684"/>
                <a:gd name="T6" fmla="*/ 8 w 8"/>
                <a:gd name="T7" fmla="*/ 0 h 684"/>
                <a:gd name="T8" fmla="*/ 8 w 8"/>
                <a:gd name="T9" fmla="*/ 684 h 684"/>
                <a:gd name="T10" fmla="*/ 0 w 8"/>
                <a:gd name="T11" fmla="*/ 684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84"/>
                <a:gd name="T20" fmla="*/ 8 w 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84">
                  <a:moveTo>
                    <a:pt x="0" y="68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8" y="0"/>
                  </a:lnTo>
                  <a:lnTo>
                    <a:pt x="8" y="684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355">
              <a:extLst>
                <a:ext uri="{FF2B5EF4-FFF2-40B4-BE49-F238E27FC236}">
                  <a16:creationId xmlns:a16="http://schemas.microsoft.com/office/drawing/2014/main" id="{42BD01F1-D32F-4268-92A6-B5F4E8A2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966"/>
              <a:ext cx="9" cy="693"/>
            </a:xfrm>
            <a:custGeom>
              <a:avLst/>
              <a:gdLst>
                <a:gd name="T0" fmla="*/ 0 w 9"/>
                <a:gd name="T1" fmla="*/ 693 h 693"/>
                <a:gd name="T2" fmla="*/ 0 w 9"/>
                <a:gd name="T3" fmla="*/ 16 h 693"/>
                <a:gd name="T4" fmla="*/ 3 w 9"/>
                <a:gd name="T5" fmla="*/ 9 h 693"/>
                <a:gd name="T6" fmla="*/ 9 w 9"/>
                <a:gd name="T7" fmla="*/ 0 h 693"/>
                <a:gd name="T8" fmla="*/ 9 w 9"/>
                <a:gd name="T9" fmla="*/ 693 h 693"/>
                <a:gd name="T10" fmla="*/ 0 w 9"/>
                <a:gd name="T11" fmla="*/ 693 h 6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93"/>
                <a:gd name="T20" fmla="*/ 9 w 9"/>
                <a:gd name="T21" fmla="*/ 693 h 6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93">
                  <a:moveTo>
                    <a:pt x="0" y="693"/>
                  </a:moveTo>
                  <a:lnTo>
                    <a:pt x="0" y="16"/>
                  </a:lnTo>
                  <a:lnTo>
                    <a:pt x="3" y="9"/>
                  </a:lnTo>
                  <a:lnTo>
                    <a:pt x="9" y="0"/>
                  </a:lnTo>
                  <a:lnTo>
                    <a:pt x="9" y="693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356">
              <a:extLst>
                <a:ext uri="{FF2B5EF4-FFF2-40B4-BE49-F238E27FC236}">
                  <a16:creationId xmlns:a16="http://schemas.microsoft.com/office/drawing/2014/main" id="{2DE76E0C-F65C-44D9-9F49-14A1FCA0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958"/>
              <a:ext cx="11" cy="701"/>
            </a:xfrm>
            <a:custGeom>
              <a:avLst/>
              <a:gdLst>
                <a:gd name="T0" fmla="*/ 0 w 11"/>
                <a:gd name="T1" fmla="*/ 701 h 701"/>
                <a:gd name="T2" fmla="*/ 0 w 11"/>
                <a:gd name="T3" fmla="*/ 17 h 701"/>
                <a:gd name="T4" fmla="*/ 6 w 11"/>
                <a:gd name="T5" fmla="*/ 8 h 701"/>
                <a:gd name="T6" fmla="*/ 11 w 11"/>
                <a:gd name="T7" fmla="*/ 0 h 701"/>
                <a:gd name="T8" fmla="*/ 11 w 11"/>
                <a:gd name="T9" fmla="*/ 701 h 701"/>
                <a:gd name="T10" fmla="*/ 0 w 11"/>
                <a:gd name="T11" fmla="*/ 701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01"/>
                <a:gd name="T20" fmla="*/ 11 w 11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01">
                  <a:moveTo>
                    <a:pt x="0" y="701"/>
                  </a:moveTo>
                  <a:lnTo>
                    <a:pt x="0" y="17"/>
                  </a:lnTo>
                  <a:lnTo>
                    <a:pt x="6" y="8"/>
                  </a:lnTo>
                  <a:lnTo>
                    <a:pt x="11" y="0"/>
                  </a:lnTo>
                  <a:lnTo>
                    <a:pt x="11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357">
              <a:extLst>
                <a:ext uri="{FF2B5EF4-FFF2-40B4-BE49-F238E27FC236}">
                  <a16:creationId xmlns:a16="http://schemas.microsoft.com/office/drawing/2014/main" id="{F116B338-2B25-4409-BCC6-A9FB35DD7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951"/>
              <a:ext cx="10" cy="708"/>
            </a:xfrm>
            <a:custGeom>
              <a:avLst/>
              <a:gdLst>
                <a:gd name="T0" fmla="*/ 0 w 10"/>
                <a:gd name="T1" fmla="*/ 708 h 708"/>
                <a:gd name="T2" fmla="*/ 0 w 10"/>
                <a:gd name="T3" fmla="*/ 15 h 708"/>
                <a:gd name="T4" fmla="*/ 5 w 10"/>
                <a:gd name="T5" fmla="*/ 7 h 708"/>
                <a:gd name="T6" fmla="*/ 10 w 10"/>
                <a:gd name="T7" fmla="*/ 0 h 708"/>
                <a:gd name="T8" fmla="*/ 10 w 10"/>
                <a:gd name="T9" fmla="*/ 708 h 708"/>
                <a:gd name="T10" fmla="*/ 0 w 10"/>
                <a:gd name="T11" fmla="*/ 708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08"/>
                <a:gd name="T20" fmla="*/ 10 w 10"/>
                <a:gd name="T21" fmla="*/ 708 h 7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08">
                  <a:moveTo>
                    <a:pt x="0" y="708"/>
                  </a:moveTo>
                  <a:lnTo>
                    <a:pt x="0" y="15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708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358">
              <a:extLst>
                <a:ext uri="{FF2B5EF4-FFF2-40B4-BE49-F238E27FC236}">
                  <a16:creationId xmlns:a16="http://schemas.microsoft.com/office/drawing/2014/main" id="{C1749607-0E4A-43E3-A95C-B8876E182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942"/>
              <a:ext cx="9" cy="717"/>
            </a:xfrm>
            <a:custGeom>
              <a:avLst/>
              <a:gdLst>
                <a:gd name="T0" fmla="*/ 0 w 9"/>
                <a:gd name="T1" fmla="*/ 717 h 717"/>
                <a:gd name="T2" fmla="*/ 0 w 9"/>
                <a:gd name="T3" fmla="*/ 16 h 717"/>
                <a:gd name="T4" fmla="*/ 5 w 9"/>
                <a:gd name="T5" fmla="*/ 9 h 717"/>
                <a:gd name="T6" fmla="*/ 9 w 9"/>
                <a:gd name="T7" fmla="*/ 0 h 717"/>
                <a:gd name="T8" fmla="*/ 9 w 9"/>
                <a:gd name="T9" fmla="*/ 717 h 717"/>
                <a:gd name="T10" fmla="*/ 0 w 9"/>
                <a:gd name="T11" fmla="*/ 717 h 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17"/>
                <a:gd name="T20" fmla="*/ 9 w 9"/>
                <a:gd name="T21" fmla="*/ 717 h 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17">
                  <a:moveTo>
                    <a:pt x="0" y="717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9" y="0"/>
                  </a:lnTo>
                  <a:lnTo>
                    <a:pt x="9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359">
              <a:extLst>
                <a:ext uri="{FF2B5EF4-FFF2-40B4-BE49-F238E27FC236}">
                  <a16:creationId xmlns:a16="http://schemas.microsoft.com/office/drawing/2014/main" id="{597DCD39-8C32-4248-B315-0F4112CD9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933"/>
              <a:ext cx="9" cy="726"/>
            </a:xfrm>
            <a:custGeom>
              <a:avLst/>
              <a:gdLst>
                <a:gd name="T0" fmla="*/ 0 w 9"/>
                <a:gd name="T1" fmla="*/ 726 h 726"/>
                <a:gd name="T2" fmla="*/ 0 w 9"/>
                <a:gd name="T3" fmla="*/ 18 h 726"/>
                <a:gd name="T4" fmla="*/ 4 w 9"/>
                <a:gd name="T5" fmla="*/ 9 h 726"/>
                <a:gd name="T6" fmla="*/ 9 w 9"/>
                <a:gd name="T7" fmla="*/ 0 h 726"/>
                <a:gd name="T8" fmla="*/ 9 w 9"/>
                <a:gd name="T9" fmla="*/ 726 h 726"/>
                <a:gd name="T10" fmla="*/ 0 w 9"/>
                <a:gd name="T11" fmla="*/ 726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26"/>
                <a:gd name="T20" fmla="*/ 9 w 9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26">
                  <a:moveTo>
                    <a:pt x="0" y="726"/>
                  </a:move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9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360">
              <a:extLst>
                <a:ext uri="{FF2B5EF4-FFF2-40B4-BE49-F238E27FC236}">
                  <a16:creationId xmlns:a16="http://schemas.microsoft.com/office/drawing/2014/main" id="{BECEB253-C29A-4C84-8296-5D87136D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924"/>
              <a:ext cx="10" cy="735"/>
            </a:xfrm>
            <a:custGeom>
              <a:avLst/>
              <a:gdLst>
                <a:gd name="T0" fmla="*/ 0 w 10"/>
                <a:gd name="T1" fmla="*/ 735 h 735"/>
                <a:gd name="T2" fmla="*/ 0 w 10"/>
                <a:gd name="T3" fmla="*/ 18 h 735"/>
                <a:gd name="T4" fmla="*/ 5 w 10"/>
                <a:gd name="T5" fmla="*/ 9 h 735"/>
                <a:gd name="T6" fmla="*/ 10 w 10"/>
                <a:gd name="T7" fmla="*/ 0 h 735"/>
                <a:gd name="T8" fmla="*/ 10 w 10"/>
                <a:gd name="T9" fmla="*/ 735 h 735"/>
                <a:gd name="T10" fmla="*/ 0 w 10"/>
                <a:gd name="T11" fmla="*/ 735 h 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35"/>
                <a:gd name="T20" fmla="*/ 10 w 10"/>
                <a:gd name="T21" fmla="*/ 735 h 7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35">
                  <a:moveTo>
                    <a:pt x="0" y="735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0" y="0"/>
                  </a:lnTo>
                  <a:lnTo>
                    <a:pt x="10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361">
              <a:extLst>
                <a:ext uri="{FF2B5EF4-FFF2-40B4-BE49-F238E27FC236}">
                  <a16:creationId xmlns:a16="http://schemas.microsoft.com/office/drawing/2014/main" id="{B85E5B3E-6EFB-4222-B42D-220B1714F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914"/>
              <a:ext cx="11" cy="745"/>
            </a:xfrm>
            <a:custGeom>
              <a:avLst/>
              <a:gdLst>
                <a:gd name="T0" fmla="*/ 0 w 11"/>
                <a:gd name="T1" fmla="*/ 745 h 745"/>
                <a:gd name="T2" fmla="*/ 0 w 11"/>
                <a:gd name="T3" fmla="*/ 19 h 745"/>
                <a:gd name="T4" fmla="*/ 5 w 11"/>
                <a:gd name="T5" fmla="*/ 8 h 745"/>
                <a:gd name="T6" fmla="*/ 11 w 11"/>
                <a:gd name="T7" fmla="*/ 0 h 745"/>
                <a:gd name="T8" fmla="*/ 11 w 11"/>
                <a:gd name="T9" fmla="*/ 745 h 745"/>
                <a:gd name="T10" fmla="*/ 0 w 11"/>
                <a:gd name="T11" fmla="*/ 745 h 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45"/>
                <a:gd name="T20" fmla="*/ 11 w 11"/>
                <a:gd name="T21" fmla="*/ 745 h 7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45">
                  <a:moveTo>
                    <a:pt x="0" y="745"/>
                  </a:moveTo>
                  <a:lnTo>
                    <a:pt x="0" y="19"/>
                  </a:lnTo>
                  <a:lnTo>
                    <a:pt x="5" y="8"/>
                  </a:lnTo>
                  <a:lnTo>
                    <a:pt x="11" y="0"/>
                  </a:lnTo>
                  <a:lnTo>
                    <a:pt x="11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362">
              <a:extLst>
                <a:ext uri="{FF2B5EF4-FFF2-40B4-BE49-F238E27FC236}">
                  <a16:creationId xmlns:a16="http://schemas.microsoft.com/office/drawing/2014/main" id="{5A9F8AD3-B686-4B25-AA42-9263798D8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905"/>
              <a:ext cx="9" cy="754"/>
            </a:xfrm>
            <a:custGeom>
              <a:avLst/>
              <a:gdLst>
                <a:gd name="T0" fmla="*/ 0 w 9"/>
                <a:gd name="T1" fmla="*/ 754 h 754"/>
                <a:gd name="T2" fmla="*/ 0 w 9"/>
                <a:gd name="T3" fmla="*/ 19 h 754"/>
                <a:gd name="T4" fmla="*/ 6 w 9"/>
                <a:gd name="T5" fmla="*/ 9 h 754"/>
                <a:gd name="T6" fmla="*/ 9 w 9"/>
                <a:gd name="T7" fmla="*/ 0 h 754"/>
                <a:gd name="T8" fmla="*/ 9 w 9"/>
                <a:gd name="T9" fmla="*/ 754 h 754"/>
                <a:gd name="T10" fmla="*/ 0 w 9"/>
                <a:gd name="T11" fmla="*/ 754 h 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54"/>
                <a:gd name="T20" fmla="*/ 9 w 9"/>
                <a:gd name="T21" fmla="*/ 754 h 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54">
                  <a:moveTo>
                    <a:pt x="0" y="754"/>
                  </a:moveTo>
                  <a:lnTo>
                    <a:pt x="0" y="19"/>
                  </a:lnTo>
                  <a:lnTo>
                    <a:pt x="6" y="9"/>
                  </a:lnTo>
                  <a:lnTo>
                    <a:pt x="9" y="0"/>
                  </a:lnTo>
                  <a:lnTo>
                    <a:pt x="9" y="754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363">
              <a:extLst>
                <a:ext uri="{FF2B5EF4-FFF2-40B4-BE49-F238E27FC236}">
                  <a16:creationId xmlns:a16="http://schemas.microsoft.com/office/drawing/2014/main" id="{9E380F5D-89C9-4708-A7D2-E7F69D1D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894"/>
              <a:ext cx="8" cy="765"/>
            </a:xfrm>
            <a:custGeom>
              <a:avLst/>
              <a:gdLst>
                <a:gd name="T0" fmla="*/ 0 w 8"/>
                <a:gd name="T1" fmla="*/ 765 h 765"/>
                <a:gd name="T2" fmla="*/ 0 w 8"/>
                <a:gd name="T3" fmla="*/ 20 h 765"/>
                <a:gd name="T4" fmla="*/ 3 w 8"/>
                <a:gd name="T5" fmla="*/ 11 h 765"/>
                <a:gd name="T6" fmla="*/ 8 w 8"/>
                <a:gd name="T7" fmla="*/ 0 h 765"/>
                <a:gd name="T8" fmla="*/ 8 w 8"/>
                <a:gd name="T9" fmla="*/ 765 h 765"/>
                <a:gd name="T10" fmla="*/ 0 w 8"/>
                <a:gd name="T11" fmla="*/ 765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5"/>
                <a:gd name="T20" fmla="*/ 8 w 8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5">
                  <a:moveTo>
                    <a:pt x="0" y="765"/>
                  </a:moveTo>
                  <a:lnTo>
                    <a:pt x="0" y="20"/>
                  </a:lnTo>
                  <a:lnTo>
                    <a:pt x="3" y="11"/>
                  </a:lnTo>
                  <a:lnTo>
                    <a:pt x="8" y="0"/>
                  </a:lnTo>
                  <a:lnTo>
                    <a:pt x="8" y="765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B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364">
              <a:extLst>
                <a:ext uri="{FF2B5EF4-FFF2-40B4-BE49-F238E27FC236}">
                  <a16:creationId xmlns:a16="http://schemas.microsoft.com/office/drawing/2014/main" id="{5659D630-4A2D-4BEA-93F5-BA7C91B2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885"/>
              <a:ext cx="11" cy="774"/>
            </a:xfrm>
            <a:custGeom>
              <a:avLst/>
              <a:gdLst>
                <a:gd name="T0" fmla="*/ 0 w 11"/>
                <a:gd name="T1" fmla="*/ 774 h 774"/>
                <a:gd name="T2" fmla="*/ 0 w 11"/>
                <a:gd name="T3" fmla="*/ 20 h 774"/>
                <a:gd name="T4" fmla="*/ 5 w 11"/>
                <a:gd name="T5" fmla="*/ 9 h 774"/>
                <a:gd name="T6" fmla="*/ 11 w 11"/>
                <a:gd name="T7" fmla="*/ 0 h 774"/>
                <a:gd name="T8" fmla="*/ 11 w 11"/>
                <a:gd name="T9" fmla="*/ 774 h 774"/>
                <a:gd name="T10" fmla="*/ 0 w 11"/>
                <a:gd name="T11" fmla="*/ 774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74"/>
                <a:gd name="T20" fmla="*/ 11 w 11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74">
                  <a:moveTo>
                    <a:pt x="0" y="774"/>
                  </a:moveTo>
                  <a:lnTo>
                    <a:pt x="0" y="20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365">
              <a:extLst>
                <a:ext uri="{FF2B5EF4-FFF2-40B4-BE49-F238E27FC236}">
                  <a16:creationId xmlns:a16="http://schemas.microsoft.com/office/drawing/2014/main" id="{73CEFC30-BEE4-403D-837A-55672DF7D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75"/>
              <a:ext cx="11" cy="784"/>
            </a:xfrm>
            <a:custGeom>
              <a:avLst/>
              <a:gdLst>
                <a:gd name="T0" fmla="*/ 0 w 11"/>
                <a:gd name="T1" fmla="*/ 784 h 784"/>
                <a:gd name="T2" fmla="*/ 0 w 11"/>
                <a:gd name="T3" fmla="*/ 19 h 784"/>
                <a:gd name="T4" fmla="*/ 6 w 11"/>
                <a:gd name="T5" fmla="*/ 10 h 784"/>
                <a:gd name="T6" fmla="*/ 11 w 11"/>
                <a:gd name="T7" fmla="*/ 0 h 784"/>
                <a:gd name="T8" fmla="*/ 11 w 11"/>
                <a:gd name="T9" fmla="*/ 784 h 784"/>
                <a:gd name="T10" fmla="*/ 0 w 11"/>
                <a:gd name="T11" fmla="*/ 784 h 7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84"/>
                <a:gd name="T20" fmla="*/ 11 w 11"/>
                <a:gd name="T21" fmla="*/ 784 h 7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84">
                  <a:moveTo>
                    <a:pt x="0" y="784"/>
                  </a:moveTo>
                  <a:lnTo>
                    <a:pt x="0" y="19"/>
                  </a:lnTo>
                  <a:lnTo>
                    <a:pt x="6" y="10"/>
                  </a:lnTo>
                  <a:lnTo>
                    <a:pt x="11" y="0"/>
                  </a:lnTo>
                  <a:lnTo>
                    <a:pt x="11" y="784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366">
              <a:extLst>
                <a:ext uri="{FF2B5EF4-FFF2-40B4-BE49-F238E27FC236}">
                  <a16:creationId xmlns:a16="http://schemas.microsoft.com/office/drawing/2014/main" id="{12A921AB-8CAB-466B-BE0C-09DAFE9C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864"/>
              <a:ext cx="9" cy="795"/>
            </a:xfrm>
            <a:custGeom>
              <a:avLst/>
              <a:gdLst>
                <a:gd name="T0" fmla="*/ 0 w 9"/>
                <a:gd name="T1" fmla="*/ 795 h 795"/>
                <a:gd name="T2" fmla="*/ 0 w 9"/>
                <a:gd name="T3" fmla="*/ 21 h 795"/>
                <a:gd name="T4" fmla="*/ 5 w 9"/>
                <a:gd name="T5" fmla="*/ 11 h 795"/>
                <a:gd name="T6" fmla="*/ 9 w 9"/>
                <a:gd name="T7" fmla="*/ 0 h 795"/>
                <a:gd name="T8" fmla="*/ 9 w 9"/>
                <a:gd name="T9" fmla="*/ 795 h 795"/>
                <a:gd name="T10" fmla="*/ 0 w 9"/>
                <a:gd name="T11" fmla="*/ 795 h 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95"/>
                <a:gd name="T20" fmla="*/ 9 w 9"/>
                <a:gd name="T21" fmla="*/ 795 h 7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95">
                  <a:moveTo>
                    <a:pt x="0" y="795"/>
                  </a:moveTo>
                  <a:lnTo>
                    <a:pt x="0" y="21"/>
                  </a:lnTo>
                  <a:lnTo>
                    <a:pt x="5" y="11"/>
                  </a:lnTo>
                  <a:lnTo>
                    <a:pt x="9" y="0"/>
                  </a:lnTo>
                  <a:lnTo>
                    <a:pt x="9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367">
              <a:extLst>
                <a:ext uri="{FF2B5EF4-FFF2-40B4-BE49-F238E27FC236}">
                  <a16:creationId xmlns:a16="http://schemas.microsoft.com/office/drawing/2014/main" id="{EF43CFB4-B706-4970-9509-966BAE601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854"/>
              <a:ext cx="9" cy="805"/>
            </a:xfrm>
            <a:custGeom>
              <a:avLst/>
              <a:gdLst>
                <a:gd name="T0" fmla="*/ 0 w 9"/>
                <a:gd name="T1" fmla="*/ 805 h 805"/>
                <a:gd name="T2" fmla="*/ 0 w 9"/>
                <a:gd name="T3" fmla="*/ 21 h 805"/>
                <a:gd name="T4" fmla="*/ 4 w 9"/>
                <a:gd name="T5" fmla="*/ 10 h 805"/>
                <a:gd name="T6" fmla="*/ 9 w 9"/>
                <a:gd name="T7" fmla="*/ 0 h 805"/>
                <a:gd name="T8" fmla="*/ 9 w 9"/>
                <a:gd name="T9" fmla="*/ 805 h 805"/>
                <a:gd name="T10" fmla="*/ 0 w 9"/>
                <a:gd name="T11" fmla="*/ 805 h 8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05"/>
                <a:gd name="T20" fmla="*/ 9 w 9"/>
                <a:gd name="T21" fmla="*/ 805 h 8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05">
                  <a:moveTo>
                    <a:pt x="0" y="805"/>
                  </a:moveTo>
                  <a:lnTo>
                    <a:pt x="0" y="21"/>
                  </a:lnTo>
                  <a:lnTo>
                    <a:pt x="4" y="10"/>
                  </a:lnTo>
                  <a:lnTo>
                    <a:pt x="9" y="0"/>
                  </a:lnTo>
                  <a:lnTo>
                    <a:pt x="9" y="805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368">
              <a:extLst>
                <a:ext uri="{FF2B5EF4-FFF2-40B4-BE49-F238E27FC236}">
                  <a16:creationId xmlns:a16="http://schemas.microsoft.com/office/drawing/2014/main" id="{CBA02ABF-87ED-4EFA-9A53-31EDCE33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841"/>
              <a:ext cx="10" cy="818"/>
            </a:xfrm>
            <a:custGeom>
              <a:avLst/>
              <a:gdLst>
                <a:gd name="T0" fmla="*/ 0 w 10"/>
                <a:gd name="T1" fmla="*/ 818 h 818"/>
                <a:gd name="T2" fmla="*/ 0 w 10"/>
                <a:gd name="T3" fmla="*/ 23 h 818"/>
                <a:gd name="T4" fmla="*/ 5 w 10"/>
                <a:gd name="T5" fmla="*/ 11 h 818"/>
                <a:gd name="T6" fmla="*/ 10 w 10"/>
                <a:gd name="T7" fmla="*/ 0 h 818"/>
                <a:gd name="T8" fmla="*/ 10 w 10"/>
                <a:gd name="T9" fmla="*/ 818 h 818"/>
                <a:gd name="T10" fmla="*/ 0 w 10"/>
                <a:gd name="T11" fmla="*/ 818 h 8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18"/>
                <a:gd name="T20" fmla="*/ 10 w 10"/>
                <a:gd name="T21" fmla="*/ 818 h 8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18">
                  <a:moveTo>
                    <a:pt x="0" y="818"/>
                  </a:moveTo>
                  <a:lnTo>
                    <a:pt x="0" y="23"/>
                  </a:lnTo>
                  <a:lnTo>
                    <a:pt x="5" y="11"/>
                  </a:lnTo>
                  <a:lnTo>
                    <a:pt x="10" y="0"/>
                  </a:lnTo>
                  <a:lnTo>
                    <a:pt x="1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369">
              <a:extLst>
                <a:ext uri="{FF2B5EF4-FFF2-40B4-BE49-F238E27FC236}">
                  <a16:creationId xmlns:a16="http://schemas.microsoft.com/office/drawing/2014/main" id="{E16C1021-DC63-4638-9195-860B4E3B3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831"/>
              <a:ext cx="10" cy="828"/>
            </a:xfrm>
            <a:custGeom>
              <a:avLst/>
              <a:gdLst>
                <a:gd name="T0" fmla="*/ 0 w 10"/>
                <a:gd name="T1" fmla="*/ 828 h 828"/>
                <a:gd name="T2" fmla="*/ 0 w 10"/>
                <a:gd name="T3" fmla="*/ 23 h 828"/>
                <a:gd name="T4" fmla="*/ 5 w 10"/>
                <a:gd name="T5" fmla="*/ 10 h 828"/>
                <a:gd name="T6" fmla="*/ 10 w 10"/>
                <a:gd name="T7" fmla="*/ 0 h 828"/>
                <a:gd name="T8" fmla="*/ 10 w 10"/>
                <a:gd name="T9" fmla="*/ 828 h 828"/>
                <a:gd name="T10" fmla="*/ 0 w 10"/>
                <a:gd name="T11" fmla="*/ 828 h 8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28"/>
                <a:gd name="T20" fmla="*/ 10 w 10"/>
                <a:gd name="T21" fmla="*/ 828 h 8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28">
                  <a:moveTo>
                    <a:pt x="0" y="828"/>
                  </a:moveTo>
                  <a:lnTo>
                    <a:pt x="0" y="23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0" y="828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370">
              <a:extLst>
                <a:ext uri="{FF2B5EF4-FFF2-40B4-BE49-F238E27FC236}">
                  <a16:creationId xmlns:a16="http://schemas.microsoft.com/office/drawing/2014/main" id="{094C5823-ABBD-48E2-872E-A668AF51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818"/>
              <a:ext cx="9" cy="841"/>
            </a:xfrm>
            <a:custGeom>
              <a:avLst/>
              <a:gdLst>
                <a:gd name="T0" fmla="*/ 0 w 9"/>
                <a:gd name="T1" fmla="*/ 841 h 841"/>
                <a:gd name="T2" fmla="*/ 0 w 9"/>
                <a:gd name="T3" fmla="*/ 23 h 841"/>
                <a:gd name="T4" fmla="*/ 5 w 9"/>
                <a:gd name="T5" fmla="*/ 13 h 841"/>
                <a:gd name="T6" fmla="*/ 9 w 9"/>
                <a:gd name="T7" fmla="*/ 0 h 841"/>
                <a:gd name="T8" fmla="*/ 9 w 9"/>
                <a:gd name="T9" fmla="*/ 841 h 841"/>
                <a:gd name="T10" fmla="*/ 0 w 9"/>
                <a:gd name="T11" fmla="*/ 841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41"/>
                <a:gd name="T20" fmla="*/ 9 w 9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41">
                  <a:moveTo>
                    <a:pt x="0" y="841"/>
                  </a:moveTo>
                  <a:lnTo>
                    <a:pt x="0" y="23"/>
                  </a:lnTo>
                  <a:lnTo>
                    <a:pt x="5" y="13"/>
                  </a:lnTo>
                  <a:lnTo>
                    <a:pt x="9" y="0"/>
                  </a:lnTo>
                  <a:lnTo>
                    <a:pt x="9" y="841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371">
              <a:extLst>
                <a:ext uri="{FF2B5EF4-FFF2-40B4-BE49-F238E27FC236}">
                  <a16:creationId xmlns:a16="http://schemas.microsoft.com/office/drawing/2014/main" id="{89211AF5-F5C3-4C10-9EEB-7ACA808F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806"/>
              <a:ext cx="9" cy="853"/>
            </a:xfrm>
            <a:custGeom>
              <a:avLst/>
              <a:gdLst>
                <a:gd name="T0" fmla="*/ 0 w 9"/>
                <a:gd name="T1" fmla="*/ 853 h 853"/>
                <a:gd name="T2" fmla="*/ 0 w 9"/>
                <a:gd name="T3" fmla="*/ 25 h 853"/>
                <a:gd name="T4" fmla="*/ 4 w 9"/>
                <a:gd name="T5" fmla="*/ 12 h 853"/>
                <a:gd name="T6" fmla="*/ 9 w 9"/>
                <a:gd name="T7" fmla="*/ 0 h 853"/>
                <a:gd name="T8" fmla="*/ 9 w 9"/>
                <a:gd name="T9" fmla="*/ 853 h 853"/>
                <a:gd name="T10" fmla="*/ 0 w 9"/>
                <a:gd name="T11" fmla="*/ 853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53"/>
                <a:gd name="T20" fmla="*/ 9 w 9"/>
                <a:gd name="T21" fmla="*/ 853 h 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53">
                  <a:moveTo>
                    <a:pt x="0" y="853"/>
                  </a:moveTo>
                  <a:lnTo>
                    <a:pt x="0" y="25"/>
                  </a:lnTo>
                  <a:lnTo>
                    <a:pt x="4" y="12"/>
                  </a:lnTo>
                  <a:lnTo>
                    <a:pt x="9" y="0"/>
                  </a:lnTo>
                  <a:lnTo>
                    <a:pt x="9" y="85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372">
              <a:extLst>
                <a:ext uri="{FF2B5EF4-FFF2-40B4-BE49-F238E27FC236}">
                  <a16:creationId xmlns:a16="http://schemas.microsoft.com/office/drawing/2014/main" id="{3BC6CDCC-EEC4-479A-91E9-029A1A82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794"/>
              <a:ext cx="11" cy="865"/>
            </a:xfrm>
            <a:custGeom>
              <a:avLst/>
              <a:gdLst>
                <a:gd name="T0" fmla="*/ 0 w 11"/>
                <a:gd name="T1" fmla="*/ 865 h 865"/>
                <a:gd name="T2" fmla="*/ 0 w 11"/>
                <a:gd name="T3" fmla="*/ 24 h 865"/>
                <a:gd name="T4" fmla="*/ 5 w 11"/>
                <a:gd name="T5" fmla="*/ 12 h 865"/>
                <a:gd name="T6" fmla="*/ 11 w 11"/>
                <a:gd name="T7" fmla="*/ 0 h 865"/>
                <a:gd name="T8" fmla="*/ 11 w 11"/>
                <a:gd name="T9" fmla="*/ 865 h 865"/>
                <a:gd name="T10" fmla="*/ 0 w 11"/>
                <a:gd name="T11" fmla="*/ 865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65"/>
                <a:gd name="T20" fmla="*/ 11 w 11"/>
                <a:gd name="T21" fmla="*/ 865 h 8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65">
                  <a:moveTo>
                    <a:pt x="0" y="865"/>
                  </a:moveTo>
                  <a:lnTo>
                    <a:pt x="0" y="24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1" y="865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373">
              <a:extLst>
                <a:ext uri="{FF2B5EF4-FFF2-40B4-BE49-F238E27FC236}">
                  <a16:creationId xmlns:a16="http://schemas.microsoft.com/office/drawing/2014/main" id="{A7CD475F-2C91-46F3-B27A-F296A1C7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1780"/>
              <a:ext cx="11" cy="879"/>
            </a:xfrm>
            <a:custGeom>
              <a:avLst/>
              <a:gdLst>
                <a:gd name="T0" fmla="*/ 0 w 11"/>
                <a:gd name="T1" fmla="*/ 879 h 879"/>
                <a:gd name="T2" fmla="*/ 0 w 11"/>
                <a:gd name="T3" fmla="*/ 26 h 879"/>
                <a:gd name="T4" fmla="*/ 6 w 11"/>
                <a:gd name="T5" fmla="*/ 14 h 879"/>
                <a:gd name="T6" fmla="*/ 11 w 11"/>
                <a:gd name="T7" fmla="*/ 0 h 879"/>
                <a:gd name="T8" fmla="*/ 11 w 11"/>
                <a:gd name="T9" fmla="*/ 879 h 879"/>
                <a:gd name="T10" fmla="*/ 0 w 11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79"/>
                <a:gd name="T20" fmla="*/ 11 w 11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79">
                  <a:moveTo>
                    <a:pt x="0" y="879"/>
                  </a:moveTo>
                  <a:lnTo>
                    <a:pt x="0" y="26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879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374">
              <a:extLst>
                <a:ext uri="{FF2B5EF4-FFF2-40B4-BE49-F238E27FC236}">
                  <a16:creationId xmlns:a16="http://schemas.microsoft.com/office/drawing/2014/main" id="{01FB8DD4-E1DE-49BA-ACA7-D515A1AA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767"/>
              <a:ext cx="8" cy="892"/>
            </a:xfrm>
            <a:custGeom>
              <a:avLst/>
              <a:gdLst>
                <a:gd name="T0" fmla="*/ 0 w 8"/>
                <a:gd name="T1" fmla="*/ 892 h 892"/>
                <a:gd name="T2" fmla="*/ 0 w 8"/>
                <a:gd name="T3" fmla="*/ 27 h 892"/>
                <a:gd name="T4" fmla="*/ 5 w 8"/>
                <a:gd name="T5" fmla="*/ 13 h 892"/>
                <a:gd name="T6" fmla="*/ 8 w 8"/>
                <a:gd name="T7" fmla="*/ 0 h 892"/>
                <a:gd name="T8" fmla="*/ 8 w 8"/>
                <a:gd name="T9" fmla="*/ 892 h 892"/>
                <a:gd name="T10" fmla="*/ 0 w 8"/>
                <a:gd name="T11" fmla="*/ 892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92"/>
                <a:gd name="T20" fmla="*/ 8 w 8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92">
                  <a:moveTo>
                    <a:pt x="0" y="892"/>
                  </a:moveTo>
                  <a:lnTo>
                    <a:pt x="0" y="27"/>
                  </a:lnTo>
                  <a:lnTo>
                    <a:pt x="5" y="13"/>
                  </a:lnTo>
                  <a:lnTo>
                    <a:pt x="8" y="0"/>
                  </a:lnTo>
                  <a:lnTo>
                    <a:pt x="8" y="892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375">
              <a:extLst>
                <a:ext uri="{FF2B5EF4-FFF2-40B4-BE49-F238E27FC236}">
                  <a16:creationId xmlns:a16="http://schemas.microsoft.com/office/drawing/2014/main" id="{E38C9B6D-50DC-44F9-8193-315C68C25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753"/>
              <a:ext cx="9" cy="906"/>
            </a:xfrm>
            <a:custGeom>
              <a:avLst/>
              <a:gdLst>
                <a:gd name="T0" fmla="*/ 0 w 9"/>
                <a:gd name="T1" fmla="*/ 906 h 906"/>
                <a:gd name="T2" fmla="*/ 0 w 9"/>
                <a:gd name="T3" fmla="*/ 27 h 906"/>
                <a:gd name="T4" fmla="*/ 5 w 9"/>
                <a:gd name="T5" fmla="*/ 14 h 906"/>
                <a:gd name="T6" fmla="*/ 9 w 9"/>
                <a:gd name="T7" fmla="*/ 0 h 906"/>
                <a:gd name="T8" fmla="*/ 9 w 9"/>
                <a:gd name="T9" fmla="*/ 906 h 906"/>
                <a:gd name="T10" fmla="*/ 0 w 9"/>
                <a:gd name="T11" fmla="*/ 906 h 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06"/>
                <a:gd name="T20" fmla="*/ 9 w 9"/>
                <a:gd name="T21" fmla="*/ 906 h 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06">
                  <a:moveTo>
                    <a:pt x="0" y="906"/>
                  </a:moveTo>
                  <a:lnTo>
                    <a:pt x="0" y="27"/>
                  </a:lnTo>
                  <a:lnTo>
                    <a:pt x="5" y="14"/>
                  </a:lnTo>
                  <a:lnTo>
                    <a:pt x="9" y="0"/>
                  </a:lnTo>
                  <a:lnTo>
                    <a:pt x="9" y="906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B1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376">
              <a:extLst>
                <a:ext uri="{FF2B5EF4-FFF2-40B4-BE49-F238E27FC236}">
                  <a16:creationId xmlns:a16="http://schemas.microsoft.com/office/drawing/2014/main" id="{FCD5F2BA-423C-44B4-B5F2-A9D9384D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739"/>
              <a:ext cx="11" cy="920"/>
            </a:xfrm>
            <a:custGeom>
              <a:avLst/>
              <a:gdLst>
                <a:gd name="T0" fmla="*/ 0 w 11"/>
                <a:gd name="T1" fmla="*/ 920 h 920"/>
                <a:gd name="T2" fmla="*/ 0 w 11"/>
                <a:gd name="T3" fmla="*/ 28 h 920"/>
                <a:gd name="T4" fmla="*/ 6 w 11"/>
                <a:gd name="T5" fmla="*/ 14 h 920"/>
                <a:gd name="T6" fmla="*/ 11 w 11"/>
                <a:gd name="T7" fmla="*/ 0 h 920"/>
                <a:gd name="T8" fmla="*/ 11 w 11"/>
                <a:gd name="T9" fmla="*/ 920 h 920"/>
                <a:gd name="T10" fmla="*/ 0 w 11"/>
                <a:gd name="T11" fmla="*/ 920 h 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20"/>
                <a:gd name="T20" fmla="*/ 11 w 11"/>
                <a:gd name="T21" fmla="*/ 920 h 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20">
                  <a:moveTo>
                    <a:pt x="0" y="920"/>
                  </a:moveTo>
                  <a:lnTo>
                    <a:pt x="0" y="28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920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377">
              <a:extLst>
                <a:ext uri="{FF2B5EF4-FFF2-40B4-BE49-F238E27FC236}">
                  <a16:creationId xmlns:a16="http://schemas.microsoft.com/office/drawing/2014/main" id="{83927D25-CF14-4F30-B5CD-4F998003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723"/>
              <a:ext cx="10" cy="936"/>
            </a:xfrm>
            <a:custGeom>
              <a:avLst/>
              <a:gdLst>
                <a:gd name="T0" fmla="*/ 0 w 10"/>
                <a:gd name="T1" fmla="*/ 936 h 936"/>
                <a:gd name="T2" fmla="*/ 0 w 10"/>
                <a:gd name="T3" fmla="*/ 30 h 936"/>
                <a:gd name="T4" fmla="*/ 5 w 10"/>
                <a:gd name="T5" fmla="*/ 16 h 936"/>
                <a:gd name="T6" fmla="*/ 10 w 10"/>
                <a:gd name="T7" fmla="*/ 0 h 936"/>
                <a:gd name="T8" fmla="*/ 10 w 10"/>
                <a:gd name="T9" fmla="*/ 936 h 936"/>
                <a:gd name="T10" fmla="*/ 0 w 10"/>
                <a:gd name="T11" fmla="*/ 936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36"/>
                <a:gd name="T20" fmla="*/ 10 w 1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36">
                  <a:moveTo>
                    <a:pt x="0" y="936"/>
                  </a:moveTo>
                  <a:lnTo>
                    <a:pt x="0" y="30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378">
              <a:extLst>
                <a:ext uri="{FF2B5EF4-FFF2-40B4-BE49-F238E27FC236}">
                  <a16:creationId xmlns:a16="http://schemas.microsoft.com/office/drawing/2014/main" id="{13E2DAE2-58E0-4237-BF13-8E42DB98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707"/>
              <a:ext cx="10" cy="952"/>
            </a:xfrm>
            <a:custGeom>
              <a:avLst/>
              <a:gdLst>
                <a:gd name="T0" fmla="*/ 0 w 10"/>
                <a:gd name="T1" fmla="*/ 952 h 952"/>
                <a:gd name="T2" fmla="*/ 0 w 10"/>
                <a:gd name="T3" fmla="*/ 32 h 952"/>
                <a:gd name="T4" fmla="*/ 5 w 10"/>
                <a:gd name="T5" fmla="*/ 16 h 952"/>
                <a:gd name="T6" fmla="*/ 10 w 10"/>
                <a:gd name="T7" fmla="*/ 0 h 952"/>
                <a:gd name="T8" fmla="*/ 10 w 10"/>
                <a:gd name="T9" fmla="*/ 952 h 952"/>
                <a:gd name="T10" fmla="*/ 0 w 10"/>
                <a:gd name="T11" fmla="*/ 952 h 9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52"/>
                <a:gd name="T20" fmla="*/ 10 w 10"/>
                <a:gd name="T21" fmla="*/ 952 h 9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52">
                  <a:moveTo>
                    <a:pt x="0" y="952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52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379">
              <a:extLst>
                <a:ext uri="{FF2B5EF4-FFF2-40B4-BE49-F238E27FC236}">
                  <a16:creationId xmlns:a16="http://schemas.microsoft.com/office/drawing/2014/main" id="{3EE41CC2-31A7-4FC6-8976-F35B31B9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691"/>
              <a:ext cx="9" cy="968"/>
            </a:xfrm>
            <a:custGeom>
              <a:avLst/>
              <a:gdLst>
                <a:gd name="T0" fmla="*/ 0 w 9"/>
                <a:gd name="T1" fmla="*/ 968 h 968"/>
                <a:gd name="T2" fmla="*/ 0 w 9"/>
                <a:gd name="T3" fmla="*/ 32 h 968"/>
                <a:gd name="T4" fmla="*/ 5 w 9"/>
                <a:gd name="T5" fmla="*/ 16 h 968"/>
                <a:gd name="T6" fmla="*/ 9 w 9"/>
                <a:gd name="T7" fmla="*/ 0 h 968"/>
                <a:gd name="T8" fmla="*/ 9 w 9"/>
                <a:gd name="T9" fmla="*/ 968 h 968"/>
                <a:gd name="T10" fmla="*/ 0 w 9"/>
                <a:gd name="T11" fmla="*/ 968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68"/>
                <a:gd name="T20" fmla="*/ 9 w 9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68">
                  <a:moveTo>
                    <a:pt x="0" y="968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9" y="0"/>
                  </a:lnTo>
                  <a:lnTo>
                    <a:pt x="9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380">
              <a:extLst>
                <a:ext uri="{FF2B5EF4-FFF2-40B4-BE49-F238E27FC236}">
                  <a16:creationId xmlns:a16="http://schemas.microsoft.com/office/drawing/2014/main" id="{91DFB443-B263-4097-A7E8-0010CB08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676"/>
              <a:ext cx="9" cy="983"/>
            </a:xfrm>
            <a:custGeom>
              <a:avLst/>
              <a:gdLst>
                <a:gd name="T0" fmla="*/ 0 w 9"/>
                <a:gd name="T1" fmla="*/ 983 h 983"/>
                <a:gd name="T2" fmla="*/ 0 w 9"/>
                <a:gd name="T3" fmla="*/ 31 h 983"/>
                <a:gd name="T4" fmla="*/ 4 w 9"/>
                <a:gd name="T5" fmla="*/ 15 h 983"/>
                <a:gd name="T6" fmla="*/ 9 w 9"/>
                <a:gd name="T7" fmla="*/ 0 h 983"/>
                <a:gd name="T8" fmla="*/ 9 w 9"/>
                <a:gd name="T9" fmla="*/ 983 h 983"/>
                <a:gd name="T10" fmla="*/ 0 w 9"/>
                <a:gd name="T11" fmla="*/ 983 h 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83"/>
                <a:gd name="T20" fmla="*/ 9 w 9"/>
                <a:gd name="T21" fmla="*/ 983 h 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83">
                  <a:moveTo>
                    <a:pt x="0" y="983"/>
                  </a:moveTo>
                  <a:lnTo>
                    <a:pt x="0" y="31"/>
                  </a:lnTo>
                  <a:lnTo>
                    <a:pt x="4" y="15"/>
                  </a:lnTo>
                  <a:lnTo>
                    <a:pt x="9" y="0"/>
                  </a:lnTo>
                  <a:lnTo>
                    <a:pt x="9" y="983"/>
                  </a:lnTo>
                  <a:lnTo>
                    <a:pt x="0" y="983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381">
              <a:extLst>
                <a:ext uri="{FF2B5EF4-FFF2-40B4-BE49-F238E27FC236}">
                  <a16:creationId xmlns:a16="http://schemas.microsoft.com/office/drawing/2014/main" id="{31C0D0BE-C2A6-4DCA-AD79-158AC97E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658"/>
              <a:ext cx="11" cy="1001"/>
            </a:xfrm>
            <a:custGeom>
              <a:avLst/>
              <a:gdLst>
                <a:gd name="T0" fmla="*/ 0 w 11"/>
                <a:gd name="T1" fmla="*/ 1001 h 1001"/>
                <a:gd name="T2" fmla="*/ 0 w 11"/>
                <a:gd name="T3" fmla="*/ 33 h 1001"/>
                <a:gd name="T4" fmla="*/ 5 w 11"/>
                <a:gd name="T5" fmla="*/ 18 h 1001"/>
                <a:gd name="T6" fmla="*/ 11 w 11"/>
                <a:gd name="T7" fmla="*/ 0 h 1001"/>
                <a:gd name="T8" fmla="*/ 11 w 11"/>
                <a:gd name="T9" fmla="*/ 1001 h 1001"/>
                <a:gd name="T10" fmla="*/ 0 w 11"/>
                <a:gd name="T11" fmla="*/ 1001 h 10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01"/>
                <a:gd name="T20" fmla="*/ 11 w 11"/>
                <a:gd name="T21" fmla="*/ 1001 h 10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01">
                  <a:moveTo>
                    <a:pt x="0" y="1001"/>
                  </a:moveTo>
                  <a:lnTo>
                    <a:pt x="0" y="33"/>
                  </a:lnTo>
                  <a:lnTo>
                    <a:pt x="5" y="18"/>
                  </a:lnTo>
                  <a:lnTo>
                    <a:pt x="11" y="0"/>
                  </a:lnTo>
                  <a:lnTo>
                    <a:pt x="11" y="1001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382">
              <a:extLst>
                <a:ext uri="{FF2B5EF4-FFF2-40B4-BE49-F238E27FC236}">
                  <a16:creationId xmlns:a16="http://schemas.microsoft.com/office/drawing/2014/main" id="{FAD8192C-6033-4574-9D80-05994B02E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640"/>
              <a:ext cx="11" cy="1019"/>
            </a:xfrm>
            <a:custGeom>
              <a:avLst/>
              <a:gdLst>
                <a:gd name="T0" fmla="*/ 0 w 11"/>
                <a:gd name="T1" fmla="*/ 1019 h 1019"/>
                <a:gd name="T2" fmla="*/ 0 w 11"/>
                <a:gd name="T3" fmla="*/ 36 h 1019"/>
                <a:gd name="T4" fmla="*/ 6 w 11"/>
                <a:gd name="T5" fmla="*/ 18 h 1019"/>
                <a:gd name="T6" fmla="*/ 11 w 11"/>
                <a:gd name="T7" fmla="*/ 0 h 1019"/>
                <a:gd name="T8" fmla="*/ 11 w 11"/>
                <a:gd name="T9" fmla="*/ 1019 h 1019"/>
                <a:gd name="T10" fmla="*/ 0 w 11"/>
                <a:gd name="T11" fmla="*/ 1019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19"/>
                <a:gd name="T20" fmla="*/ 11 w 11"/>
                <a:gd name="T21" fmla="*/ 1019 h 10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19">
                  <a:moveTo>
                    <a:pt x="0" y="1019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1" y="0"/>
                  </a:lnTo>
                  <a:lnTo>
                    <a:pt x="11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383">
              <a:extLst>
                <a:ext uri="{FF2B5EF4-FFF2-40B4-BE49-F238E27FC236}">
                  <a16:creationId xmlns:a16="http://schemas.microsoft.com/office/drawing/2014/main" id="{1E626F45-7C83-4D6C-8CA9-898BFEAA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621"/>
              <a:ext cx="8" cy="1038"/>
            </a:xfrm>
            <a:custGeom>
              <a:avLst/>
              <a:gdLst>
                <a:gd name="T0" fmla="*/ 0 w 8"/>
                <a:gd name="T1" fmla="*/ 1038 h 1038"/>
                <a:gd name="T2" fmla="*/ 0 w 8"/>
                <a:gd name="T3" fmla="*/ 37 h 1038"/>
                <a:gd name="T4" fmla="*/ 5 w 8"/>
                <a:gd name="T5" fmla="*/ 19 h 1038"/>
                <a:gd name="T6" fmla="*/ 8 w 8"/>
                <a:gd name="T7" fmla="*/ 0 h 1038"/>
                <a:gd name="T8" fmla="*/ 8 w 8"/>
                <a:gd name="T9" fmla="*/ 1038 h 1038"/>
                <a:gd name="T10" fmla="*/ 0 w 8"/>
                <a:gd name="T11" fmla="*/ 1038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38"/>
                <a:gd name="T20" fmla="*/ 8 w 8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38">
                  <a:moveTo>
                    <a:pt x="0" y="1038"/>
                  </a:moveTo>
                  <a:lnTo>
                    <a:pt x="0" y="37"/>
                  </a:lnTo>
                  <a:lnTo>
                    <a:pt x="5" y="19"/>
                  </a:lnTo>
                  <a:lnTo>
                    <a:pt x="8" y="0"/>
                  </a:lnTo>
                  <a:lnTo>
                    <a:pt x="8" y="1038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384">
              <a:extLst>
                <a:ext uri="{FF2B5EF4-FFF2-40B4-BE49-F238E27FC236}">
                  <a16:creationId xmlns:a16="http://schemas.microsoft.com/office/drawing/2014/main" id="{C88F3A3C-7835-4B89-A988-71D10866F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602"/>
              <a:ext cx="9" cy="1057"/>
            </a:xfrm>
            <a:custGeom>
              <a:avLst/>
              <a:gdLst>
                <a:gd name="T0" fmla="*/ 0 w 9"/>
                <a:gd name="T1" fmla="*/ 1057 h 1057"/>
                <a:gd name="T2" fmla="*/ 0 w 9"/>
                <a:gd name="T3" fmla="*/ 38 h 1057"/>
                <a:gd name="T4" fmla="*/ 3 w 9"/>
                <a:gd name="T5" fmla="*/ 19 h 1057"/>
                <a:gd name="T6" fmla="*/ 9 w 9"/>
                <a:gd name="T7" fmla="*/ 0 h 1057"/>
                <a:gd name="T8" fmla="*/ 9 w 9"/>
                <a:gd name="T9" fmla="*/ 1057 h 1057"/>
                <a:gd name="T10" fmla="*/ 0 w 9"/>
                <a:gd name="T11" fmla="*/ 1057 h 1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57"/>
                <a:gd name="T20" fmla="*/ 9 w 9"/>
                <a:gd name="T21" fmla="*/ 1057 h 1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57">
                  <a:moveTo>
                    <a:pt x="0" y="1057"/>
                  </a:moveTo>
                  <a:lnTo>
                    <a:pt x="0" y="38"/>
                  </a:lnTo>
                  <a:lnTo>
                    <a:pt x="3" y="19"/>
                  </a:lnTo>
                  <a:lnTo>
                    <a:pt x="9" y="0"/>
                  </a:lnTo>
                  <a:lnTo>
                    <a:pt x="9" y="1057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385">
              <a:extLst>
                <a:ext uri="{FF2B5EF4-FFF2-40B4-BE49-F238E27FC236}">
                  <a16:creationId xmlns:a16="http://schemas.microsoft.com/office/drawing/2014/main" id="{F6D8395E-6E94-4B6B-9FDE-90FE76B0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587"/>
              <a:ext cx="11" cy="1072"/>
            </a:xfrm>
            <a:custGeom>
              <a:avLst/>
              <a:gdLst>
                <a:gd name="T0" fmla="*/ 0 w 11"/>
                <a:gd name="T1" fmla="*/ 1072 h 1072"/>
                <a:gd name="T2" fmla="*/ 0 w 11"/>
                <a:gd name="T3" fmla="*/ 34 h 1072"/>
                <a:gd name="T4" fmla="*/ 6 w 11"/>
                <a:gd name="T5" fmla="*/ 16 h 1072"/>
                <a:gd name="T6" fmla="*/ 9 w 11"/>
                <a:gd name="T7" fmla="*/ 0 h 1072"/>
                <a:gd name="T8" fmla="*/ 11 w 11"/>
                <a:gd name="T9" fmla="*/ 1072 h 1072"/>
                <a:gd name="T10" fmla="*/ 0 w 11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72"/>
                <a:gd name="T20" fmla="*/ 11 w 11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72">
                  <a:moveTo>
                    <a:pt x="0" y="1072"/>
                  </a:moveTo>
                  <a:lnTo>
                    <a:pt x="0" y="34"/>
                  </a:lnTo>
                  <a:lnTo>
                    <a:pt x="6" y="16"/>
                  </a:lnTo>
                  <a:lnTo>
                    <a:pt x="9" y="0"/>
                  </a:lnTo>
                  <a:lnTo>
                    <a:pt x="11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386">
              <a:extLst>
                <a:ext uri="{FF2B5EF4-FFF2-40B4-BE49-F238E27FC236}">
                  <a16:creationId xmlns:a16="http://schemas.microsoft.com/office/drawing/2014/main" id="{5C55D04D-451B-4537-B63D-10ECE442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587"/>
              <a:ext cx="5" cy="1072"/>
            </a:xfrm>
            <a:custGeom>
              <a:avLst/>
              <a:gdLst>
                <a:gd name="T0" fmla="*/ 0 w 5"/>
                <a:gd name="T1" fmla="*/ 1072 h 1072"/>
                <a:gd name="T2" fmla="*/ 0 w 5"/>
                <a:gd name="T3" fmla="*/ 15 h 1072"/>
                <a:gd name="T4" fmla="*/ 1 w 5"/>
                <a:gd name="T5" fmla="*/ 8 h 1072"/>
                <a:gd name="T6" fmla="*/ 3 w 5"/>
                <a:gd name="T7" fmla="*/ 0 h 1072"/>
                <a:gd name="T8" fmla="*/ 5 w 5"/>
                <a:gd name="T9" fmla="*/ 1072 h 1072"/>
                <a:gd name="T10" fmla="*/ 0 w 5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72"/>
                <a:gd name="T20" fmla="*/ 5 w 5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72">
                  <a:moveTo>
                    <a:pt x="0" y="1072"/>
                  </a:moveTo>
                  <a:lnTo>
                    <a:pt x="0" y="15"/>
                  </a:lnTo>
                  <a:lnTo>
                    <a:pt x="1" y="8"/>
                  </a:lnTo>
                  <a:lnTo>
                    <a:pt x="3" y="0"/>
                  </a:lnTo>
                  <a:lnTo>
                    <a:pt x="5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387">
              <a:extLst>
                <a:ext uri="{FF2B5EF4-FFF2-40B4-BE49-F238E27FC236}">
                  <a16:creationId xmlns:a16="http://schemas.microsoft.com/office/drawing/2014/main" id="{543A479B-8137-47E5-92E9-37B3E5BDC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587"/>
              <a:ext cx="1242" cy="1072"/>
            </a:xfrm>
            <a:custGeom>
              <a:avLst/>
              <a:gdLst>
                <a:gd name="T0" fmla="*/ 0 w 1242"/>
                <a:gd name="T1" fmla="*/ 6 h 1072"/>
                <a:gd name="T2" fmla="*/ 15 w 1242"/>
                <a:gd name="T3" fmla="*/ 64 h 1072"/>
                <a:gd name="T4" fmla="*/ 33 w 1242"/>
                <a:gd name="T5" fmla="*/ 119 h 1072"/>
                <a:gd name="T6" fmla="*/ 52 w 1242"/>
                <a:gd name="T7" fmla="*/ 170 h 1072"/>
                <a:gd name="T8" fmla="*/ 72 w 1242"/>
                <a:gd name="T9" fmla="*/ 219 h 1072"/>
                <a:gd name="T10" fmla="*/ 91 w 1242"/>
                <a:gd name="T11" fmla="*/ 267 h 1072"/>
                <a:gd name="T12" fmla="*/ 112 w 1242"/>
                <a:gd name="T13" fmla="*/ 311 h 1072"/>
                <a:gd name="T14" fmla="*/ 135 w 1242"/>
                <a:gd name="T15" fmla="*/ 353 h 1072"/>
                <a:gd name="T16" fmla="*/ 158 w 1242"/>
                <a:gd name="T17" fmla="*/ 392 h 1072"/>
                <a:gd name="T18" fmla="*/ 183 w 1242"/>
                <a:gd name="T19" fmla="*/ 429 h 1072"/>
                <a:gd name="T20" fmla="*/ 208 w 1242"/>
                <a:gd name="T21" fmla="*/ 462 h 1072"/>
                <a:gd name="T22" fmla="*/ 232 w 1242"/>
                <a:gd name="T23" fmla="*/ 494 h 1072"/>
                <a:gd name="T24" fmla="*/ 259 w 1242"/>
                <a:gd name="T25" fmla="*/ 524 h 1072"/>
                <a:gd name="T26" fmla="*/ 285 w 1242"/>
                <a:gd name="T27" fmla="*/ 550 h 1072"/>
                <a:gd name="T28" fmla="*/ 312 w 1242"/>
                <a:gd name="T29" fmla="*/ 575 h 1072"/>
                <a:gd name="T30" fmla="*/ 340 w 1242"/>
                <a:gd name="T31" fmla="*/ 596 h 1072"/>
                <a:gd name="T32" fmla="*/ 368 w 1242"/>
                <a:gd name="T33" fmla="*/ 614 h 1072"/>
                <a:gd name="T34" fmla="*/ 405 w 1242"/>
                <a:gd name="T35" fmla="*/ 635 h 1072"/>
                <a:gd name="T36" fmla="*/ 444 w 1242"/>
                <a:gd name="T37" fmla="*/ 651 h 1072"/>
                <a:gd name="T38" fmla="*/ 482 w 1242"/>
                <a:gd name="T39" fmla="*/ 665 h 1072"/>
                <a:gd name="T40" fmla="*/ 521 w 1242"/>
                <a:gd name="T41" fmla="*/ 674 h 1072"/>
                <a:gd name="T42" fmla="*/ 560 w 1242"/>
                <a:gd name="T43" fmla="*/ 681 h 1072"/>
                <a:gd name="T44" fmla="*/ 599 w 1242"/>
                <a:gd name="T45" fmla="*/ 684 h 1072"/>
                <a:gd name="T46" fmla="*/ 639 w 1242"/>
                <a:gd name="T47" fmla="*/ 684 h 1072"/>
                <a:gd name="T48" fmla="*/ 678 w 1242"/>
                <a:gd name="T49" fmla="*/ 679 h 1072"/>
                <a:gd name="T50" fmla="*/ 719 w 1242"/>
                <a:gd name="T51" fmla="*/ 674 h 1072"/>
                <a:gd name="T52" fmla="*/ 757 w 1242"/>
                <a:gd name="T53" fmla="*/ 663 h 1072"/>
                <a:gd name="T54" fmla="*/ 794 w 1242"/>
                <a:gd name="T55" fmla="*/ 649 h 1072"/>
                <a:gd name="T56" fmla="*/ 833 w 1242"/>
                <a:gd name="T57" fmla="*/ 633 h 1072"/>
                <a:gd name="T58" fmla="*/ 870 w 1242"/>
                <a:gd name="T59" fmla="*/ 612 h 1072"/>
                <a:gd name="T60" fmla="*/ 905 w 1242"/>
                <a:gd name="T61" fmla="*/ 589 h 1072"/>
                <a:gd name="T62" fmla="*/ 941 w 1242"/>
                <a:gd name="T63" fmla="*/ 563 h 1072"/>
                <a:gd name="T64" fmla="*/ 974 w 1242"/>
                <a:gd name="T65" fmla="*/ 533 h 1072"/>
                <a:gd name="T66" fmla="*/ 997 w 1242"/>
                <a:gd name="T67" fmla="*/ 510 h 1072"/>
                <a:gd name="T68" fmla="*/ 1020 w 1242"/>
                <a:gd name="T69" fmla="*/ 487 h 1072"/>
                <a:gd name="T70" fmla="*/ 1041 w 1242"/>
                <a:gd name="T71" fmla="*/ 460 h 1072"/>
                <a:gd name="T72" fmla="*/ 1060 w 1242"/>
                <a:gd name="T73" fmla="*/ 432 h 1072"/>
                <a:gd name="T74" fmla="*/ 1080 w 1242"/>
                <a:gd name="T75" fmla="*/ 404 h 1072"/>
                <a:gd name="T76" fmla="*/ 1099 w 1242"/>
                <a:gd name="T77" fmla="*/ 374 h 1072"/>
                <a:gd name="T78" fmla="*/ 1117 w 1242"/>
                <a:gd name="T79" fmla="*/ 342 h 1072"/>
                <a:gd name="T80" fmla="*/ 1134 w 1242"/>
                <a:gd name="T81" fmla="*/ 309 h 1072"/>
                <a:gd name="T82" fmla="*/ 1150 w 1242"/>
                <a:gd name="T83" fmla="*/ 275 h 1072"/>
                <a:gd name="T84" fmla="*/ 1166 w 1242"/>
                <a:gd name="T85" fmla="*/ 238 h 1072"/>
                <a:gd name="T86" fmla="*/ 1180 w 1242"/>
                <a:gd name="T87" fmla="*/ 201 h 1072"/>
                <a:gd name="T88" fmla="*/ 1194 w 1242"/>
                <a:gd name="T89" fmla="*/ 164 h 1072"/>
                <a:gd name="T90" fmla="*/ 1207 w 1242"/>
                <a:gd name="T91" fmla="*/ 124 h 1072"/>
                <a:gd name="T92" fmla="*/ 1219 w 1242"/>
                <a:gd name="T93" fmla="*/ 83 h 1072"/>
                <a:gd name="T94" fmla="*/ 1230 w 1242"/>
                <a:gd name="T95" fmla="*/ 43 h 1072"/>
                <a:gd name="T96" fmla="*/ 1240 w 1242"/>
                <a:gd name="T97" fmla="*/ 0 h 1072"/>
                <a:gd name="T98" fmla="*/ 1242 w 1242"/>
                <a:gd name="T99" fmla="*/ 1072 h 1072"/>
                <a:gd name="T100" fmla="*/ 0 w 1242"/>
                <a:gd name="T101" fmla="*/ 1070 h 1072"/>
                <a:gd name="T102" fmla="*/ 0 w 1242"/>
                <a:gd name="T103" fmla="*/ 938 h 1072"/>
                <a:gd name="T104" fmla="*/ 0 w 1242"/>
                <a:gd name="T105" fmla="*/ 804 h 1072"/>
                <a:gd name="T106" fmla="*/ 0 w 1242"/>
                <a:gd name="T107" fmla="*/ 672 h 1072"/>
                <a:gd name="T108" fmla="*/ 0 w 1242"/>
                <a:gd name="T109" fmla="*/ 538 h 1072"/>
                <a:gd name="T110" fmla="*/ 0 w 1242"/>
                <a:gd name="T111" fmla="*/ 406 h 1072"/>
                <a:gd name="T112" fmla="*/ 0 w 1242"/>
                <a:gd name="T113" fmla="*/ 272 h 1072"/>
                <a:gd name="T114" fmla="*/ 0 w 1242"/>
                <a:gd name="T115" fmla="*/ 140 h 1072"/>
                <a:gd name="T116" fmla="*/ 0 w 1242"/>
                <a:gd name="T117" fmla="*/ 6 h 10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2"/>
                <a:gd name="T178" fmla="*/ 0 h 1072"/>
                <a:gd name="T179" fmla="*/ 1242 w 1242"/>
                <a:gd name="T180" fmla="*/ 1072 h 10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2" h="1072">
                  <a:moveTo>
                    <a:pt x="0" y="6"/>
                  </a:moveTo>
                  <a:lnTo>
                    <a:pt x="15" y="64"/>
                  </a:lnTo>
                  <a:lnTo>
                    <a:pt x="33" y="119"/>
                  </a:lnTo>
                  <a:lnTo>
                    <a:pt x="52" y="170"/>
                  </a:lnTo>
                  <a:lnTo>
                    <a:pt x="72" y="219"/>
                  </a:lnTo>
                  <a:lnTo>
                    <a:pt x="91" y="267"/>
                  </a:lnTo>
                  <a:lnTo>
                    <a:pt x="112" y="311"/>
                  </a:lnTo>
                  <a:lnTo>
                    <a:pt x="135" y="353"/>
                  </a:lnTo>
                  <a:lnTo>
                    <a:pt x="158" y="392"/>
                  </a:lnTo>
                  <a:lnTo>
                    <a:pt x="183" y="429"/>
                  </a:lnTo>
                  <a:lnTo>
                    <a:pt x="208" y="462"/>
                  </a:lnTo>
                  <a:lnTo>
                    <a:pt x="232" y="494"/>
                  </a:lnTo>
                  <a:lnTo>
                    <a:pt x="259" y="524"/>
                  </a:lnTo>
                  <a:lnTo>
                    <a:pt x="285" y="550"/>
                  </a:lnTo>
                  <a:lnTo>
                    <a:pt x="312" y="575"/>
                  </a:lnTo>
                  <a:lnTo>
                    <a:pt x="340" y="596"/>
                  </a:lnTo>
                  <a:lnTo>
                    <a:pt x="368" y="614"/>
                  </a:lnTo>
                  <a:lnTo>
                    <a:pt x="405" y="635"/>
                  </a:lnTo>
                  <a:lnTo>
                    <a:pt x="444" y="651"/>
                  </a:lnTo>
                  <a:lnTo>
                    <a:pt x="482" y="665"/>
                  </a:lnTo>
                  <a:lnTo>
                    <a:pt x="521" y="674"/>
                  </a:lnTo>
                  <a:lnTo>
                    <a:pt x="560" y="681"/>
                  </a:lnTo>
                  <a:lnTo>
                    <a:pt x="599" y="684"/>
                  </a:lnTo>
                  <a:lnTo>
                    <a:pt x="639" y="684"/>
                  </a:lnTo>
                  <a:lnTo>
                    <a:pt x="678" y="679"/>
                  </a:lnTo>
                  <a:lnTo>
                    <a:pt x="719" y="674"/>
                  </a:lnTo>
                  <a:lnTo>
                    <a:pt x="757" y="663"/>
                  </a:lnTo>
                  <a:lnTo>
                    <a:pt x="794" y="649"/>
                  </a:lnTo>
                  <a:lnTo>
                    <a:pt x="833" y="633"/>
                  </a:lnTo>
                  <a:lnTo>
                    <a:pt x="870" y="612"/>
                  </a:lnTo>
                  <a:lnTo>
                    <a:pt x="905" y="589"/>
                  </a:lnTo>
                  <a:lnTo>
                    <a:pt x="941" y="563"/>
                  </a:lnTo>
                  <a:lnTo>
                    <a:pt x="974" y="533"/>
                  </a:lnTo>
                  <a:lnTo>
                    <a:pt x="997" y="510"/>
                  </a:lnTo>
                  <a:lnTo>
                    <a:pt x="1020" y="487"/>
                  </a:lnTo>
                  <a:lnTo>
                    <a:pt x="1041" y="460"/>
                  </a:lnTo>
                  <a:lnTo>
                    <a:pt x="1060" y="432"/>
                  </a:lnTo>
                  <a:lnTo>
                    <a:pt x="1080" y="404"/>
                  </a:lnTo>
                  <a:lnTo>
                    <a:pt x="1099" y="374"/>
                  </a:lnTo>
                  <a:lnTo>
                    <a:pt x="1117" y="342"/>
                  </a:lnTo>
                  <a:lnTo>
                    <a:pt x="1134" y="309"/>
                  </a:lnTo>
                  <a:lnTo>
                    <a:pt x="1150" y="275"/>
                  </a:lnTo>
                  <a:lnTo>
                    <a:pt x="1166" y="238"/>
                  </a:lnTo>
                  <a:lnTo>
                    <a:pt x="1180" y="201"/>
                  </a:lnTo>
                  <a:lnTo>
                    <a:pt x="1194" y="164"/>
                  </a:lnTo>
                  <a:lnTo>
                    <a:pt x="1207" y="124"/>
                  </a:lnTo>
                  <a:lnTo>
                    <a:pt x="1219" y="83"/>
                  </a:lnTo>
                  <a:lnTo>
                    <a:pt x="1230" y="43"/>
                  </a:lnTo>
                  <a:lnTo>
                    <a:pt x="1240" y="0"/>
                  </a:lnTo>
                  <a:lnTo>
                    <a:pt x="1242" y="1072"/>
                  </a:lnTo>
                  <a:lnTo>
                    <a:pt x="0" y="1070"/>
                  </a:lnTo>
                  <a:lnTo>
                    <a:pt x="0" y="938"/>
                  </a:lnTo>
                  <a:lnTo>
                    <a:pt x="0" y="804"/>
                  </a:lnTo>
                  <a:lnTo>
                    <a:pt x="0" y="672"/>
                  </a:lnTo>
                  <a:lnTo>
                    <a:pt x="0" y="538"/>
                  </a:lnTo>
                  <a:lnTo>
                    <a:pt x="0" y="406"/>
                  </a:lnTo>
                  <a:lnTo>
                    <a:pt x="0" y="272"/>
                  </a:lnTo>
                  <a:lnTo>
                    <a:pt x="0" y="14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8381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388">
              <a:extLst>
                <a:ext uri="{FF2B5EF4-FFF2-40B4-BE49-F238E27FC236}">
                  <a16:creationId xmlns:a16="http://schemas.microsoft.com/office/drawing/2014/main" id="{F127358F-537B-4A8F-B15A-AB0B2B09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610"/>
              <a:ext cx="23" cy="51"/>
            </a:xfrm>
            <a:custGeom>
              <a:avLst/>
              <a:gdLst>
                <a:gd name="T0" fmla="*/ 13 w 23"/>
                <a:gd name="T1" fmla="*/ 51 h 51"/>
                <a:gd name="T2" fmla="*/ 0 w 23"/>
                <a:gd name="T3" fmla="*/ 0 h 51"/>
                <a:gd name="T4" fmla="*/ 0 w 23"/>
                <a:gd name="T5" fmla="*/ 0 h 51"/>
                <a:gd name="T6" fmla="*/ 0 w 23"/>
                <a:gd name="T7" fmla="*/ 0 h 51"/>
                <a:gd name="T8" fmla="*/ 0 w 23"/>
                <a:gd name="T9" fmla="*/ 0 h 51"/>
                <a:gd name="T10" fmla="*/ 2 w 23"/>
                <a:gd name="T11" fmla="*/ 1 h 51"/>
                <a:gd name="T12" fmla="*/ 2 w 23"/>
                <a:gd name="T13" fmla="*/ 1 h 51"/>
                <a:gd name="T14" fmla="*/ 4 w 23"/>
                <a:gd name="T15" fmla="*/ 1 h 51"/>
                <a:gd name="T16" fmla="*/ 4 w 23"/>
                <a:gd name="T17" fmla="*/ 1 h 51"/>
                <a:gd name="T18" fmla="*/ 5 w 23"/>
                <a:gd name="T19" fmla="*/ 3 h 51"/>
                <a:gd name="T20" fmla="*/ 5 w 23"/>
                <a:gd name="T21" fmla="*/ 3 h 51"/>
                <a:gd name="T22" fmla="*/ 7 w 23"/>
                <a:gd name="T23" fmla="*/ 3 h 51"/>
                <a:gd name="T24" fmla="*/ 7 w 23"/>
                <a:gd name="T25" fmla="*/ 3 h 51"/>
                <a:gd name="T26" fmla="*/ 7 w 23"/>
                <a:gd name="T27" fmla="*/ 3 h 51"/>
                <a:gd name="T28" fmla="*/ 9 w 23"/>
                <a:gd name="T29" fmla="*/ 3 h 51"/>
                <a:gd name="T30" fmla="*/ 9 w 23"/>
                <a:gd name="T31" fmla="*/ 5 h 51"/>
                <a:gd name="T32" fmla="*/ 11 w 23"/>
                <a:gd name="T33" fmla="*/ 5 h 51"/>
                <a:gd name="T34" fmla="*/ 11 w 23"/>
                <a:gd name="T35" fmla="*/ 5 h 51"/>
                <a:gd name="T36" fmla="*/ 13 w 23"/>
                <a:gd name="T37" fmla="*/ 5 h 51"/>
                <a:gd name="T38" fmla="*/ 13 w 23"/>
                <a:gd name="T39" fmla="*/ 5 h 51"/>
                <a:gd name="T40" fmla="*/ 13 w 23"/>
                <a:gd name="T41" fmla="*/ 5 h 51"/>
                <a:gd name="T42" fmla="*/ 14 w 23"/>
                <a:gd name="T43" fmla="*/ 5 h 51"/>
                <a:gd name="T44" fmla="*/ 14 w 23"/>
                <a:gd name="T45" fmla="*/ 3 h 51"/>
                <a:gd name="T46" fmla="*/ 16 w 23"/>
                <a:gd name="T47" fmla="*/ 3 h 51"/>
                <a:gd name="T48" fmla="*/ 16 w 23"/>
                <a:gd name="T49" fmla="*/ 3 h 51"/>
                <a:gd name="T50" fmla="*/ 18 w 23"/>
                <a:gd name="T51" fmla="*/ 3 h 51"/>
                <a:gd name="T52" fmla="*/ 18 w 23"/>
                <a:gd name="T53" fmla="*/ 3 h 51"/>
                <a:gd name="T54" fmla="*/ 18 w 23"/>
                <a:gd name="T55" fmla="*/ 3 h 51"/>
                <a:gd name="T56" fmla="*/ 20 w 23"/>
                <a:gd name="T57" fmla="*/ 1 h 51"/>
                <a:gd name="T58" fmla="*/ 20 w 23"/>
                <a:gd name="T59" fmla="*/ 1 h 51"/>
                <a:gd name="T60" fmla="*/ 21 w 23"/>
                <a:gd name="T61" fmla="*/ 1 h 51"/>
                <a:gd name="T62" fmla="*/ 21 w 23"/>
                <a:gd name="T63" fmla="*/ 1 h 51"/>
                <a:gd name="T64" fmla="*/ 23 w 23"/>
                <a:gd name="T65" fmla="*/ 0 h 51"/>
                <a:gd name="T66" fmla="*/ 23 w 23"/>
                <a:gd name="T67" fmla="*/ 0 h 51"/>
                <a:gd name="T68" fmla="*/ 23 w 23"/>
                <a:gd name="T69" fmla="*/ 0 h 51"/>
                <a:gd name="T70" fmla="*/ 13 w 23"/>
                <a:gd name="T71" fmla="*/ 51 h 51"/>
                <a:gd name="T72" fmla="*/ 13 w 23"/>
                <a:gd name="T73" fmla="*/ 51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1"/>
                <a:gd name="T113" fmla="*/ 23 w 23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1">
                  <a:moveTo>
                    <a:pt x="13" y="5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Rectangle 389">
              <a:extLst>
                <a:ext uri="{FF2B5EF4-FFF2-40B4-BE49-F238E27FC236}">
                  <a16:creationId xmlns:a16="http://schemas.microsoft.com/office/drawing/2014/main" id="{58DD39A1-A35C-440D-A277-C2D33FBF1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079"/>
              <a:ext cx="5" cy="55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16" name="Freeform 390">
              <a:extLst>
                <a:ext uri="{FF2B5EF4-FFF2-40B4-BE49-F238E27FC236}">
                  <a16:creationId xmlns:a16="http://schemas.microsoft.com/office/drawing/2014/main" id="{B83131FB-0486-4A56-9EDB-A82EF904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054"/>
              <a:ext cx="23" cy="52"/>
            </a:xfrm>
            <a:custGeom>
              <a:avLst/>
              <a:gdLst>
                <a:gd name="T0" fmla="*/ 13 w 23"/>
                <a:gd name="T1" fmla="*/ 0 h 52"/>
                <a:gd name="T2" fmla="*/ 0 w 23"/>
                <a:gd name="T3" fmla="*/ 52 h 52"/>
                <a:gd name="T4" fmla="*/ 0 w 23"/>
                <a:gd name="T5" fmla="*/ 52 h 52"/>
                <a:gd name="T6" fmla="*/ 0 w 23"/>
                <a:gd name="T7" fmla="*/ 52 h 52"/>
                <a:gd name="T8" fmla="*/ 0 w 23"/>
                <a:gd name="T9" fmla="*/ 50 h 52"/>
                <a:gd name="T10" fmla="*/ 2 w 23"/>
                <a:gd name="T11" fmla="*/ 50 h 52"/>
                <a:gd name="T12" fmla="*/ 2 w 23"/>
                <a:gd name="T13" fmla="*/ 50 h 52"/>
                <a:gd name="T14" fmla="*/ 4 w 23"/>
                <a:gd name="T15" fmla="*/ 48 h 52"/>
                <a:gd name="T16" fmla="*/ 4 w 23"/>
                <a:gd name="T17" fmla="*/ 48 h 52"/>
                <a:gd name="T18" fmla="*/ 5 w 23"/>
                <a:gd name="T19" fmla="*/ 48 h 52"/>
                <a:gd name="T20" fmla="*/ 5 w 23"/>
                <a:gd name="T21" fmla="*/ 48 h 52"/>
                <a:gd name="T22" fmla="*/ 7 w 23"/>
                <a:gd name="T23" fmla="*/ 46 h 52"/>
                <a:gd name="T24" fmla="*/ 7 w 23"/>
                <a:gd name="T25" fmla="*/ 46 h 52"/>
                <a:gd name="T26" fmla="*/ 7 w 23"/>
                <a:gd name="T27" fmla="*/ 46 h 52"/>
                <a:gd name="T28" fmla="*/ 9 w 23"/>
                <a:gd name="T29" fmla="*/ 46 h 52"/>
                <a:gd name="T30" fmla="*/ 9 w 23"/>
                <a:gd name="T31" fmla="*/ 46 h 52"/>
                <a:gd name="T32" fmla="*/ 11 w 23"/>
                <a:gd name="T33" fmla="*/ 46 h 52"/>
                <a:gd name="T34" fmla="*/ 11 w 23"/>
                <a:gd name="T35" fmla="*/ 46 h 52"/>
                <a:gd name="T36" fmla="*/ 13 w 23"/>
                <a:gd name="T37" fmla="*/ 46 h 52"/>
                <a:gd name="T38" fmla="*/ 13 w 23"/>
                <a:gd name="T39" fmla="*/ 46 h 52"/>
                <a:gd name="T40" fmla="*/ 13 w 23"/>
                <a:gd name="T41" fmla="*/ 46 h 52"/>
                <a:gd name="T42" fmla="*/ 14 w 23"/>
                <a:gd name="T43" fmla="*/ 46 h 52"/>
                <a:gd name="T44" fmla="*/ 14 w 23"/>
                <a:gd name="T45" fmla="*/ 46 h 52"/>
                <a:gd name="T46" fmla="*/ 16 w 23"/>
                <a:gd name="T47" fmla="*/ 46 h 52"/>
                <a:gd name="T48" fmla="*/ 16 w 23"/>
                <a:gd name="T49" fmla="*/ 46 h 52"/>
                <a:gd name="T50" fmla="*/ 18 w 23"/>
                <a:gd name="T51" fmla="*/ 46 h 52"/>
                <a:gd name="T52" fmla="*/ 18 w 23"/>
                <a:gd name="T53" fmla="*/ 48 h 52"/>
                <a:gd name="T54" fmla="*/ 18 w 23"/>
                <a:gd name="T55" fmla="*/ 48 h 52"/>
                <a:gd name="T56" fmla="*/ 20 w 23"/>
                <a:gd name="T57" fmla="*/ 48 h 52"/>
                <a:gd name="T58" fmla="*/ 20 w 23"/>
                <a:gd name="T59" fmla="*/ 48 h 52"/>
                <a:gd name="T60" fmla="*/ 21 w 23"/>
                <a:gd name="T61" fmla="*/ 50 h 52"/>
                <a:gd name="T62" fmla="*/ 21 w 23"/>
                <a:gd name="T63" fmla="*/ 50 h 52"/>
                <a:gd name="T64" fmla="*/ 23 w 23"/>
                <a:gd name="T65" fmla="*/ 50 h 52"/>
                <a:gd name="T66" fmla="*/ 23 w 23"/>
                <a:gd name="T67" fmla="*/ 52 h 52"/>
                <a:gd name="T68" fmla="*/ 23 w 23"/>
                <a:gd name="T69" fmla="*/ 52 h 52"/>
                <a:gd name="T70" fmla="*/ 13 w 23"/>
                <a:gd name="T71" fmla="*/ 0 h 52"/>
                <a:gd name="T72" fmla="*/ 13 w 23"/>
                <a:gd name="T73" fmla="*/ 0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2"/>
                <a:gd name="T113" fmla="*/ 23 w 23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2">
                  <a:moveTo>
                    <a:pt x="13" y="0"/>
                  </a:move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Freeform 391">
              <a:extLst>
                <a:ext uri="{FF2B5EF4-FFF2-40B4-BE49-F238E27FC236}">
                  <a16:creationId xmlns:a16="http://schemas.microsoft.com/office/drawing/2014/main" id="{F1A9D0FB-FC72-4DA8-8EF6-11F5D80B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543"/>
              <a:ext cx="53" cy="24"/>
            </a:xfrm>
            <a:custGeom>
              <a:avLst/>
              <a:gdLst>
                <a:gd name="T0" fmla="*/ 53 w 53"/>
                <a:gd name="T1" fmla="*/ 12 h 24"/>
                <a:gd name="T2" fmla="*/ 0 w 53"/>
                <a:gd name="T3" fmla="*/ 24 h 24"/>
                <a:gd name="T4" fmla="*/ 0 w 53"/>
                <a:gd name="T5" fmla="*/ 24 h 24"/>
                <a:gd name="T6" fmla="*/ 2 w 53"/>
                <a:gd name="T7" fmla="*/ 24 h 24"/>
                <a:gd name="T8" fmla="*/ 2 w 53"/>
                <a:gd name="T9" fmla="*/ 23 h 24"/>
                <a:gd name="T10" fmla="*/ 2 w 53"/>
                <a:gd name="T11" fmla="*/ 23 h 24"/>
                <a:gd name="T12" fmla="*/ 3 w 53"/>
                <a:gd name="T13" fmla="*/ 21 h 24"/>
                <a:gd name="T14" fmla="*/ 3 w 53"/>
                <a:gd name="T15" fmla="*/ 21 h 24"/>
                <a:gd name="T16" fmla="*/ 3 w 53"/>
                <a:gd name="T17" fmla="*/ 21 h 24"/>
                <a:gd name="T18" fmla="*/ 3 w 53"/>
                <a:gd name="T19" fmla="*/ 19 h 24"/>
                <a:gd name="T20" fmla="*/ 5 w 53"/>
                <a:gd name="T21" fmla="*/ 19 h 24"/>
                <a:gd name="T22" fmla="*/ 5 w 53"/>
                <a:gd name="T23" fmla="*/ 17 h 24"/>
                <a:gd name="T24" fmla="*/ 5 w 53"/>
                <a:gd name="T25" fmla="*/ 17 h 24"/>
                <a:gd name="T26" fmla="*/ 5 w 53"/>
                <a:gd name="T27" fmla="*/ 16 h 24"/>
                <a:gd name="T28" fmla="*/ 5 w 53"/>
                <a:gd name="T29" fmla="*/ 16 h 24"/>
                <a:gd name="T30" fmla="*/ 5 w 53"/>
                <a:gd name="T31" fmla="*/ 16 h 24"/>
                <a:gd name="T32" fmla="*/ 5 w 53"/>
                <a:gd name="T33" fmla="*/ 14 h 24"/>
                <a:gd name="T34" fmla="*/ 5 w 53"/>
                <a:gd name="T35" fmla="*/ 14 h 24"/>
                <a:gd name="T36" fmla="*/ 5 w 53"/>
                <a:gd name="T37" fmla="*/ 12 h 24"/>
                <a:gd name="T38" fmla="*/ 5 w 53"/>
                <a:gd name="T39" fmla="*/ 12 h 24"/>
                <a:gd name="T40" fmla="*/ 5 w 53"/>
                <a:gd name="T41" fmla="*/ 10 h 24"/>
                <a:gd name="T42" fmla="*/ 5 w 53"/>
                <a:gd name="T43" fmla="*/ 10 h 24"/>
                <a:gd name="T44" fmla="*/ 5 w 53"/>
                <a:gd name="T45" fmla="*/ 8 h 24"/>
                <a:gd name="T46" fmla="*/ 5 w 53"/>
                <a:gd name="T47" fmla="*/ 8 h 24"/>
                <a:gd name="T48" fmla="*/ 5 w 53"/>
                <a:gd name="T49" fmla="*/ 8 h 24"/>
                <a:gd name="T50" fmla="*/ 5 w 53"/>
                <a:gd name="T51" fmla="*/ 7 h 24"/>
                <a:gd name="T52" fmla="*/ 5 w 53"/>
                <a:gd name="T53" fmla="*/ 7 h 24"/>
                <a:gd name="T54" fmla="*/ 3 w 53"/>
                <a:gd name="T55" fmla="*/ 5 h 24"/>
                <a:gd name="T56" fmla="*/ 3 w 53"/>
                <a:gd name="T57" fmla="*/ 5 h 24"/>
                <a:gd name="T58" fmla="*/ 3 w 53"/>
                <a:gd name="T59" fmla="*/ 3 h 24"/>
                <a:gd name="T60" fmla="*/ 3 w 53"/>
                <a:gd name="T61" fmla="*/ 3 h 24"/>
                <a:gd name="T62" fmla="*/ 2 w 53"/>
                <a:gd name="T63" fmla="*/ 3 h 24"/>
                <a:gd name="T64" fmla="*/ 2 w 53"/>
                <a:gd name="T65" fmla="*/ 1 h 24"/>
                <a:gd name="T66" fmla="*/ 2 w 53"/>
                <a:gd name="T67" fmla="*/ 1 h 24"/>
                <a:gd name="T68" fmla="*/ 0 w 53"/>
                <a:gd name="T69" fmla="*/ 0 h 24"/>
                <a:gd name="T70" fmla="*/ 53 w 53"/>
                <a:gd name="T71" fmla="*/ 12 h 24"/>
                <a:gd name="T72" fmla="*/ 53 w 53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24"/>
                <a:gd name="T113" fmla="*/ 53 w 53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24">
                  <a:moveTo>
                    <a:pt x="53" y="12"/>
                  </a:move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Rectangle 392">
              <a:extLst>
                <a:ext uri="{FF2B5EF4-FFF2-40B4-BE49-F238E27FC236}">
                  <a16:creationId xmlns:a16="http://schemas.microsoft.com/office/drawing/2014/main" id="{AB7E04E0-B039-4EF2-9E4D-F6A982633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553"/>
              <a:ext cx="56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19" name="Freeform 393">
              <a:extLst>
                <a:ext uri="{FF2B5EF4-FFF2-40B4-BE49-F238E27FC236}">
                  <a16:creationId xmlns:a16="http://schemas.microsoft.com/office/drawing/2014/main" id="{6ABA50EC-7553-4EDB-BEBE-A7CFC96E8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543"/>
              <a:ext cx="52" cy="24"/>
            </a:xfrm>
            <a:custGeom>
              <a:avLst/>
              <a:gdLst>
                <a:gd name="T0" fmla="*/ 0 w 52"/>
                <a:gd name="T1" fmla="*/ 12 h 24"/>
                <a:gd name="T2" fmla="*/ 52 w 52"/>
                <a:gd name="T3" fmla="*/ 24 h 24"/>
                <a:gd name="T4" fmla="*/ 52 w 52"/>
                <a:gd name="T5" fmla="*/ 24 h 24"/>
                <a:gd name="T6" fmla="*/ 52 w 52"/>
                <a:gd name="T7" fmla="*/ 24 h 24"/>
                <a:gd name="T8" fmla="*/ 50 w 52"/>
                <a:gd name="T9" fmla="*/ 23 h 24"/>
                <a:gd name="T10" fmla="*/ 50 w 52"/>
                <a:gd name="T11" fmla="*/ 23 h 24"/>
                <a:gd name="T12" fmla="*/ 50 w 52"/>
                <a:gd name="T13" fmla="*/ 21 h 24"/>
                <a:gd name="T14" fmla="*/ 50 w 52"/>
                <a:gd name="T15" fmla="*/ 21 h 24"/>
                <a:gd name="T16" fmla="*/ 48 w 52"/>
                <a:gd name="T17" fmla="*/ 21 h 24"/>
                <a:gd name="T18" fmla="*/ 48 w 52"/>
                <a:gd name="T19" fmla="*/ 19 h 24"/>
                <a:gd name="T20" fmla="*/ 48 w 52"/>
                <a:gd name="T21" fmla="*/ 19 h 24"/>
                <a:gd name="T22" fmla="*/ 48 w 52"/>
                <a:gd name="T23" fmla="*/ 17 h 24"/>
                <a:gd name="T24" fmla="*/ 48 w 52"/>
                <a:gd name="T25" fmla="*/ 17 h 24"/>
                <a:gd name="T26" fmla="*/ 46 w 52"/>
                <a:gd name="T27" fmla="*/ 16 h 24"/>
                <a:gd name="T28" fmla="*/ 46 w 52"/>
                <a:gd name="T29" fmla="*/ 16 h 24"/>
                <a:gd name="T30" fmla="*/ 46 w 52"/>
                <a:gd name="T31" fmla="*/ 16 h 24"/>
                <a:gd name="T32" fmla="*/ 46 w 52"/>
                <a:gd name="T33" fmla="*/ 14 h 24"/>
                <a:gd name="T34" fmla="*/ 46 w 52"/>
                <a:gd name="T35" fmla="*/ 14 h 24"/>
                <a:gd name="T36" fmla="*/ 46 w 52"/>
                <a:gd name="T37" fmla="*/ 12 h 24"/>
                <a:gd name="T38" fmla="*/ 46 w 52"/>
                <a:gd name="T39" fmla="*/ 12 h 24"/>
                <a:gd name="T40" fmla="*/ 46 w 52"/>
                <a:gd name="T41" fmla="*/ 10 h 24"/>
                <a:gd name="T42" fmla="*/ 46 w 52"/>
                <a:gd name="T43" fmla="*/ 10 h 24"/>
                <a:gd name="T44" fmla="*/ 46 w 52"/>
                <a:gd name="T45" fmla="*/ 8 h 24"/>
                <a:gd name="T46" fmla="*/ 46 w 52"/>
                <a:gd name="T47" fmla="*/ 8 h 24"/>
                <a:gd name="T48" fmla="*/ 48 w 52"/>
                <a:gd name="T49" fmla="*/ 8 h 24"/>
                <a:gd name="T50" fmla="*/ 48 w 52"/>
                <a:gd name="T51" fmla="*/ 7 h 24"/>
                <a:gd name="T52" fmla="*/ 48 w 52"/>
                <a:gd name="T53" fmla="*/ 7 h 24"/>
                <a:gd name="T54" fmla="*/ 48 w 52"/>
                <a:gd name="T55" fmla="*/ 5 h 24"/>
                <a:gd name="T56" fmla="*/ 48 w 52"/>
                <a:gd name="T57" fmla="*/ 5 h 24"/>
                <a:gd name="T58" fmla="*/ 50 w 52"/>
                <a:gd name="T59" fmla="*/ 3 h 24"/>
                <a:gd name="T60" fmla="*/ 50 w 52"/>
                <a:gd name="T61" fmla="*/ 3 h 24"/>
                <a:gd name="T62" fmla="*/ 50 w 52"/>
                <a:gd name="T63" fmla="*/ 3 h 24"/>
                <a:gd name="T64" fmla="*/ 50 w 52"/>
                <a:gd name="T65" fmla="*/ 1 h 24"/>
                <a:gd name="T66" fmla="*/ 52 w 52"/>
                <a:gd name="T67" fmla="*/ 1 h 24"/>
                <a:gd name="T68" fmla="*/ 52 w 52"/>
                <a:gd name="T69" fmla="*/ 0 h 24"/>
                <a:gd name="T70" fmla="*/ 0 w 52"/>
                <a:gd name="T71" fmla="*/ 12 h 24"/>
                <a:gd name="T72" fmla="*/ 0 w 52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24"/>
                <a:gd name="T113" fmla="*/ 52 w 52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24">
                  <a:moveTo>
                    <a:pt x="0" y="12"/>
                  </a:moveTo>
                  <a:lnTo>
                    <a:pt x="52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Line 394">
              <a:extLst>
                <a:ext uri="{FF2B5EF4-FFF2-40B4-BE49-F238E27FC236}">
                  <a16:creationId xmlns:a16="http://schemas.microsoft.com/office/drawing/2014/main" id="{63483D03-485B-4FDF-A382-344CE719F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2051"/>
              <a:ext cx="319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Line 395">
              <a:extLst>
                <a:ext uri="{FF2B5EF4-FFF2-40B4-BE49-F238E27FC236}">
                  <a16:creationId xmlns:a16="http://schemas.microsoft.com/office/drawing/2014/main" id="{A52654F5-B51F-49CC-9A51-A18264FD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666"/>
              <a:ext cx="1573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Rectangle 396">
              <a:extLst>
                <a:ext uri="{FF2B5EF4-FFF2-40B4-BE49-F238E27FC236}">
                  <a16:creationId xmlns:a16="http://schemas.microsoft.com/office/drawing/2014/main" id="{22BC5576-0659-4E0F-833B-6AC2341E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724"/>
              <a:ext cx="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3" name="Rectangle 397">
              <a:extLst>
                <a:ext uri="{FF2B5EF4-FFF2-40B4-BE49-F238E27FC236}">
                  <a16:creationId xmlns:a16="http://schemas.microsoft.com/office/drawing/2014/main" id="{271D463D-9516-4379-A2E6-2A552540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285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4" name="Rectangle 398">
              <a:extLst>
                <a:ext uri="{FF2B5EF4-FFF2-40B4-BE49-F238E27FC236}">
                  <a16:creationId xmlns:a16="http://schemas.microsoft.com/office/drawing/2014/main" id="{157DA48C-6C4E-424F-A049-83AEF979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401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5" name="Rectangle 399">
              <a:extLst>
                <a:ext uri="{FF2B5EF4-FFF2-40B4-BE49-F238E27FC236}">
                  <a16:creationId xmlns:a16="http://schemas.microsoft.com/office/drawing/2014/main" id="{6C9D5978-9B26-4627-9A81-760A4CF1F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1466"/>
              <a:ext cx="9" cy="120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6" name="Freeform 400">
              <a:extLst>
                <a:ext uri="{FF2B5EF4-FFF2-40B4-BE49-F238E27FC236}">
                  <a16:creationId xmlns:a16="http://schemas.microsoft.com/office/drawing/2014/main" id="{AF930076-F502-4040-9D68-D1F16288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579"/>
              <a:ext cx="622" cy="696"/>
            </a:xfrm>
            <a:custGeom>
              <a:avLst/>
              <a:gdLst>
                <a:gd name="T0" fmla="*/ 0 w 622"/>
                <a:gd name="T1" fmla="*/ 696 h 696"/>
                <a:gd name="T2" fmla="*/ 58 w 622"/>
                <a:gd name="T3" fmla="*/ 692 h 696"/>
                <a:gd name="T4" fmla="*/ 113 w 622"/>
                <a:gd name="T5" fmla="*/ 683 h 696"/>
                <a:gd name="T6" fmla="*/ 166 w 622"/>
                <a:gd name="T7" fmla="*/ 666 h 696"/>
                <a:gd name="T8" fmla="*/ 217 w 622"/>
                <a:gd name="T9" fmla="*/ 643 h 696"/>
                <a:gd name="T10" fmla="*/ 264 w 622"/>
                <a:gd name="T11" fmla="*/ 615 h 696"/>
                <a:gd name="T12" fmla="*/ 310 w 622"/>
                <a:gd name="T13" fmla="*/ 581 h 696"/>
                <a:gd name="T14" fmla="*/ 354 w 622"/>
                <a:gd name="T15" fmla="*/ 542 h 696"/>
                <a:gd name="T16" fmla="*/ 395 w 622"/>
                <a:gd name="T17" fmla="*/ 498 h 696"/>
                <a:gd name="T18" fmla="*/ 433 w 622"/>
                <a:gd name="T19" fmla="*/ 449 h 696"/>
                <a:gd name="T20" fmla="*/ 469 w 622"/>
                <a:gd name="T21" fmla="*/ 396 h 696"/>
                <a:gd name="T22" fmla="*/ 502 w 622"/>
                <a:gd name="T23" fmla="*/ 340 h 696"/>
                <a:gd name="T24" fmla="*/ 532 w 622"/>
                <a:gd name="T25" fmla="*/ 278 h 696"/>
                <a:gd name="T26" fmla="*/ 560 w 622"/>
                <a:gd name="T27" fmla="*/ 213 h 696"/>
                <a:gd name="T28" fmla="*/ 583 w 622"/>
                <a:gd name="T29" fmla="*/ 146 h 696"/>
                <a:gd name="T30" fmla="*/ 604 w 622"/>
                <a:gd name="T31" fmla="*/ 75 h 696"/>
                <a:gd name="T32" fmla="*/ 622 w 622"/>
                <a:gd name="T33" fmla="*/ 1 h 696"/>
                <a:gd name="T34" fmla="*/ 604 w 622"/>
                <a:gd name="T35" fmla="*/ 35 h 696"/>
                <a:gd name="T36" fmla="*/ 585 w 622"/>
                <a:gd name="T37" fmla="*/ 107 h 696"/>
                <a:gd name="T38" fmla="*/ 562 w 622"/>
                <a:gd name="T39" fmla="*/ 176 h 696"/>
                <a:gd name="T40" fmla="*/ 537 w 622"/>
                <a:gd name="T41" fmla="*/ 243 h 696"/>
                <a:gd name="T42" fmla="*/ 509 w 622"/>
                <a:gd name="T43" fmla="*/ 305 h 696"/>
                <a:gd name="T44" fmla="*/ 477 w 622"/>
                <a:gd name="T45" fmla="*/ 363 h 696"/>
                <a:gd name="T46" fmla="*/ 444 w 622"/>
                <a:gd name="T47" fmla="*/ 417 h 696"/>
                <a:gd name="T48" fmla="*/ 407 w 622"/>
                <a:gd name="T49" fmla="*/ 468 h 696"/>
                <a:gd name="T50" fmla="*/ 368 w 622"/>
                <a:gd name="T51" fmla="*/ 514 h 696"/>
                <a:gd name="T52" fmla="*/ 326 w 622"/>
                <a:gd name="T53" fmla="*/ 555 h 696"/>
                <a:gd name="T54" fmla="*/ 282 w 622"/>
                <a:gd name="T55" fmla="*/ 590 h 696"/>
                <a:gd name="T56" fmla="*/ 236 w 622"/>
                <a:gd name="T57" fmla="*/ 622 h 696"/>
                <a:gd name="T58" fmla="*/ 187 w 622"/>
                <a:gd name="T59" fmla="*/ 646 h 696"/>
                <a:gd name="T60" fmla="*/ 136 w 622"/>
                <a:gd name="T61" fmla="*/ 666 h 696"/>
                <a:gd name="T62" fmla="*/ 83 w 622"/>
                <a:gd name="T63" fmla="*/ 678 h 696"/>
                <a:gd name="T64" fmla="*/ 28 w 622"/>
                <a:gd name="T65" fmla="*/ 685 h 696"/>
                <a:gd name="T66" fmla="*/ 0 w 622"/>
                <a:gd name="T67" fmla="*/ 685 h 6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696"/>
                <a:gd name="T104" fmla="*/ 622 w 622"/>
                <a:gd name="T105" fmla="*/ 696 h 6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696">
                  <a:moveTo>
                    <a:pt x="0" y="696"/>
                  </a:moveTo>
                  <a:lnTo>
                    <a:pt x="0" y="696"/>
                  </a:lnTo>
                  <a:lnTo>
                    <a:pt x="28" y="696"/>
                  </a:lnTo>
                  <a:lnTo>
                    <a:pt x="58" y="692"/>
                  </a:lnTo>
                  <a:lnTo>
                    <a:pt x="84" y="689"/>
                  </a:lnTo>
                  <a:lnTo>
                    <a:pt x="113" y="683"/>
                  </a:lnTo>
                  <a:lnTo>
                    <a:pt x="139" y="675"/>
                  </a:lnTo>
                  <a:lnTo>
                    <a:pt x="166" y="666"/>
                  </a:lnTo>
                  <a:lnTo>
                    <a:pt x="192" y="655"/>
                  </a:lnTo>
                  <a:lnTo>
                    <a:pt x="217" y="643"/>
                  </a:lnTo>
                  <a:lnTo>
                    <a:pt x="241" y="631"/>
                  </a:lnTo>
                  <a:lnTo>
                    <a:pt x="264" y="615"/>
                  </a:lnTo>
                  <a:lnTo>
                    <a:pt x="289" y="599"/>
                  </a:lnTo>
                  <a:lnTo>
                    <a:pt x="310" y="581"/>
                  </a:lnTo>
                  <a:lnTo>
                    <a:pt x="333" y="562"/>
                  </a:lnTo>
                  <a:lnTo>
                    <a:pt x="354" y="542"/>
                  </a:lnTo>
                  <a:lnTo>
                    <a:pt x="375" y="521"/>
                  </a:lnTo>
                  <a:lnTo>
                    <a:pt x="395" y="498"/>
                  </a:lnTo>
                  <a:lnTo>
                    <a:pt x="416" y="474"/>
                  </a:lnTo>
                  <a:lnTo>
                    <a:pt x="433" y="449"/>
                  </a:lnTo>
                  <a:lnTo>
                    <a:pt x="453" y="423"/>
                  </a:lnTo>
                  <a:lnTo>
                    <a:pt x="469" y="396"/>
                  </a:lnTo>
                  <a:lnTo>
                    <a:pt x="486" y="368"/>
                  </a:lnTo>
                  <a:lnTo>
                    <a:pt x="502" y="340"/>
                  </a:lnTo>
                  <a:lnTo>
                    <a:pt x="518" y="310"/>
                  </a:lnTo>
                  <a:lnTo>
                    <a:pt x="532" y="278"/>
                  </a:lnTo>
                  <a:lnTo>
                    <a:pt x="546" y="246"/>
                  </a:lnTo>
                  <a:lnTo>
                    <a:pt x="560" y="213"/>
                  </a:lnTo>
                  <a:lnTo>
                    <a:pt x="573" y="179"/>
                  </a:lnTo>
                  <a:lnTo>
                    <a:pt x="583" y="146"/>
                  </a:lnTo>
                  <a:lnTo>
                    <a:pt x="596" y="111"/>
                  </a:lnTo>
                  <a:lnTo>
                    <a:pt x="604" y="75"/>
                  </a:lnTo>
                  <a:lnTo>
                    <a:pt x="615" y="38"/>
                  </a:lnTo>
                  <a:lnTo>
                    <a:pt x="622" y="1"/>
                  </a:lnTo>
                  <a:lnTo>
                    <a:pt x="613" y="0"/>
                  </a:lnTo>
                  <a:lnTo>
                    <a:pt x="604" y="35"/>
                  </a:lnTo>
                  <a:lnTo>
                    <a:pt x="596" y="72"/>
                  </a:lnTo>
                  <a:lnTo>
                    <a:pt x="585" y="107"/>
                  </a:lnTo>
                  <a:lnTo>
                    <a:pt x="574" y="142"/>
                  </a:lnTo>
                  <a:lnTo>
                    <a:pt x="562" y="176"/>
                  </a:lnTo>
                  <a:lnTo>
                    <a:pt x="550" y="209"/>
                  </a:lnTo>
                  <a:lnTo>
                    <a:pt x="537" y="243"/>
                  </a:lnTo>
                  <a:lnTo>
                    <a:pt x="523" y="275"/>
                  </a:lnTo>
                  <a:lnTo>
                    <a:pt x="509" y="305"/>
                  </a:lnTo>
                  <a:lnTo>
                    <a:pt x="493" y="335"/>
                  </a:lnTo>
                  <a:lnTo>
                    <a:pt x="477" y="363"/>
                  </a:lnTo>
                  <a:lnTo>
                    <a:pt x="460" y="391"/>
                  </a:lnTo>
                  <a:lnTo>
                    <a:pt x="444" y="417"/>
                  </a:lnTo>
                  <a:lnTo>
                    <a:pt x="425" y="444"/>
                  </a:lnTo>
                  <a:lnTo>
                    <a:pt x="407" y="468"/>
                  </a:lnTo>
                  <a:lnTo>
                    <a:pt x="388" y="491"/>
                  </a:lnTo>
                  <a:lnTo>
                    <a:pt x="368" y="514"/>
                  </a:lnTo>
                  <a:lnTo>
                    <a:pt x="347" y="535"/>
                  </a:lnTo>
                  <a:lnTo>
                    <a:pt x="326" y="555"/>
                  </a:lnTo>
                  <a:lnTo>
                    <a:pt x="305" y="574"/>
                  </a:lnTo>
                  <a:lnTo>
                    <a:pt x="282" y="590"/>
                  </a:lnTo>
                  <a:lnTo>
                    <a:pt x="259" y="606"/>
                  </a:lnTo>
                  <a:lnTo>
                    <a:pt x="236" y="622"/>
                  </a:lnTo>
                  <a:lnTo>
                    <a:pt x="211" y="634"/>
                  </a:lnTo>
                  <a:lnTo>
                    <a:pt x="187" y="646"/>
                  </a:lnTo>
                  <a:lnTo>
                    <a:pt x="162" y="657"/>
                  </a:lnTo>
                  <a:lnTo>
                    <a:pt x="136" y="666"/>
                  </a:lnTo>
                  <a:lnTo>
                    <a:pt x="109" y="673"/>
                  </a:lnTo>
                  <a:lnTo>
                    <a:pt x="83" y="678"/>
                  </a:lnTo>
                  <a:lnTo>
                    <a:pt x="56" y="683"/>
                  </a:lnTo>
                  <a:lnTo>
                    <a:pt x="28" y="685"/>
                  </a:lnTo>
                  <a:lnTo>
                    <a:pt x="0" y="6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Freeform 401">
              <a:extLst>
                <a:ext uri="{FF2B5EF4-FFF2-40B4-BE49-F238E27FC236}">
                  <a16:creationId xmlns:a16="http://schemas.microsoft.com/office/drawing/2014/main" id="{C68551E5-3A84-4998-9B42-5EAAC0403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79"/>
              <a:ext cx="629" cy="696"/>
            </a:xfrm>
            <a:custGeom>
              <a:avLst/>
              <a:gdLst>
                <a:gd name="T0" fmla="*/ 9 w 629"/>
                <a:gd name="T1" fmla="*/ 40 h 696"/>
                <a:gd name="T2" fmla="*/ 28 w 629"/>
                <a:gd name="T3" fmla="*/ 112 h 696"/>
                <a:gd name="T4" fmla="*/ 51 w 629"/>
                <a:gd name="T5" fmla="*/ 181 h 696"/>
                <a:gd name="T6" fmla="*/ 77 w 629"/>
                <a:gd name="T7" fmla="*/ 248 h 696"/>
                <a:gd name="T8" fmla="*/ 107 w 629"/>
                <a:gd name="T9" fmla="*/ 310 h 696"/>
                <a:gd name="T10" fmla="*/ 139 w 629"/>
                <a:gd name="T11" fmla="*/ 370 h 696"/>
                <a:gd name="T12" fmla="*/ 174 w 629"/>
                <a:gd name="T13" fmla="*/ 424 h 696"/>
                <a:gd name="T14" fmla="*/ 211 w 629"/>
                <a:gd name="T15" fmla="*/ 475 h 696"/>
                <a:gd name="T16" fmla="*/ 252 w 629"/>
                <a:gd name="T17" fmla="*/ 521 h 696"/>
                <a:gd name="T18" fmla="*/ 294 w 629"/>
                <a:gd name="T19" fmla="*/ 564 h 696"/>
                <a:gd name="T20" fmla="*/ 340 w 629"/>
                <a:gd name="T21" fmla="*/ 599 h 696"/>
                <a:gd name="T22" fmla="*/ 387 w 629"/>
                <a:gd name="T23" fmla="*/ 631 h 696"/>
                <a:gd name="T24" fmla="*/ 437 w 629"/>
                <a:gd name="T25" fmla="*/ 655 h 696"/>
                <a:gd name="T26" fmla="*/ 490 w 629"/>
                <a:gd name="T27" fmla="*/ 675 h 696"/>
                <a:gd name="T28" fmla="*/ 544 w 629"/>
                <a:gd name="T29" fmla="*/ 689 h 696"/>
                <a:gd name="T30" fmla="*/ 601 w 629"/>
                <a:gd name="T31" fmla="*/ 696 h 696"/>
                <a:gd name="T32" fmla="*/ 629 w 629"/>
                <a:gd name="T33" fmla="*/ 685 h 696"/>
                <a:gd name="T34" fmla="*/ 573 w 629"/>
                <a:gd name="T35" fmla="*/ 683 h 696"/>
                <a:gd name="T36" fmla="*/ 520 w 629"/>
                <a:gd name="T37" fmla="*/ 673 h 696"/>
                <a:gd name="T38" fmla="*/ 467 w 629"/>
                <a:gd name="T39" fmla="*/ 657 h 696"/>
                <a:gd name="T40" fmla="*/ 417 w 629"/>
                <a:gd name="T41" fmla="*/ 634 h 696"/>
                <a:gd name="T42" fmla="*/ 370 w 629"/>
                <a:gd name="T43" fmla="*/ 608 h 696"/>
                <a:gd name="T44" fmla="*/ 324 w 629"/>
                <a:gd name="T45" fmla="*/ 574 h 696"/>
                <a:gd name="T46" fmla="*/ 280 w 629"/>
                <a:gd name="T47" fmla="*/ 535 h 696"/>
                <a:gd name="T48" fmla="*/ 239 w 629"/>
                <a:gd name="T49" fmla="*/ 491 h 696"/>
                <a:gd name="T50" fmla="*/ 201 w 629"/>
                <a:gd name="T51" fmla="*/ 444 h 696"/>
                <a:gd name="T52" fmla="*/ 165 w 629"/>
                <a:gd name="T53" fmla="*/ 393 h 696"/>
                <a:gd name="T54" fmla="*/ 132 w 629"/>
                <a:gd name="T55" fmla="*/ 335 h 696"/>
                <a:gd name="T56" fmla="*/ 100 w 629"/>
                <a:gd name="T57" fmla="*/ 275 h 696"/>
                <a:gd name="T58" fmla="*/ 74 w 629"/>
                <a:gd name="T59" fmla="*/ 211 h 696"/>
                <a:gd name="T60" fmla="*/ 49 w 629"/>
                <a:gd name="T61" fmla="*/ 144 h 696"/>
                <a:gd name="T62" fmla="*/ 28 w 629"/>
                <a:gd name="T63" fmla="*/ 74 h 696"/>
                <a:gd name="T64" fmla="*/ 9 w 629"/>
                <a:gd name="T65" fmla="*/ 0 h 6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9"/>
                <a:gd name="T100" fmla="*/ 0 h 696"/>
                <a:gd name="T101" fmla="*/ 629 w 629"/>
                <a:gd name="T102" fmla="*/ 696 h 6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9" h="696">
                  <a:moveTo>
                    <a:pt x="0" y="3"/>
                  </a:moveTo>
                  <a:lnTo>
                    <a:pt x="9" y="40"/>
                  </a:lnTo>
                  <a:lnTo>
                    <a:pt x="17" y="75"/>
                  </a:lnTo>
                  <a:lnTo>
                    <a:pt x="28" y="112"/>
                  </a:lnTo>
                  <a:lnTo>
                    <a:pt x="39" y="148"/>
                  </a:lnTo>
                  <a:lnTo>
                    <a:pt x="51" y="181"/>
                  </a:lnTo>
                  <a:lnTo>
                    <a:pt x="63" y="215"/>
                  </a:lnTo>
                  <a:lnTo>
                    <a:pt x="77" y="248"/>
                  </a:lnTo>
                  <a:lnTo>
                    <a:pt x="91" y="280"/>
                  </a:lnTo>
                  <a:lnTo>
                    <a:pt x="107" y="310"/>
                  </a:lnTo>
                  <a:lnTo>
                    <a:pt x="123" y="340"/>
                  </a:lnTo>
                  <a:lnTo>
                    <a:pt x="139" y="370"/>
                  </a:lnTo>
                  <a:lnTo>
                    <a:pt x="157" y="398"/>
                  </a:lnTo>
                  <a:lnTo>
                    <a:pt x="174" y="424"/>
                  </a:lnTo>
                  <a:lnTo>
                    <a:pt x="192" y="451"/>
                  </a:lnTo>
                  <a:lnTo>
                    <a:pt x="211" y="475"/>
                  </a:lnTo>
                  <a:lnTo>
                    <a:pt x="231" y="498"/>
                  </a:lnTo>
                  <a:lnTo>
                    <a:pt x="252" y="521"/>
                  </a:lnTo>
                  <a:lnTo>
                    <a:pt x="273" y="542"/>
                  </a:lnTo>
                  <a:lnTo>
                    <a:pt x="294" y="564"/>
                  </a:lnTo>
                  <a:lnTo>
                    <a:pt x="317" y="581"/>
                  </a:lnTo>
                  <a:lnTo>
                    <a:pt x="340" y="599"/>
                  </a:lnTo>
                  <a:lnTo>
                    <a:pt x="363" y="616"/>
                  </a:lnTo>
                  <a:lnTo>
                    <a:pt x="387" y="631"/>
                  </a:lnTo>
                  <a:lnTo>
                    <a:pt x="412" y="645"/>
                  </a:lnTo>
                  <a:lnTo>
                    <a:pt x="437" y="655"/>
                  </a:lnTo>
                  <a:lnTo>
                    <a:pt x="463" y="666"/>
                  </a:lnTo>
                  <a:lnTo>
                    <a:pt x="490" y="675"/>
                  </a:lnTo>
                  <a:lnTo>
                    <a:pt x="516" y="683"/>
                  </a:lnTo>
                  <a:lnTo>
                    <a:pt x="544" y="689"/>
                  </a:lnTo>
                  <a:lnTo>
                    <a:pt x="573" y="692"/>
                  </a:lnTo>
                  <a:lnTo>
                    <a:pt x="601" y="696"/>
                  </a:lnTo>
                  <a:lnTo>
                    <a:pt x="629" y="696"/>
                  </a:lnTo>
                  <a:lnTo>
                    <a:pt x="629" y="685"/>
                  </a:lnTo>
                  <a:lnTo>
                    <a:pt x="601" y="685"/>
                  </a:lnTo>
                  <a:lnTo>
                    <a:pt x="573" y="683"/>
                  </a:lnTo>
                  <a:lnTo>
                    <a:pt x="546" y="678"/>
                  </a:lnTo>
                  <a:lnTo>
                    <a:pt x="520" y="673"/>
                  </a:lnTo>
                  <a:lnTo>
                    <a:pt x="493" y="666"/>
                  </a:lnTo>
                  <a:lnTo>
                    <a:pt x="467" y="657"/>
                  </a:lnTo>
                  <a:lnTo>
                    <a:pt x="442" y="646"/>
                  </a:lnTo>
                  <a:lnTo>
                    <a:pt x="417" y="634"/>
                  </a:lnTo>
                  <a:lnTo>
                    <a:pt x="393" y="622"/>
                  </a:lnTo>
                  <a:lnTo>
                    <a:pt x="370" y="608"/>
                  </a:lnTo>
                  <a:lnTo>
                    <a:pt x="345" y="592"/>
                  </a:lnTo>
                  <a:lnTo>
                    <a:pt x="324" y="574"/>
                  </a:lnTo>
                  <a:lnTo>
                    <a:pt x="301" y="555"/>
                  </a:lnTo>
                  <a:lnTo>
                    <a:pt x="280" y="535"/>
                  </a:lnTo>
                  <a:lnTo>
                    <a:pt x="259" y="514"/>
                  </a:lnTo>
                  <a:lnTo>
                    <a:pt x="239" y="491"/>
                  </a:lnTo>
                  <a:lnTo>
                    <a:pt x="220" y="468"/>
                  </a:lnTo>
                  <a:lnTo>
                    <a:pt x="201" y="444"/>
                  </a:lnTo>
                  <a:lnTo>
                    <a:pt x="183" y="419"/>
                  </a:lnTo>
                  <a:lnTo>
                    <a:pt x="165" y="393"/>
                  </a:lnTo>
                  <a:lnTo>
                    <a:pt x="148" y="364"/>
                  </a:lnTo>
                  <a:lnTo>
                    <a:pt x="132" y="335"/>
                  </a:lnTo>
                  <a:lnTo>
                    <a:pt x="116" y="306"/>
                  </a:lnTo>
                  <a:lnTo>
                    <a:pt x="100" y="275"/>
                  </a:lnTo>
                  <a:lnTo>
                    <a:pt x="86" y="243"/>
                  </a:lnTo>
                  <a:lnTo>
                    <a:pt x="74" y="211"/>
                  </a:lnTo>
                  <a:lnTo>
                    <a:pt x="61" y="178"/>
                  </a:lnTo>
                  <a:lnTo>
                    <a:pt x="49" y="144"/>
                  </a:lnTo>
                  <a:lnTo>
                    <a:pt x="39" y="109"/>
                  </a:lnTo>
                  <a:lnTo>
                    <a:pt x="28" y="74"/>
                  </a:lnTo>
                  <a:lnTo>
                    <a:pt x="17" y="37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Rectangle 402">
              <a:extLst>
                <a:ext uri="{FF2B5EF4-FFF2-40B4-BE49-F238E27FC236}">
                  <a16:creationId xmlns:a16="http://schemas.microsoft.com/office/drawing/2014/main" id="{95250B0D-379D-491B-A1F6-8C64D9AA1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657"/>
              <a:ext cx="1248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9" name="Rectangle 403">
              <a:extLst>
                <a:ext uri="{FF2B5EF4-FFF2-40B4-BE49-F238E27FC236}">
                  <a16:creationId xmlns:a16="http://schemas.microsoft.com/office/drawing/2014/main" id="{FAC116FA-C763-4D19-8F73-936A8D08E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1464"/>
              <a:ext cx="10" cy="120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0" name="Rectangle 404">
              <a:extLst>
                <a:ext uri="{FF2B5EF4-FFF2-40B4-BE49-F238E27FC236}">
                  <a16:creationId xmlns:a16="http://schemas.microsoft.com/office/drawing/2014/main" id="{22464C6D-AC4B-4CE0-9A7F-18C8079D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54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1" name="Rectangle 405">
              <a:extLst>
                <a:ext uri="{FF2B5EF4-FFF2-40B4-BE49-F238E27FC236}">
                  <a16:creationId xmlns:a16="http://schemas.microsoft.com/office/drawing/2014/main" id="{5D34D813-DB1F-4D87-851B-1DDBCA50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26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2" name="Rectangle 406">
              <a:extLst>
                <a:ext uri="{FF2B5EF4-FFF2-40B4-BE49-F238E27FC236}">
                  <a16:creationId xmlns:a16="http://schemas.microsoft.com/office/drawing/2014/main" id="{78167154-130F-483C-A992-D1DD5D18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31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3" name="Rectangle 407">
              <a:extLst>
                <a:ext uri="{FF2B5EF4-FFF2-40B4-BE49-F238E27FC236}">
                  <a16:creationId xmlns:a16="http://schemas.microsoft.com/office/drawing/2014/main" id="{D845F7C6-D275-407B-91B7-78D767C44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03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4" name="Rectangle 408">
              <a:extLst>
                <a:ext uri="{FF2B5EF4-FFF2-40B4-BE49-F238E27FC236}">
                  <a16:creationId xmlns:a16="http://schemas.microsoft.com/office/drawing/2014/main" id="{88EA62AD-9036-442D-9626-0A116E63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507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5" name="Rectangle 409">
              <a:extLst>
                <a:ext uri="{FF2B5EF4-FFF2-40B4-BE49-F238E27FC236}">
                  <a16:creationId xmlns:a16="http://schemas.microsoft.com/office/drawing/2014/main" id="{686B745D-82ED-47BE-A50A-077CA5F7A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47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6" name="Rectangle 410">
              <a:extLst>
                <a:ext uri="{FF2B5EF4-FFF2-40B4-BE49-F238E27FC236}">
                  <a16:creationId xmlns:a16="http://schemas.microsoft.com/office/drawing/2014/main" id="{DB16A0A3-5A84-404E-B98A-6572785D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82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7" name="Rectangle 411">
              <a:extLst>
                <a:ext uri="{FF2B5EF4-FFF2-40B4-BE49-F238E27FC236}">
                  <a16:creationId xmlns:a16="http://schemas.microsoft.com/office/drawing/2014/main" id="{5FB89945-A28E-40E5-9B11-8CE586056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54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8" name="Rectangle 412">
              <a:extLst>
                <a:ext uri="{FF2B5EF4-FFF2-40B4-BE49-F238E27FC236}">
                  <a16:creationId xmlns:a16="http://schemas.microsoft.com/office/drawing/2014/main" id="{1DBFF5EE-4BB6-4D16-A53E-5B53E6955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59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9" name="Rectangle 413">
              <a:extLst>
                <a:ext uri="{FF2B5EF4-FFF2-40B4-BE49-F238E27FC236}">
                  <a16:creationId xmlns:a16="http://schemas.microsoft.com/office/drawing/2014/main" id="{115E8971-80AE-4A96-8A95-321291872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3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0" name="Rectangle 414">
              <a:extLst>
                <a:ext uri="{FF2B5EF4-FFF2-40B4-BE49-F238E27FC236}">
                  <a16:creationId xmlns:a16="http://schemas.microsoft.com/office/drawing/2014/main" id="{6C36D052-3428-4B7E-9DEE-D0FE4CE1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36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1" name="Rectangle 415">
              <a:extLst>
                <a:ext uri="{FF2B5EF4-FFF2-40B4-BE49-F238E27FC236}">
                  <a16:creationId xmlns:a16="http://schemas.microsoft.com/office/drawing/2014/main" id="{BC3F3EAD-A723-47DB-8CEF-96186E9CE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0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2" name="Rectangle 416">
              <a:extLst>
                <a:ext uri="{FF2B5EF4-FFF2-40B4-BE49-F238E27FC236}">
                  <a16:creationId xmlns:a16="http://schemas.microsoft.com/office/drawing/2014/main" id="{C0D1CEC1-F3F7-4860-9576-98B56393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12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3" name="Rectangle 417">
              <a:extLst>
                <a:ext uri="{FF2B5EF4-FFF2-40B4-BE49-F238E27FC236}">
                  <a16:creationId xmlns:a16="http://schemas.microsoft.com/office/drawing/2014/main" id="{4006BABF-9FB6-4092-BDA2-BC88CFB24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984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4" name="Rectangle 418">
              <a:extLst>
                <a:ext uri="{FF2B5EF4-FFF2-40B4-BE49-F238E27FC236}">
                  <a16:creationId xmlns:a16="http://schemas.microsoft.com/office/drawing/2014/main" id="{704DB138-6C93-44DA-82FA-295135FB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89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5" name="Rectangle 419">
              <a:extLst>
                <a:ext uri="{FF2B5EF4-FFF2-40B4-BE49-F238E27FC236}">
                  <a16:creationId xmlns:a16="http://schemas.microsoft.com/office/drawing/2014/main" id="{F54F35A3-C7A0-4ECD-8165-E7B64869E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6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6" name="Rectangle 420">
              <a:extLst>
                <a:ext uri="{FF2B5EF4-FFF2-40B4-BE49-F238E27FC236}">
                  <a16:creationId xmlns:a16="http://schemas.microsoft.com/office/drawing/2014/main" id="{47537E87-D7AC-4856-B87A-D0FC79F6C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65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7" name="Rectangle 421">
              <a:extLst>
                <a:ext uri="{FF2B5EF4-FFF2-40B4-BE49-F238E27FC236}">
                  <a16:creationId xmlns:a16="http://schemas.microsoft.com/office/drawing/2014/main" id="{5116EC69-6BD6-402D-8634-8992C324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3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8" name="Rectangle 422">
              <a:extLst>
                <a:ext uri="{FF2B5EF4-FFF2-40B4-BE49-F238E27FC236}">
                  <a16:creationId xmlns:a16="http://schemas.microsoft.com/office/drawing/2014/main" id="{F95DC03B-5738-4D2B-B5B5-8F16AD03F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40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49" name="Rectangle 423">
              <a:extLst>
                <a:ext uri="{FF2B5EF4-FFF2-40B4-BE49-F238E27FC236}">
                  <a16:creationId xmlns:a16="http://schemas.microsoft.com/office/drawing/2014/main" id="{0B55DF6B-62CB-4ABE-AA87-4F1FA90E5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12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0" name="Rectangle 424">
              <a:extLst>
                <a:ext uri="{FF2B5EF4-FFF2-40B4-BE49-F238E27FC236}">
                  <a16:creationId xmlns:a16="http://schemas.microsoft.com/office/drawing/2014/main" id="{52BE32D7-6BEE-4D67-8EC7-1C4F28E26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17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1" name="Rectangle 425">
              <a:extLst>
                <a:ext uri="{FF2B5EF4-FFF2-40B4-BE49-F238E27FC236}">
                  <a16:creationId xmlns:a16="http://schemas.microsoft.com/office/drawing/2014/main" id="{2483519B-0391-4370-93F1-DE37A073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48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2" name="Rectangle 426">
              <a:extLst>
                <a:ext uri="{FF2B5EF4-FFF2-40B4-BE49-F238E27FC236}">
                  <a16:creationId xmlns:a16="http://schemas.microsoft.com/office/drawing/2014/main" id="{FE848D35-CCC8-4FFE-8A75-02207B855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94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3" name="Rectangle 427">
              <a:extLst>
                <a:ext uri="{FF2B5EF4-FFF2-40B4-BE49-F238E27FC236}">
                  <a16:creationId xmlns:a16="http://schemas.microsoft.com/office/drawing/2014/main" id="{16A11C0F-1239-498E-B1A8-D1686AE9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65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4" name="Rectangle 428">
              <a:extLst>
                <a:ext uri="{FF2B5EF4-FFF2-40B4-BE49-F238E27FC236}">
                  <a16:creationId xmlns:a16="http://schemas.microsoft.com/office/drawing/2014/main" id="{77DB2495-B983-4806-832D-CA49E219A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11"/>
              <a:ext cx="5" cy="3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5" name="Rectangle 429">
              <a:extLst>
                <a:ext uri="{FF2B5EF4-FFF2-40B4-BE49-F238E27FC236}">
                  <a16:creationId xmlns:a16="http://schemas.microsoft.com/office/drawing/2014/main" id="{DC1AE148-D02C-46E4-951F-444270614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497"/>
              <a:ext cx="9" cy="3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6" name="Freeform 430">
              <a:extLst>
                <a:ext uri="{FF2B5EF4-FFF2-40B4-BE49-F238E27FC236}">
                  <a16:creationId xmlns:a16="http://schemas.microsoft.com/office/drawing/2014/main" id="{F1EE7B76-5967-4B29-8C69-2242A82AF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795"/>
              <a:ext cx="46" cy="67"/>
            </a:xfrm>
            <a:custGeom>
              <a:avLst/>
              <a:gdLst>
                <a:gd name="T0" fmla="*/ 23 w 46"/>
                <a:gd name="T1" fmla="*/ 67 h 67"/>
                <a:gd name="T2" fmla="*/ 46 w 46"/>
                <a:gd name="T3" fmla="*/ 0 h 67"/>
                <a:gd name="T4" fmla="*/ 46 w 46"/>
                <a:gd name="T5" fmla="*/ 0 h 67"/>
                <a:gd name="T6" fmla="*/ 44 w 46"/>
                <a:gd name="T7" fmla="*/ 1 h 67"/>
                <a:gd name="T8" fmla="*/ 42 w 46"/>
                <a:gd name="T9" fmla="*/ 1 h 67"/>
                <a:gd name="T10" fmla="*/ 42 w 46"/>
                <a:gd name="T11" fmla="*/ 3 h 67"/>
                <a:gd name="T12" fmla="*/ 40 w 46"/>
                <a:gd name="T13" fmla="*/ 3 h 67"/>
                <a:gd name="T14" fmla="*/ 39 w 46"/>
                <a:gd name="T15" fmla="*/ 3 h 67"/>
                <a:gd name="T16" fmla="*/ 37 w 46"/>
                <a:gd name="T17" fmla="*/ 5 h 67"/>
                <a:gd name="T18" fmla="*/ 35 w 46"/>
                <a:gd name="T19" fmla="*/ 5 h 67"/>
                <a:gd name="T20" fmla="*/ 33 w 46"/>
                <a:gd name="T21" fmla="*/ 5 h 67"/>
                <a:gd name="T22" fmla="*/ 33 w 46"/>
                <a:gd name="T23" fmla="*/ 5 h 67"/>
                <a:gd name="T24" fmla="*/ 32 w 46"/>
                <a:gd name="T25" fmla="*/ 7 h 67"/>
                <a:gd name="T26" fmla="*/ 30 w 46"/>
                <a:gd name="T27" fmla="*/ 7 h 67"/>
                <a:gd name="T28" fmla="*/ 28 w 46"/>
                <a:gd name="T29" fmla="*/ 7 h 67"/>
                <a:gd name="T30" fmla="*/ 26 w 46"/>
                <a:gd name="T31" fmla="*/ 7 h 67"/>
                <a:gd name="T32" fmla="*/ 25 w 46"/>
                <a:gd name="T33" fmla="*/ 7 h 67"/>
                <a:gd name="T34" fmla="*/ 25 w 46"/>
                <a:gd name="T35" fmla="*/ 7 h 67"/>
                <a:gd name="T36" fmla="*/ 23 w 46"/>
                <a:gd name="T37" fmla="*/ 7 h 67"/>
                <a:gd name="T38" fmla="*/ 21 w 46"/>
                <a:gd name="T39" fmla="*/ 7 h 67"/>
                <a:gd name="T40" fmla="*/ 19 w 46"/>
                <a:gd name="T41" fmla="*/ 7 h 67"/>
                <a:gd name="T42" fmla="*/ 17 w 46"/>
                <a:gd name="T43" fmla="*/ 7 h 67"/>
                <a:gd name="T44" fmla="*/ 17 w 46"/>
                <a:gd name="T45" fmla="*/ 7 h 67"/>
                <a:gd name="T46" fmla="*/ 16 w 46"/>
                <a:gd name="T47" fmla="*/ 7 h 67"/>
                <a:gd name="T48" fmla="*/ 14 w 46"/>
                <a:gd name="T49" fmla="*/ 7 h 67"/>
                <a:gd name="T50" fmla="*/ 12 w 46"/>
                <a:gd name="T51" fmla="*/ 5 h 67"/>
                <a:gd name="T52" fmla="*/ 10 w 46"/>
                <a:gd name="T53" fmla="*/ 5 h 67"/>
                <a:gd name="T54" fmla="*/ 9 w 46"/>
                <a:gd name="T55" fmla="*/ 5 h 67"/>
                <a:gd name="T56" fmla="*/ 9 w 46"/>
                <a:gd name="T57" fmla="*/ 5 h 67"/>
                <a:gd name="T58" fmla="*/ 7 w 46"/>
                <a:gd name="T59" fmla="*/ 3 h 67"/>
                <a:gd name="T60" fmla="*/ 5 w 46"/>
                <a:gd name="T61" fmla="*/ 3 h 67"/>
                <a:gd name="T62" fmla="*/ 3 w 46"/>
                <a:gd name="T63" fmla="*/ 3 h 67"/>
                <a:gd name="T64" fmla="*/ 2 w 46"/>
                <a:gd name="T65" fmla="*/ 1 h 67"/>
                <a:gd name="T66" fmla="*/ 0 w 46"/>
                <a:gd name="T67" fmla="*/ 1 h 67"/>
                <a:gd name="T68" fmla="*/ 0 w 46"/>
                <a:gd name="T69" fmla="*/ 0 h 67"/>
                <a:gd name="T70" fmla="*/ 23 w 46"/>
                <a:gd name="T71" fmla="*/ 67 h 67"/>
                <a:gd name="T72" fmla="*/ 23 w 46"/>
                <a:gd name="T73" fmla="*/ 6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7"/>
                <a:gd name="T113" fmla="*/ 46 w 46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7">
                  <a:moveTo>
                    <a:pt x="23" y="67"/>
                  </a:moveTo>
                  <a:lnTo>
                    <a:pt x="46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Rectangle 431">
              <a:extLst>
                <a:ext uri="{FF2B5EF4-FFF2-40B4-BE49-F238E27FC236}">
                  <a16:creationId xmlns:a16="http://schemas.microsoft.com/office/drawing/2014/main" id="{E482B212-34FE-42FA-B169-CBEE4DF3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332"/>
              <a:ext cx="1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58" name="Freeform 432">
              <a:extLst>
                <a:ext uri="{FF2B5EF4-FFF2-40B4-BE49-F238E27FC236}">
                  <a16:creationId xmlns:a16="http://schemas.microsoft.com/office/drawing/2014/main" id="{ECB080C1-0D7A-4EB3-849D-965851C6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54"/>
              <a:ext cx="35" cy="38"/>
            </a:xfrm>
            <a:custGeom>
              <a:avLst/>
              <a:gdLst>
                <a:gd name="T0" fmla="*/ 35 w 35"/>
                <a:gd name="T1" fmla="*/ 22 h 38"/>
                <a:gd name="T2" fmla="*/ 4 w 35"/>
                <a:gd name="T3" fmla="*/ 0 h 38"/>
                <a:gd name="T4" fmla="*/ 0 w 35"/>
                <a:gd name="T5" fmla="*/ 38 h 38"/>
                <a:gd name="T6" fmla="*/ 35 w 35"/>
                <a:gd name="T7" fmla="*/ 22 h 38"/>
                <a:gd name="T8" fmla="*/ 4 w 35"/>
                <a:gd name="T9" fmla="*/ 0 h 38"/>
                <a:gd name="T10" fmla="*/ 35 w 35"/>
                <a:gd name="T11" fmla="*/ 2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8"/>
                <a:gd name="T20" fmla="*/ 35 w 3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8">
                  <a:moveTo>
                    <a:pt x="35" y="22"/>
                  </a:moveTo>
                  <a:lnTo>
                    <a:pt x="4" y="0"/>
                  </a:lnTo>
                  <a:lnTo>
                    <a:pt x="0" y="38"/>
                  </a:lnTo>
                  <a:lnTo>
                    <a:pt x="35" y="22"/>
                  </a:lnTo>
                  <a:lnTo>
                    <a:pt x="4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Freeform 433">
              <a:extLst>
                <a:ext uri="{FF2B5EF4-FFF2-40B4-BE49-F238E27FC236}">
                  <a16:creationId xmlns:a16="http://schemas.microsoft.com/office/drawing/2014/main" id="{CB8C0684-DC11-4278-ACB6-B5F76C73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480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9 w 9"/>
                <a:gd name="T3" fmla="*/ 14 h 14"/>
                <a:gd name="T4" fmla="*/ 7 w 9"/>
                <a:gd name="T5" fmla="*/ 7 h 14"/>
                <a:gd name="T6" fmla="*/ 6 w 9"/>
                <a:gd name="T7" fmla="*/ 0 h 14"/>
                <a:gd name="T8" fmla="*/ 0 w 9"/>
                <a:gd name="T9" fmla="*/ 4 h 14"/>
                <a:gd name="T10" fmla="*/ 2 w 9"/>
                <a:gd name="T11" fmla="*/ 9 h 14"/>
                <a:gd name="T12" fmla="*/ 4 w 9"/>
                <a:gd name="T13" fmla="*/ 14 h 14"/>
                <a:gd name="T14" fmla="*/ 4 w 9"/>
                <a:gd name="T15" fmla="*/ 14 h 14"/>
                <a:gd name="T16" fmla="*/ 9 w 9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4"/>
                <a:gd name="T29" fmla="*/ 9 w 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Freeform 434">
              <a:extLst>
                <a:ext uri="{FF2B5EF4-FFF2-40B4-BE49-F238E27FC236}">
                  <a16:creationId xmlns:a16="http://schemas.microsoft.com/office/drawing/2014/main" id="{042A16D1-EFA5-4A14-8B95-05F570FF4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494"/>
              <a:ext cx="56" cy="41"/>
            </a:xfrm>
            <a:custGeom>
              <a:avLst/>
              <a:gdLst>
                <a:gd name="T0" fmla="*/ 0 w 56"/>
                <a:gd name="T1" fmla="*/ 41 h 41"/>
                <a:gd name="T2" fmla="*/ 0 w 56"/>
                <a:gd name="T3" fmla="*/ 41 h 41"/>
                <a:gd name="T4" fmla="*/ 10 w 56"/>
                <a:gd name="T5" fmla="*/ 39 h 41"/>
                <a:gd name="T6" fmla="*/ 21 w 56"/>
                <a:gd name="T7" fmla="*/ 37 h 41"/>
                <a:gd name="T8" fmla="*/ 30 w 56"/>
                <a:gd name="T9" fmla="*/ 34 h 41"/>
                <a:gd name="T10" fmla="*/ 38 w 56"/>
                <a:gd name="T11" fmla="*/ 28 h 41"/>
                <a:gd name="T12" fmla="*/ 45 w 56"/>
                <a:gd name="T13" fmla="*/ 23 h 41"/>
                <a:gd name="T14" fmla="*/ 51 w 56"/>
                <a:gd name="T15" fmla="*/ 16 h 41"/>
                <a:gd name="T16" fmla="*/ 54 w 56"/>
                <a:gd name="T17" fmla="*/ 9 h 41"/>
                <a:gd name="T18" fmla="*/ 56 w 56"/>
                <a:gd name="T19" fmla="*/ 0 h 41"/>
                <a:gd name="T20" fmla="*/ 51 w 56"/>
                <a:gd name="T21" fmla="*/ 0 h 41"/>
                <a:gd name="T22" fmla="*/ 49 w 56"/>
                <a:gd name="T23" fmla="*/ 7 h 41"/>
                <a:gd name="T24" fmla="*/ 47 w 56"/>
                <a:gd name="T25" fmla="*/ 14 h 41"/>
                <a:gd name="T26" fmla="*/ 42 w 56"/>
                <a:gd name="T27" fmla="*/ 19 h 41"/>
                <a:gd name="T28" fmla="*/ 35 w 56"/>
                <a:gd name="T29" fmla="*/ 25 h 41"/>
                <a:gd name="T30" fmla="*/ 28 w 56"/>
                <a:gd name="T31" fmla="*/ 28 h 41"/>
                <a:gd name="T32" fmla="*/ 19 w 56"/>
                <a:gd name="T33" fmla="*/ 32 h 41"/>
                <a:gd name="T34" fmla="*/ 10 w 56"/>
                <a:gd name="T35" fmla="*/ 35 h 41"/>
                <a:gd name="T36" fmla="*/ 0 w 56"/>
                <a:gd name="T37" fmla="*/ 35 h 41"/>
                <a:gd name="T38" fmla="*/ 0 w 56"/>
                <a:gd name="T39" fmla="*/ 35 h 41"/>
                <a:gd name="T40" fmla="*/ 0 w 56"/>
                <a:gd name="T41" fmla="*/ 4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41"/>
                <a:gd name="T65" fmla="*/ 56 w 56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41">
                  <a:moveTo>
                    <a:pt x="0" y="41"/>
                  </a:moveTo>
                  <a:lnTo>
                    <a:pt x="0" y="41"/>
                  </a:lnTo>
                  <a:lnTo>
                    <a:pt x="10" y="39"/>
                  </a:lnTo>
                  <a:lnTo>
                    <a:pt x="21" y="37"/>
                  </a:lnTo>
                  <a:lnTo>
                    <a:pt x="30" y="34"/>
                  </a:lnTo>
                  <a:lnTo>
                    <a:pt x="38" y="28"/>
                  </a:lnTo>
                  <a:lnTo>
                    <a:pt x="45" y="23"/>
                  </a:lnTo>
                  <a:lnTo>
                    <a:pt x="51" y="16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7" y="14"/>
                  </a:lnTo>
                  <a:lnTo>
                    <a:pt x="42" y="19"/>
                  </a:lnTo>
                  <a:lnTo>
                    <a:pt x="35" y="25"/>
                  </a:lnTo>
                  <a:lnTo>
                    <a:pt x="28" y="28"/>
                  </a:lnTo>
                  <a:lnTo>
                    <a:pt x="19" y="32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Freeform 435">
              <a:extLst>
                <a:ext uri="{FF2B5EF4-FFF2-40B4-BE49-F238E27FC236}">
                  <a16:creationId xmlns:a16="http://schemas.microsoft.com/office/drawing/2014/main" id="{AE65AAC0-817E-4C85-BA56-D16CC06C9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94"/>
              <a:ext cx="57" cy="41"/>
            </a:xfrm>
            <a:custGeom>
              <a:avLst/>
              <a:gdLst>
                <a:gd name="T0" fmla="*/ 0 w 57"/>
                <a:gd name="T1" fmla="*/ 0 h 41"/>
                <a:gd name="T2" fmla="*/ 0 w 57"/>
                <a:gd name="T3" fmla="*/ 0 h 41"/>
                <a:gd name="T4" fmla="*/ 2 w 57"/>
                <a:gd name="T5" fmla="*/ 9 h 41"/>
                <a:gd name="T6" fmla="*/ 6 w 57"/>
                <a:gd name="T7" fmla="*/ 16 h 41"/>
                <a:gd name="T8" fmla="*/ 11 w 57"/>
                <a:gd name="T9" fmla="*/ 23 h 41"/>
                <a:gd name="T10" fmla="*/ 18 w 57"/>
                <a:gd name="T11" fmla="*/ 28 h 41"/>
                <a:gd name="T12" fmla="*/ 25 w 57"/>
                <a:gd name="T13" fmla="*/ 34 h 41"/>
                <a:gd name="T14" fmla="*/ 36 w 57"/>
                <a:gd name="T15" fmla="*/ 37 h 41"/>
                <a:gd name="T16" fmla="*/ 46 w 57"/>
                <a:gd name="T17" fmla="*/ 39 h 41"/>
                <a:gd name="T18" fmla="*/ 57 w 57"/>
                <a:gd name="T19" fmla="*/ 41 h 41"/>
                <a:gd name="T20" fmla="*/ 57 w 57"/>
                <a:gd name="T21" fmla="*/ 35 h 41"/>
                <a:gd name="T22" fmla="*/ 46 w 57"/>
                <a:gd name="T23" fmla="*/ 35 h 41"/>
                <a:gd name="T24" fmla="*/ 36 w 57"/>
                <a:gd name="T25" fmla="*/ 32 h 41"/>
                <a:gd name="T26" fmla="*/ 28 w 57"/>
                <a:gd name="T27" fmla="*/ 28 h 41"/>
                <a:gd name="T28" fmla="*/ 20 w 57"/>
                <a:gd name="T29" fmla="*/ 25 h 41"/>
                <a:gd name="T30" fmla="*/ 14 w 57"/>
                <a:gd name="T31" fmla="*/ 19 h 41"/>
                <a:gd name="T32" fmla="*/ 9 w 57"/>
                <a:gd name="T33" fmla="*/ 14 h 41"/>
                <a:gd name="T34" fmla="*/ 7 w 57"/>
                <a:gd name="T35" fmla="*/ 7 h 41"/>
                <a:gd name="T36" fmla="*/ 6 w 57"/>
                <a:gd name="T37" fmla="*/ 0 h 41"/>
                <a:gd name="T38" fmla="*/ 6 w 57"/>
                <a:gd name="T39" fmla="*/ 0 h 41"/>
                <a:gd name="T40" fmla="*/ 0 w 57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41"/>
                <a:gd name="T65" fmla="*/ 57 w 57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41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6" y="16"/>
                  </a:lnTo>
                  <a:lnTo>
                    <a:pt x="11" y="23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6" y="37"/>
                  </a:lnTo>
                  <a:lnTo>
                    <a:pt x="46" y="39"/>
                  </a:lnTo>
                  <a:lnTo>
                    <a:pt x="57" y="41"/>
                  </a:lnTo>
                  <a:lnTo>
                    <a:pt x="57" y="35"/>
                  </a:lnTo>
                  <a:lnTo>
                    <a:pt x="46" y="35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0" y="25"/>
                  </a:lnTo>
                  <a:lnTo>
                    <a:pt x="14" y="19"/>
                  </a:ln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Freeform 436">
              <a:extLst>
                <a:ext uri="{FF2B5EF4-FFF2-40B4-BE49-F238E27FC236}">
                  <a16:creationId xmlns:a16="http://schemas.microsoft.com/office/drawing/2014/main" id="{EC57FE7A-01E2-41F4-AFBA-0F2F8DDA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73"/>
              <a:ext cx="13" cy="21"/>
            </a:xfrm>
            <a:custGeom>
              <a:avLst/>
              <a:gdLst>
                <a:gd name="T0" fmla="*/ 9 w 13"/>
                <a:gd name="T1" fmla="*/ 0 h 21"/>
                <a:gd name="T2" fmla="*/ 6 w 13"/>
                <a:gd name="T3" fmla="*/ 5 h 21"/>
                <a:gd name="T4" fmla="*/ 2 w 13"/>
                <a:gd name="T5" fmla="*/ 11 h 21"/>
                <a:gd name="T6" fmla="*/ 0 w 13"/>
                <a:gd name="T7" fmla="*/ 16 h 21"/>
                <a:gd name="T8" fmla="*/ 0 w 13"/>
                <a:gd name="T9" fmla="*/ 21 h 21"/>
                <a:gd name="T10" fmla="*/ 6 w 13"/>
                <a:gd name="T11" fmla="*/ 21 h 21"/>
                <a:gd name="T12" fmla="*/ 6 w 13"/>
                <a:gd name="T13" fmla="*/ 18 h 21"/>
                <a:gd name="T14" fmla="*/ 7 w 13"/>
                <a:gd name="T15" fmla="*/ 12 h 21"/>
                <a:gd name="T16" fmla="*/ 9 w 13"/>
                <a:gd name="T17" fmla="*/ 7 h 21"/>
                <a:gd name="T18" fmla="*/ 13 w 13"/>
                <a:gd name="T19" fmla="*/ 3 h 21"/>
                <a:gd name="T20" fmla="*/ 9 w 1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1"/>
                <a:gd name="T35" fmla="*/ 13 w 1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1">
                  <a:moveTo>
                    <a:pt x="9" y="0"/>
                  </a:move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3" name="Rectangle 437">
              <a:extLst>
                <a:ext uri="{FF2B5EF4-FFF2-40B4-BE49-F238E27FC236}">
                  <a16:creationId xmlns:a16="http://schemas.microsoft.com/office/drawing/2014/main" id="{4B2EE2BF-6C58-4642-A675-426817C8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749"/>
              <a:ext cx="48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64" name="Freeform 438">
              <a:extLst>
                <a:ext uri="{FF2B5EF4-FFF2-40B4-BE49-F238E27FC236}">
                  <a16:creationId xmlns:a16="http://schemas.microsoft.com/office/drawing/2014/main" id="{40B9471E-3FD9-43DB-9862-62B664078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745"/>
              <a:ext cx="23" cy="14"/>
            </a:xfrm>
            <a:custGeom>
              <a:avLst/>
              <a:gdLst>
                <a:gd name="T0" fmla="*/ 23 w 23"/>
                <a:gd name="T1" fmla="*/ 7 h 14"/>
                <a:gd name="T2" fmla="*/ 0 w 23"/>
                <a:gd name="T3" fmla="*/ 0 h 14"/>
                <a:gd name="T4" fmla="*/ 0 w 23"/>
                <a:gd name="T5" fmla="*/ 0 h 14"/>
                <a:gd name="T6" fmla="*/ 0 w 23"/>
                <a:gd name="T7" fmla="*/ 0 h 14"/>
                <a:gd name="T8" fmla="*/ 2 w 23"/>
                <a:gd name="T9" fmla="*/ 2 h 14"/>
                <a:gd name="T10" fmla="*/ 2 w 23"/>
                <a:gd name="T11" fmla="*/ 2 h 14"/>
                <a:gd name="T12" fmla="*/ 2 w 23"/>
                <a:gd name="T13" fmla="*/ 4 h 14"/>
                <a:gd name="T14" fmla="*/ 2 w 23"/>
                <a:gd name="T15" fmla="*/ 4 h 14"/>
                <a:gd name="T16" fmla="*/ 2 w 23"/>
                <a:gd name="T17" fmla="*/ 6 h 14"/>
                <a:gd name="T18" fmla="*/ 2 w 23"/>
                <a:gd name="T19" fmla="*/ 6 h 14"/>
                <a:gd name="T20" fmla="*/ 2 w 23"/>
                <a:gd name="T21" fmla="*/ 7 h 14"/>
                <a:gd name="T22" fmla="*/ 2 w 23"/>
                <a:gd name="T23" fmla="*/ 7 h 14"/>
                <a:gd name="T24" fmla="*/ 2 w 23"/>
                <a:gd name="T25" fmla="*/ 9 h 14"/>
                <a:gd name="T26" fmla="*/ 2 w 23"/>
                <a:gd name="T27" fmla="*/ 9 h 14"/>
                <a:gd name="T28" fmla="*/ 2 w 23"/>
                <a:gd name="T29" fmla="*/ 11 h 14"/>
                <a:gd name="T30" fmla="*/ 2 w 23"/>
                <a:gd name="T31" fmla="*/ 11 h 14"/>
                <a:gd name="T32" fmla="*/ 2 w 23"/>
                <a:gd name="T33" fmla="*/ 13 h 14"/>
                <a:gd name="T34" fmla="*/ 0 w 23"/>
                <a:gd name="T35" fmla="*/ 13 h 14"/>
                <a:gd name="T36" fmla="*/ 0 w 23"/>
                <a:gd name="T37" fmla="*/ 14 h 14"/>
                <a:gd name="T38" fmla="*/ 23 w 23"/>
                <a:gd name="T39" fmla="*/ 7 h 14"/>
                <a:gd name="T40" fmla="*/ 23 w 23"/>
                <a:gd name="T41" fmla="*/ 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14"/>
                <a:gd name="T65" fmla="*/ 23 w 2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14">
                  <a:moveTo>
                    <a:pt x="23" y="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Rectangle 439">
              <a:extLst>
                <a:ext uri="{FF2B5EF4-FFF2-40B4-BE49-F238E27FC236}">
                  <a16:creationId xmlns:a16="http://schemas.microsoft.com/office/drawing/2014/main" id="{5B05B4B0-884C-4343-BDD5-642FE650F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66" name="Freeform 440">
              <a:extLst>
                <a:ext uri="{FF2B5EF4-FFF2-40B4-BE49-F238E27FC236}">
                  <a16:creationId xmlns:a16="http://schemas.microsoft.com/office/drawing/2014/main" id="{8CFE1504-9C40-47F0-96E6-537E4D84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803"/>
              <a:ext cx="29" cy="11"/>
            </a:xfrm>
            <a:custGeom>
              <a:avLst/>
              <a:gdLst>
                <a:gd name="T0" fmla="*/ 29 w 29"/>
                <a:gd name="T1" fmla="*/ 0 h 11"/>
                <a:gd name="T2" fmla="*/ 2 w 29"/>
                <a:gd name="T3" fmla="*/ 0 h 11"/>
                <a:gd name="T4" fmla="*/ 0 w 29"/>
                <a:gd name="T5" fmla="*/ 9 h 11"/>
                <a:gd name="T6" fmla="*/ 29 w 29"/>
                <a:gd name="T7" fmla="*/ 11 h 11"/>
                <a:gd name="T8" fmla="*/ 29 w 2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1"/>
                <a:gd name="T17" fmla="*/ 29 w 2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1">
                  <a:moveTo>
                    <a:pt x="29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29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Freeform 441">
              <a:extLst>
                <a:ext uri="{FF2B5EF4-FFF2-40B4-BE49-F238E27FC236}">
                  <a16:creationId xmlns:a16="http://schemas.microsoft.com/office/drawing/2014/main" id="{D8F37F7F-4C2E-4132-9888-79157F63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687"/>
              <a:ext cx="26" cy="11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0 h 11"/>
                <a:gd name="T4" fmla="*/ 0 w 26"/>
                <a:gd name="T5" fmla="*/ 9 h 11"/>
                <a:gd name="T6" fmla="*/ 26 w 26"/>
                <a:gd name="T7" fmla="*/ 11 h 11"/>
                <a:gd name="T8" fmla="*/ 26 w 2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"/>
                <a:gd name="T17" fmla="*/ 26 w 2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">
                  <a:moveTo>
                    <a:pt x="2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6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Rectangle 442">
              <a:extLst>
                <a:ext uri="{FF2B5EF4-FFF2-40B4-BE49-F238E27FC236}">
                  <a16:creationId xmlns:a16="http://schemas.microsoft.com/office/drawing/2014/main" id="{881AE019-52A8-44C1-8E65-8FD9B4AD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69" name="Freeform 443">
              <a:extLst>
                <a:ext uri="{FF2B5EF4-FFF2-40B4-BE49-F238E27FC236}">
                  <a16:creationId xmlns:a16="http://schemas.microsoft.com/office/drawing/2014/main" id="{438806B8-F970-4AAA-99DE-243562DB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03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8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Freeform 444">
              <a:extLst>
                <a:ext uri="{FF2B5EF4-FFF2-40B4-BE49-F238E27FC236}">
                  <a16:creationId xmlns:a16="http://schemas.microsoft.com/office/drawing/2014/main" id="{F433346E-52ED-4D7B-9C28-7DFD16CD7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687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7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445">
              <a:extLst>
                <a:ext uri="{FF2B5EF4-FFF2-40B4-BE49-F238E27FC236}">
                  <a16:creationId xmlns:a16="http://schemas.microsoft.com/office/drawing/2014/main" id="{37509167-57E2-4932-B43A-47E2EF731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694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446">
              <a:extLst>
                <a:ext uri="{FF2B5EF4-FFF2-40B4-BE49-F238E27FC236}">
                  <a16:creationId xmlns:a16="http://schemas.microsoft.com/office/drawing/2014/main" id="{92FB04AF-BF1B-4574-B5F4-EC4B1CE1D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14"/>
              <a:ext cx="25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Line 447">
              <a:extLst>
                <a:ext uri="{FF2B5EF4-FFF2-40B4-BE49-F238E27FC236}">
                  <a16:creationId xmlns:a16="http://schemas.microsoft.com/office/drawing/2014/main" id="{6AA03C7B-17EC-46D9-A44F-C8D7E9B24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33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4" name="Line 448">
              <a:extLst>
                <a:ext uri="{FF2B5EF4-FFF2-40B4-BE49-F238E27FC236}">
                  <a16:creationId xmlns:a16="http://schemas.microsoft.com/office/drawing/2014/main" id="{00814865-457F-458B-BFBF-7B3C80995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54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5" name="Line 449">
              <a:extLst>
                <a:ext uri="{FF2B5EF4-FFF2-40B4-BE49-F238E27FC236}">
                  <a16:creationId xmlns:a16="http://schemas.microsoft.com/office/drawing/2014/main" id="{44429809-3E29-4274-998E-ED3132222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74"/>
              <a:ext cx="25" cy="1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6" name="Line 450">
              <a:extLst>
                <a:ext uri="{FF2B5EF4-FFF2-40B4-BE49-F238E27FC236}">
                  <a16:creationId xmlns:a16="http://schemas.microsoft.com/office/drawing/2014/main" id="{457D4670-A32A-432E-8D92-4F3C32112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93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Line 451">
              <a:extLst>
                <a:ext uri="{FF2B5EF4-FFF2-40B4-BE49-F238E27FC236}">
                  <a16:creationId xmlns:a16="http://schemas.microsoft.com/office/drawing/2014/main" id="{57427B87-1DB2-4442-801D-D8925EBD2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691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Line 452">
              <a:extLst>
                <a:ext uri="{FF2B5EF4-FFF2-40B4-BE49-F238E27FC236}">
                  <a16:creationId xmlns:a16="http://schemas.microsoft.com/office/drawing/2014/main" id="{C019FEB7-0CC0-4CCB-B595-80D1C35AB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10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Line 453">
              <a:extLst>
                <a:ext uri="{FF2B5EF4-FFF2-40B4-BE49-F238E27FC236}">
                  <a16:creationId xmlns:a16="http://schemas.microsoft.com/office/drawing/2014/main" id="{36C1BD63-56F9-4AC1-9595-A7F902651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29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Line 454">
              <a:extLst>
                <a:ext uri="{FF2B5EF4-FFF2-40B4-BE49-F238E27FC236}">
                  <a16:creationId xmlns:a16="http://schemas.microsoft.com/office/drawing/2014/main" id="{0D500240-D7AC-4AA0-9241-D6711649C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49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Line 455">
              <a:extLst>
                <a:ext uri="{FF2B5EF4-FFF2-40B4-BE49-F238E27FC236}">
                  <a16:creationId xmlns:a16="http://schemas.microsoft.com/office/drawing/2014/main" id="{98915560-8FA5-4079-8861-E669D3A1D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70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Line 456">
              <a:extLst>
                <a:ext uri="{FF2B5EF4-FFF2-40B4-BE49-F238E27FC236}">
                  <a16:creationId xmlns:a16="http://schemas.microsoft.com/office/drawing/2014/main" id="{775A63C6-6CA3-40CC-BABA-27E0A1683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89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Rectangle 457">
              <a:extLst>
                <a:ext uri="{FF2B5EF4-FFF2-40B4-BE49-F238E27FC236}">
                  <a16:creationId xmlns:a16="http://schemas.microsoft.com/office/drawing/2014/main" id="{9A460C72-B72C-4664-AB2A-138E3753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4" name="Rectangle 458">
              <a:extLst>
                <a:ext uri="{FF2B5EF4-FFF2-40B4-BE49-F238E27FC236}">
                  <a16:creationId xmlns:a16="http://schemas.microsoft.com/office/drawing/2014/main" id="{62E012B2-8372-4ADB-B615-3EFC56659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5" name="Rectangle 459">
              <a:extLst>
                <a:ext uri="{FF2B5EF4-FFF2-40B4-BE49-F238E27FC236}">
                  <a16:creationId xmlns:a16="http://schemas.microsoft.com/office/drawing/2014/main" id="{0F0496C6-2B2C-45F4-9D9F-57BDF2795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6" name="Rectangle 460">
              <a:extLst>
                <a:ext uri="{FF2B5EF4-FFF2-40B4-BE49-F238E27FC236}">
                  <a16:creationId xmlns:a16="http://schemas.microsoft.com/office/drawing/2014/main" id="{AEAFCDA6-9144-470C-AF7A-46BD77CDB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7" name="Rectangle 461">
              <a:extLst>
                <a:ext uri="{FF2B5EF4-FFF2-40B4-BE49-F238E27FC236}">
                  <a16:creationId xmlns:a16="http://schemas.microsoft.com/office/drawing/2014/main" id="{7B2E33CC-2967-455A-9B88-D062F62E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8" name="Rectangle 462">
              <a:extLst>
                <a:ext uri="{FF2B5EF4-FFF2-40B4-BE49-F238E27FC236}">
                  <a16:creationId xmlns:a16="http://schemas.microsoft.com/office/drawing/2014/main" id="{0468C345-9484-4BAE-BE83-D57D47501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89" name="Rectangle 463">
              <a:extLst>
                <a:ext uri="{FF2B5EF4-FFF2-40B4-BE49-F238E27FC236}">
                  <a16:creationId xmlns:a16="http://schemas.microsoft.com/office/drawing/2014/main" id="{DA9A5CE5-A1EF-4238-985A-D4CBEF1F6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0" name="Rectangle 464">
              <a:extLst>
                <a:ext uri="{FF2B5EF4-FFF2-40B4-BE49-F238E27FC236}">
                  <a16:creationId xmlns:a16="http://schemas.microsoft.com/office/drawing/2014/main" id="{3277CA0D-98A2-4256-9F9A-8819D9B3E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1" name="Rectangle 465">
              <a:extLst>
                <a:ext uri="{FF2B5EF4-FFF2-40B4-BE49-F238E27FC236}">
                  <a16:creationId xmlns:a16="http://schemas.microsoft.com/office/drawing/2014/main" id="{F9DFB10E-67EF-4842-9460-656CDB243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2" name="Rectangle 466">
              <a:extLst>
                <a:ext uri="{FF2B5EF4-FFF2-40B4-BE49-F238E27FC236}">
                  <a16:creationId xmlns:a16="http://schemas.microsoft.com/office/drawing/2014/main" id="{7A4213DB-A8C4-4CD0-8CD8-DC731C29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3" name="Rectangle 467">
              <a:extLst>
                <a:ext uri="{FF2B5EF4-FFF2-40B4-BE49-F238E27FC236}">
                  <a16:creationId xmlns:a16="http://schemas.microsoft.com/office/drawing/2014/main" id="{6C366D6B-078D-461B-95E7-2EF08D6D5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4" name="Rectangle 468">
              <a:extLst>
                <a:ext uri="{FF2B5EF4-FFF2-40B4-BE49-F238E27FC236}">
                  <a16:creationId xmlns:a16="http://schemas.microsoft.com/office/drawing/2014/main" id="{150E4B85-8566-4522-A5DD-3AABD6F36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047"/>
              <a:ext cx="26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5" name="Rectangle 469">
              <a:extLst>
                <a:ext uri="{FF2B5EF4-FFF2-40B4-BE49-F238E27FC236}">
                  <a16:creationId xmlns:a16="http://schemas.microsoft.com/office/drawing/2014/main" id="{44D9AA39-5DF5-4CC4-913D-ECDA33422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6" name="Rectangle 470">
              <a:extLst>
                <a:ext uri="{FF2B5EF4-FFF2-40B4-BE49-F238E27FC236}">
                  <a16:creationId xmlns:a16="http://schemas.microsoft.com/office/drawing/2014/main" id="{51D70267-D60C-4B9F-B8B1-F706D0861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7" name="Rectangle 471">
              <a:extLst>
                <a:ext uri="{FF2B5EF4-FFF2-40B4-BE49-F238E27FC236}">
                  <a16:creationId xmlns:a16="http://schemas.microsoft.com/office/drawing/2014/main" id="{087EEFA6-D185-41C0-8789-FC1B7113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8" name="Rectangle 472">
              <a:extLst>
                <a:ext uri="{FF2B5EF4-FFF2-40B4-BE49-F238E27FC236}">
                  <a16:creationId xmlns:a16="http://schemas.microsoft.com/office/drawing/2014/main" id="{293DC2BC-CCDC-4B2C-B117-4AB600784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99" name="Rectangle 473">
              <a:extLst>
                <a:ext uri="{FF2B5EF4-FFF2-40B4-BE49-F238E27FC236}">
                  <a16:creationId xmlns:a16="http://schemas.microsoft.com/office/drawing/2014/main" id="{D68D1BF7-0900-408F-9B27-E469951CB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0" name="Rectangle 474">
              <a:extLst>
                <a:ext uri="{FF2B5EF4-FFF2-40B4-BE49-F238E27FC236}">
                  <a16:creationId xmlns:a16="http://schemas.microsoft.com/office/drawing/2014/main" id="{1B3D11FC-874D-4B8C-AA28-A03D0B92D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1" name="Rectangle 475">
              <a:extLst>
                <a:ext uri="{FF2B5EF4-FFF2-40B4-BE49-F238E27FC236}">
                  <a16:creationId xmlns:a16="http://schemas.microsoft.com/office/drawing/2014/main" id="{698B708C-903B-4DDB-B953-51B36AB55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2" name="Rectangle 476">
              <a:extLst>
                <a:ext uri="{FF2B5EF4-FFF2-40B4-BE49-F238E27FC236}">
                  <a16:creationId xmlns:a16="http://schemas.microsoft.com/office/drawing/2014/main" id="{0C103624-3E21-455C-B00C-D362A1F55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3" name="Rectangle 477">
              <a:extLst>
                <a:ext uri="{FF2B5EF4-FFF2-40B4-BE49-F238E27FC236}">
                  <a16:creationId xmlns:a16="http://schemas.microsoft.com/office/drawing/2014/main" id="{545D4F96-92AE-4720-AA6B-C5E1990F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4" name="Rectangle 478">
              <a:extLst>
                <a:ext uri="{FF2B5EF4-FFF2-40B4-BE49-F238E27FC236}">
                  <a16:creationId xmlns:a16="http://schemas.microsoft.com/office/drawing/2014/main" id="{60EFEEF3-98F9-41F9-8534-E302D01D1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5" name="Rectangle 479">
              <a:extLst>
                <a:ext uri="{FF2B5EF4-FFF2-40B4-BE49-F238E27FC236}">
                  <a16:creationId xmlns:a16="http://schemas.microsoft.com/office/drawing/2014/main" id="{2D04CBED-A3FC-4DEC-90CB-DB66820E0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6" name="Rectangle 480">
              <a:extLst>
                <a:ext uri="{FF2B5EF4-FFF2-40B4-BE49-F238E27FC236}">
                  <a16:creationId xmlns:a16="http://schemas.microsoft.com/office/drawing/2014/main" id="{931DB3CF-F0C8-4BCB-9C92-CE036B04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7" name="Rectangle 481">
              <a:extLst>
                <a:ext uri="{FF2B5EF4-FFF2-40B4-BE49-F238E27FC236}">
                  <a16:creationId xmlns:a16="http://schemas.microsoft.com/office/drawing/2014/main" id="{ADAE29A3-AF9E-424A-8124-1E6096A98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8" name="Rectangle 482">
              <a:extLst>
                <a:ext uri="{FF2B5EF4-FFF2-40B4-BE49-F238E27FC236}">
                  <a16:creationId xmlns:a16="http://schemas.microsoft.com/office/drawing/2014/main" id="{8755B682-DF7B-4EC4-ADB3-61C098DE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09" name="Rectangle 483">
              <a:extLst>
                <a:ext uri="{FF2B5EF4-FFF2-40B4-BE49-F238E27FC236}">
                  <a16:creationId xmlns:a16="http://schemas.microsoft.com/office/drawing/2014/main" id="{C639305A-7400-4C2D-B6FC-F5EDFDA55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910" name="Rectangle 484">
              <a:extLst>
                <a:ext uri="{FF2B5EF4-FFF2-40B4-BE49-F238E27FC236}">
                  <a16:creationId xmlns:a16="http://schemas.microsoft.com/office/drawing/2014/main" id="{540CF8A8-1B29-49BE-8AF4-10DD67DA0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047"/>
              <a:ext cx="24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485">
            <a:extLst>
              <a:ext uri="{FF2B5EF4-FFF2-40B4-BE49-F238E27FC236}">
                <a16:creationId xmlns:a16="http://schemas.microsoft.com/office/drawing/2014/main" id="{91B0BD6B-4044-4D7F-B1E7-DC07A4C37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9525" y="2851150"/>
            <a:ext cx="1514475" cy="2373313"/>
            <a:chOff x="1837" y="1080"/>
            <a:chExt cx="954" cy="1495"/>
          </a:xfrm>
        </p:grpSpPr>
        <p:sp>
          <p:nvSpPr>
            <p:cNvPr id="30743" name="AutoShape 486">
              <a:extLst>
                <a:ext uri="{FF2B5EF4-FFF2-40B4-BE49-F238E27FC236}">
                  <a16:creationId xmlns:a16="http://schemas.microsoft.com/office/drawing/2014/main" id="{7C0F639A-3C7D-44E7-A3F9-0DC8C318AA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7" y="1139"/>
              <a:ext cx="95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487">
              <a:extLst>
                <a:ext uri="{FF2B5EF4-FFF2-40B4-BE49-F238E27FC236}">
                  <a16:creationId xmlns:a16="http://schemas.microsoft.com/office/drawing/2014/main" id="{9CC04605-34C3-403F-B8DD-7C18FB424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240"/>
              <a:ext cx="45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745" name="Freeform 488">
              <a:extLst>
                <a:ext uri="{FF2B5EF4-FFF2-40B4-BE49-F238E27FC236}">
                  <a16:creationId xmlns:a16="http://schemas.microsoft.com/office/drawing/2014/main" id="{EC07678D-3CA8-47BE-8348-F7C1583B7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230"/>
              <a:ext cx="57" cy="27"/>
            </a:xfrm>
            <a:custGeom>
              <a:avLst/>
              <a:gdLst>
                <a:gd name="T0" fmla="*/ 57 w 57"/>
                <a:gd name="T1" fmla="*/ 14 h 27"/>
                <a:gd name="T2" fmla="*/ 0 w 57"/>
                <a:gd name="T3" fmla="*/ 0 h 27"/>
                <a:gd name="T4" fmla="*/ 0 w 57"/>
                <a:gd name="T5" fmla="*/ 0 h 27"/>
                <a:gd name="T6" fmla="*/ 2 w 57"/>
                <a:gd name="T7" fmla="*/ 0 h 27"/>
                <a:gd name="T8" fmla="*/ 2 w 57"/>
                <a:gd name="T9" fmla="*/ 2 h 27"/>
                <a:gd name="T10" fmla="*/ 2 w 57"/>
                <a:gd name="T11" fmla="*/ 2 h 27"/>
                <a:gd name="T12" fmla="*/ 3 w 57"/>
                <a:gd name="T13" fmla="*/ 4 h 27"/>
                <a:gd name="T14" fmla="*/ 3 w 57"/>
                <a:gd name="T15" fmla="*/ 4 h 27"/>
                <a:gd name="T16" fmla="*/ 3 w 57"/>
                <a:gd name="T17" fmla="*/ 4 h 27"/>
                <a:gd name="T18" fmla="*/ 3 w 57"/>
                <a:gd name="T19" fmla="*/ 6 h 27"/>
                <a:gd name="T20" fmla="*/ 5 w 57"/>
                <a:gd name="T21" fmla="*/ 6 h 27"/>
                <a:gd name="T22" fmla="*/ 5 w 57"/>
                <a:gd name="T23" fmla="*/ 8 h 27"/>
                <a:gd name="T24" fmla="*/ 5 w 57"/>
                <a:gd name="T25" fmla="*/ 8 h 27"/>
                <a:gd name="T26" fmla="*/ 5 w 57"/>
                <a:gd name="T27" fmla="*/ 10 h 27"/>
                <a:gd name="T28" fmla="*/ 5 w 57"/>
                <a:gd name="T29" fmla="*/ 10 h 27"/>
                <a:gd name="T30" fmla="*/ 5 w 57"/>
                <a:gd name="T31" fmla="*/ 10 h 27"/>
                <a:gd name="T32" fmla="*/ 5 w 57"/>
                <a:gd name="T33" fmla="*/ 12 h 27"/>
                <a:gd name="T34" fmla="*/ 5 w 57"/>
                <a:gd name="T35" fmla="*/ 12 h 27"/>
                <a:gd name="T36" fmla="*/ 5 w 57"/>
                <a:gd name="T37" fmla="*/ 14 h 27"/>
                <a:gd name="T38" fmla="*/ 5 w 57"/>
                <a:gd name="T39" fmla="*/ 14 h 27"/>
                <a:gd name="T40" fmla="*/ 5 w 57"/>
                <a:gd name="T41" fmla="*/ 16 h 27"/>
                <a:gd name="T42" fmla="*/ 5 w 57"/>
                <a:gd name="T43" fmla="*/ 16 h 27"/>
                <a:gd name="T44" fmla="*/ 5 w 57"/>
                <a:gd name="T45" fmla="*/ 16 h 27"/>
                <a:gd name="T46" fmla="*/ 5 w 57"/>
                <a:gd name="T47" fmla="*/ 18 h 27"/>
                <a:gd name="T48" fmla="*/ 5 w 57"/>
                <a:gd name="T49" fmla="*/ 18 h 27"/>
                <a:gd name="T50" fmla="*/ 5 w 57"/>
                <a:gd name="T51" fmla="*/ 20 h 27"/>
                <a:gd name="T52" fmla="*/ 5 w 57"/>
                <a:gd name="T53" fmla="*/ 20 h 27"/>
                <a:gd name="T54" fmla="*/ 3 w 57"/>
                <a:gd name="T55" fmla="*/ 21 h 27"/>
                <a:gd name="T56" fmla="*/ 3 w 57"/>
                <a:gd name="T57" fmla="*/ 21 h 27"/>
                <a:gd name="T58" fmla="*/ 3 w 57"/>
                <a:gd name="T59" fmla="*/ 21 h 27"/>
                <a:gd name="T60" fmla="*/ 3 w 57"/>
                <a:gd name="T61" fmla="*/ 23 h 27"/>
                <a:gd name="T62" fmla="*/ 2 w 57"/>
                <a:gd name="T63" fmla="*/ 23 h 27"/>
                <a:gd name="T64" fmla="*/ 2 w 57"/>
                <a:gd name="T65" fmla="*/ 25 h 27"/>
                <a:gd name="T66" fmla="*/ 2 w 57"/>
                <a:gd name="T67" fmla="*/ 25 h 27"/>
                <a:gd name="T68" fmla="*/ 0 w 57"/>
                <a:gd name="T69" fmla="*/ 27 h 27"/>
                <a:gd name="T70" fmla="*/ 57 w 57"/>
                <a:gd name="T71" fmla="*/ 14 h 27"/>
                <a:gd name="T72" fmla="*/ 57 w 57"/>
                <a:gd name="T73" fmla="*/ 14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27"/>
                <a:gd name="T113" fmla="*/ 57 w 57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27">
                  <a:moveTo>
                    <a:pt x="57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489">
              <a:extLst>
                <a:ext uri="{FF2B5EF4-FFF2-40B4-BE49-F238E27FC236}">
                  <a16:creationId xmlns:a16="http://schemas.microsoft.com/office/drawing/2014/main" id="{ED03978C-2B08-4B0F-90B1-E8101A16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236"/>
              <a:ext cx="345" cy="265"/>
            </a:xfrm>
            <a:custGeom>
              <a:avLst/>
              <a:gdLst>
                <a:gd name="T0" fmla="*/ 4 w 345"/>
                <a:gd name="T1" fmla="*/ 265 h 265"/>
                <a:gd name="T2" fmla="*/ 345 w 345"/>
                <a:gd name="T3" fmla="*/ 4 h 265"/>
                <a:gd name="T4" fmla="*/ 341 w 345"/>
                <a:gd name="T5" fmla="*/ 0 h 265"/>
                <a:gd name="T6" fmla="*/ 0 w 345"/>
                <a:gd name="T7" fmla="*/ 259 h 265"/>
                <a:gd name="T8" fmla="*/ 4 w 345"/>
                <a:gd name="T9" fmla="*/ 265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65"/>
                <a:gd name="T17" fmla="*/ 345 w 34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65">
                  <a:moveTo>
                    <a:pt x="4" y="265"/>
                  </a:moveTo>
                  <a:lnTo>
                    <a:pt x="345" y="4"/>
                  </a:lnTo>
                  <a:lnTo>
                    <a:pt x="341" y="0"/>
                  </a:lnTo>
                  <a:lnTo>
                    <a:pt x="0" y="259"/>
                  </a:lnTo>
                  <a:lnTo>
                    <a:pt x="4" y="2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490">
              <a:extLst>
                <a:ext uri="{FF2B5EF4-FFF2-40B4-BE49-F238E27FC236}">
                  <a16:creationId xmlns:a16="http://schemas.microsoft.com/office/drawing/2014/main" id="{A843B0FF-A26A-4C86-933C-7329237FA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474"/>
              <a:ext cx="46" cy="40"/>
            </a:xfrm>
            <a:custGeom>
              <a:avLst/>
              <a:gdLst>
                <a:gd name="T0" fmla="*/ 0 w 46"/>
                <a:gd name="T1" fmla="*/ 40 h 40"/>
                <a:gd name="T2" fmla="*/ 46 w 46"/>
                <a:gd name="T3" fmla="*/ 21 h 40"/>
                <a:gd name="T4" fmla="*/ 46 w 46"/>
                <a:gd name="T5" fmla="*/ 21 h 40"/>
                <a:gd name="T6" fmla="*/ 44 w 46"/>
                <a:gd name="T7" fmla="*/ 21 h 40"/>
                <a:gd name="T8" fmla="*/ 44 w 46"/>
                <a:gd name="T9" fmla="*/ 21 h 40"/>
                <a:gd name="T10" fmla="*/ 42 w 46"/>
                <a:gd name="T11" fmla="*/ 21 h 40"/>
                <a:gd name="T12" fmla="*/ 42 w 46"/>
                <a:gd name="T13" fmla="*/ 21 h 40"/>
                <a:gd name="T14" fmla="*/ 42 w 46"/>
                <a:gd name="T15" fmla="*/ 21 h 40"/>
                <a:gd name="T16" fmla="*/ 40 w 46"/>
                <a:gd name="T17" fmla="*/ 19 h 40"/>
                <a:gd name="T18" fmla="*/ 40 w 46"/>
                <a:gd name="T19" fmla="*/ 19 h 40"/>
                <a:gd name="T20" fmla="*/ 38 w 46"/>
                <a:gd name="T21" fmla="*/ 19 h 40"/>
                <a:gd name="T22" fmla="*/ 38 w 46"/>
                <a:gd name="T23" fmla="*/ 19 h 40"/>
                <a:gd name="T24" fmla="*/ 38 w 46"/>
                <a:gd name="T25" fmla="*/ 17 h 40"/>
                <a:gd name="T26" fmla="*/ 36 w 46"/>
                <a:gd name="T27" fmla="*/ 17 h 40"/>
                <a:gd name="T28" fmla="*/ 36 w 46"/>
                <a:gd name="T29" fmla="*/ 17 h 40"/>
                <a:gd name="T30" fmla="*/ 36 w 46"/>
                <a:gd name="T31" fmla="*/ 17 h 40"/>
                <a:gd name="T32" fmla="*/ 34 w 46"/>
                <a:gd name="T33" fmla="*/ 15 h 40"/>
                <a:gd name="T34" fmla="*/ 34 w 46"/>
                <a:gd name="T35" fmla="*/ 15 h 40"/>
                <a:gd name="T36" fmla="*/ 34 w 46"/>
                <a:gd name="T37" fmla="*/ 15 h 40"/>
                <a:gd name="T38" fmla="*/ 32 w 46"/>
                <a:gd name="T39" fmla="*/ 13 h 40"/>
                <a:gd name="T40" fmla="*/ 32 w 46"/>
                <a:gd name="T41" fmla="*/ 13 h 40"/>
                <a:gd name="T42" fmla="*/ 32 w 46"/>
                <a:gd name="T43" fmla="*/ 13 h 40"/>
                <a:gd name="T44" fmla="*/ 32 w 46"/>
                <a:gd name="T45" fmla="*/ 11 h 40"/>
                <a:gd name="T46" fmla="*/ 32 w 46"/>
                <a:gd name="T47" fmla="*/ 11 h 40"/>
                <a:gd name="T48" fmla="*/ 30 w 46"/>
                <a:gd name="T49" fmla="*/ 10 h 40"/>
                <a:gd name="T50" fmla="*/ 30 w 46"/>
                <a:gd name="T51" fmla="*/ 10 h 40"/>
                <a:gd name="T52" fmla="*/ 30 w 46"/>
                <a:gd name="T53" fmla="*/ 8 h 40"/>
                <a:gd name="T54" fmla="*/ 30 w 46"/>
                <a:gd name="T55" fmla="*/ 8 h 40"/>
                <a:gd name="T56" fmla="*/ 30 w 46"/>
                <a:gd name="T57" fmla="*/ 8 h 40"/>
                <a:gd name="T58" fmla="*/ 30 w 46"/>
                <a:gd name="T59" fmla="*/ 6 h 40"/>
                <a:gd name="T60" fmla="*/ 30 w 46"/>
                <a:gd name="T61" fmla="*/ 6 h 40"/>
                <a:gd name="T62" fmla="*/ 30 w 46"/>
                <a:gd name="T63" fmla="*/ 4 h 40"/>
                <a:gd name="T64" fmla="*/ 30 w 46"/>
                <a:gd name="T65" fmla="*/ 4 h 40"/>
                <a:gd name="T66" fmla="*/ 30 w 46"/>
                <a:gd name="T67" fmla="*/ 2 h 40"/>
                <a:gd name="T68" fmla="*/ 30 w 46"/>
                <a:gd name="T69" fmla="*/ 0 h 40"/>
                <a:gd name="T70" fmla="*/ 0 w 46"/>
                <a:gd name="T71" fmla="*/ 40 h 40"/>
                <a:gd name="T72" fmla="*/ 0 w 46"/>
                <a:gd name="T73" fmla="*/ 4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40"/>
                <a:gd name="T113" fmla="*/ 46 w 46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40">
                  <a:moveTo>
                    <a:pt x="0" y="40"/>
                  </a:moveTo>
                  <a:lnTo>
                    <a:pt x="46" y="21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491">
              <a:extLst>
                <a:ext uri="{FF2B5EF4-FFF2-40B4-BE49-F238E27FC236}">
                  <a16:creationId xmlns:a16="http://schemas.microsoft.com/office/drawing/2014/main" id="{BCEC2197-A1D7-4AE3-A37B-0CE13E164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148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749" name="Rectangle 492">
              <a:extLst>
                <a:ext uri="{FF2B5EF4-FFF2-40B4-BE49-F238E27FC236}">
                  <a16:creationId xmlns:a16="http://schemas.microsoft.com/office/drawing/2014/main" id="{26748E65-71CF-42CD-8292-7E7E3A66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750" name="Rectangle 493">
              <a:extLst>
                <a:ext uri="{FF2B5EF4-FFF2-40B4-BE49-F238E27FC236}">
                  <a16:creationId xmlns:a16="http://schemas.microsoft.com/office/drawing/2014/main" id="{4CA9B803-E26E-4FBA-AA45-453C92B8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216"/>
              <a:ext cx="5" cy="101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751" name="Freeform 494">
              <a:extLst>
                <a:ext uri="{FF2B5EF4-FFF2-40B4-BE49-F238E27FC236}">
                  <a16:creationId xmlns:a16="http://schemas.microsoft.com/office/drawing/2014/main" id="{C89FA5A6-3BD1-455D-9EB9-8527921C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187"/>
              <a:ext cx="27" cy="50"/>
            </a:xfrm>
            <a:custGeom>
              <a:avLst/>
              <a:gdLst>
                <a:gd name="T0" fmla="*/ 13 w 27"/>
                <a:gd name="T1" fmla="*/ 0 h 50"/>
                <a:gd name="T2" fmla="*/ 0 w 27"/>
                <a:gd name="T3" fmla="*/ 50 h 50"/>
                <a:gd name="T4" fmla="*/ 0 w 27"/>
                <a:gd name="T5" fmla="*/ 50 h 50"/>
                <a:gd name="T6" fmla="*/ 0 w 27"/>
                <a:gd name="T7" fmla="*/ 48 h 50"/>
                <a:gd name="T8" fmla="*/ 2 w 27"/>
                <a:gd name="T9" fmla="*/ 48 h 50"/>
                <a:gd name="T10" fmla="*/ 2 w 27"/>
                <a:gd name="T11" fmla="*/ 48 h 50"/>
                <a:gd name="T12" fmla="*/ 4 w 27"/>
                <a:gd name="T13" fmla="*/ 48 h 50"/>
                <a:gd name="T14" fmla="*/ 4 w 27"/>
                <a:gd name="T15" fmla="*/ 46 h 50"/>
                <a:gd name="T16" fmla="*/ 4 w 27"/>
                <a:gd name="T17" fmla="*/ 46 h 50"/>
                <a:gd name="T18" fmla="*/ 6 w 27"/>
                <a:gd name="T19" fmla="*/ 46 h 50"/>
                <a:gd name="T20" fmla="*/ 6 w 27"/>
                <a:gd name="T21" fmla="*/ 46 h 50"/>
                <a:gd name="T22" fmla="*/ 8 w 27"/>
                <a:gd name="T23" fmla="*/ 46 h 50"/>
                <a:gd name="T24" fmla="*/ 8 w 27"/>
                <a:gd name="T25" fmla="*/ 44 h 50"/>
                <a:gd name="T26" fmla="*/ 10 w 27"/>
                <a:gd name="T27" fmla="*/ 44 h 50"/>
                <a:gd name="T28" fmla="*/ 10 w 27"/>
                <a:gd name="T29" fmla="*/ 44 h 50"/>
                <a:gd name="T30" fmla="*/ 10 w 27"/>
                <a:gd name="T31" fmla="*/ 44 h 50"/>
                <a:gd name="T32" fmla="*/ 12 w 27"/>
                <a:gd name="T33" fmla="*/ 44 h 50"/>
                <a:gd name="T34" fmla="*/ 12 w 27"/>
                <a:gd name="T35" fmla="*/ 44 h 50"/>
                <a:gd name="T36" fmla="*/ 13 w 27"/>
                <a:gd name="T37" fmla="*/ 44 h 50"/>
                <a:gd name="T38" fmla="*/ 13 w 27"/>
                <a:gd name="T39" fmla="*/ 44 h 50"/>
                <a:gd name="T40" fmla="*/ 15 w 27"/>
                <a:gd name="T41" fmla="*/ 44 h 50"/>
                <a:gd name="T42" fmla="*/ 15 w 27"/>
                <a:gd name="T43" fmla="*/ 44 h 50"/>
                <a:gd name="T44" fmla="*/ 15 w 27"/>
                <a:gd name="T45" fmla="*/ 44 h 50"/>
                <a:gd name="T46" fmla="*/ 17 w 27"/>
                <a:gd name="T47" fmla="*/ 44 h 50"/>
                <a:gd name="T48" fmla="*/ 17 w 27"/>
                <a:gd name="T49" fmla="*/ 44 h 50"/>
                <a:gd name="T50" fmla="*/ 19 w 27"/>
                <a:gd name="T51" fmla="*/ 46 h 50"/>
                <a:gd name="T52" fmla="*/ 19 w 27"/>
                <a:gd name="T53" fmla="*/ 46 h 50"/>
                <a:gd name="T54" fmla="*/ 21 w 27"/>
                <a:gd name="T55" fmla="*/ 46 h 50"/>
                <a:gd name="T56" fmla="*/ 21 w 27"/>
                <a:gd name="T57" fmla="*/ 46 h 50"/>
                <a:gd name="T58" fmla="*/ 21 w 27"/>
                <a:gd name="T59" fmla="*/ 46 h 50"/>
                <a:gd name="T60" fmla="*/ 23 w 27"/>
                <a:gd name="T61" fmla="*/ 48 h 50"/>
                <a:gd name="T62" fmla="*/ 23 w 27"/>
                <a:gd name="T63" fmla="*/ 48 h 50"/>
                <a:gd name="T64" fmla="*/ 25 w 27"/>
                <a:gd name="T65" fmla="*/ 48 h 50"/>
                <a:gd name="T66" fmla="*/ 25 w 27"/>
                <a:gd name="T67" fmla="*/ 48 h 50"/>
                <a:gd name="T68" fmla="*/ 27 w 27"/>
                <a:gd name="T69" fmla="*/ 50 h 50"/>
                <a:gd name="T70" fmla="*/ 13 w 27"/>
                <a:gd name="T71" fmla="*/ 0 h 50"/>
                <a:gd name="T72" fmla="*/ 13 w 27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0"/>
                <a:gd name="T113" fmla="*/ 27 w 27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0">
                  <a:moveTo>
                    <a:pt x="13" y="0"/>
                  </a:move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7" y="5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Rectangle 495">
              <a:extLst>
                <a:ext uri="{FF2B5EF4-FFF2-40B4-BE49-F238E27FC236}">
                  <a16:creationId xmlns:a16="http://schemas.microsoft.com/office/drawing/2014/main" id="{73C3CB2C-718A-4A8E-8FCB-F5613A695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080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753" name="Rectangle 496">
              <a:extLst>
                <a:ext uri="{FF2B5EF4-FFF2-40B4-BE49-F238E27FC236}">
                  <a16:creationId xmlns:a16="http://schemas.microsoft.com/office/drawing/2014/main" id="{7782FB42-5C9A-40E3-869D-F5D66F1A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248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1F1A17"/>
                  </a:solidFill>
                  <a:latin typeface="AvantGarde Md BT" pitchFamily="34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0741" name="Footer Placeholder 10">
            <a:extLst>
              <a:ext uri="{FF2B5EF4-FFF2-40B4-BE49-F238E27FC236}">
                <a16:creationId xmlns:a16="http://schemas.microsoft.com/office/drawing/2014/main" id="{112EE764-4939-40F8-BA28-704F1BEF35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30742" name="Slide Number Placeholder 12">
            <a:extLst>
              <a:ext uri="{FF2B5EF4-FFF2-40B4-BE49-F238E27FC236}">
                <a16:creationId xmlns:a16="http://schemas.microsoft.com/office/drawing/2014/main" id="{06340520-1D4C-4F3B-8576-0F754A9834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FA7672-3F0B-4DBE-A615-AEE76CAA016B}" type="slidenum">
              <a:rPr lang="en-US" altLang="en-US" smtClean="0">
                <a:solidFill>
                  <a:srgbClr val="045C75"/>
                </a:solidFill>
              </a:rPr>
              <a:pPr/>
              <a:t>10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891">
            <a:extLst>
              <a:ext uri="{FF2B5EF4-FFF2-40B4-BE49-F238E27FC236}">
                <a16:creationId xmlns:a16="http://schemas.microsoft.com/office/drawing/2014/main" id="{2744784E-75C4-4EEC-9CE9-09CAD21C68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0750" y="3267075"/>
            <a:ext cx="2355850" cy="2359025"/>
            <a:chOff x="2154" y="1302"/>
            <a:chExt cx="1596" cy="1599"/>
          </a:xfrm>
        </p:grpSpPr>
        <p:sp>
          <p:nvSpPr>
            <p:cNvPr id="31832" name="AutoShape 892">
              <a:extLst>
                <a:ext uri="{FF2B5EF4-FFF2-40B4-BE49-F238E27FC236}">
                  <a16:creationId xmlns:a16="http://schemas.microsoft.com/office/drawing/2014/main" id="{4499FF96-A0C3-4817-9EE3-6505BFC785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1302"/>
              <a:ext cx="1593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33" name="Group 893">
              <a:extLst>
                <a:ext uri="{FF2B5EF4-FFF2-40B4-BE49-F238E27FC236}">
                  <a16:creationId xmlns:a16="http://schemas.microsoft.com/office/drawing/2014/main" id="{3BA1E9C3-1F39-4897-9E7D-95B187BEB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2" y="1593"/>
              <a:ext cx="971" cy="1066"/>
              <a:chOff x="2172" y="1593"/>
              <a:chExt cx="971" cy="1066"/>
            </a:xfrm>
          </p:grpSpPr>
          <p:sp>
            <p:nvSpPr>
              <p:cNvPr id="31989" name="Freeform 894">
                <a:extLst>
                  <a:ext uri="{FF2B5EF4-FFF2-40B4-BE49-F238E27FC236}">
                    <a16:creationId xmlns:a16="http://schemas.microsoft.com/office/drawing/2014/main" id="{46183AEA-B8D0-4199-B59F-02FE139DA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5" cy="1064"/>
              </a:xfrm>
              <a:custGeom>
                <a:avLst/>
                <a:gdLst>
                  <a:gd name="T0" fmla="*/ 5 w 5"/>
                  <a:gd name="T1" fmla="*/ 16 h 1064"/>
                  <a:gd name="T2" fmla="*/ 5 w 5"/>
                  <a:gd name="T3" fmla="*/ 1064 h 1064"/>
                  <a:gd name="T4" fmla="*/ 0 w 5"/>
                  <a:gd name="T5" fmla="*/ 1064 h 1064"/>
                  <a:gd name="T6" fmla="*/ 0 w 5"/>
                  <a:gd name="T7" fmla="*/ 932 h 1064"/>
                  <a:gd name="T8" fmla="*/ 0 w 5"/>
                  <a:gd name="T9" fmla="*/ 798 h 1064"/>
                  <a:gd name="T10" fmla="*/ 0 w 5"/>
                  <a:gd name="T11" fmla="*/ 666 h 1064"/>
                  <a:gd name="T12" fmla="*/ 0 w 5"/>
                  <a:gd name="T13" fmla="*/ 532 h 1064"/>
                  <a:gd name="T14" fmla="*/ 0 w 5"/>
                  <a:gd name="T15" fmla="*/ 400 h 1064"/>
                  <a:gd name="T16" fmla="*/ 0 w 5"/>
                  <a:gd name="T17" fmla="*/ 266 h 1064"/>
                  <a:gd name="T18" fmla="*/ 0 w 5"/>
                  <a:gd name="T19" fmla="*/ 134 h 1064"/>
                  <a:gd name="T20" fmla="*/ 0 w 5"/>
                  <a:gd name="T21" fmla="*/ 0 h 1064"/>
                  <a:gd name="T22" fmla="*/ 1 w 5"/>
                  <a:gd name="T23" fmla="*/ 9 h 1064"/>
                  <a:gd name="T24" fmla="*/ 5 w 5"/>
                  <a:gd name="T25" fmla="*/ 16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064"/>
                  <a:gd name="T41" fmla="*/ 5 w 5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064">
                    <a:moveTo>
                      <a:pt x="5" y="16"/>
                    </a:moveTo>
                    <a:lnTo>
                      <a:pt x="5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0" name="Freeform 895">
                <a:extLst>
                  <a:ext uri="{FF2B5EF4-FFF2-40B4-BE49-F238E27FC236}">
                    <a16:creationId xmlns:a16="http://schemas.microsoft.com/office/drawing/2014/main" id="{8453CF71-49D0-47F6-8DD3-0CAEE295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8" cy="1064"/>
              </a:xfrm>
              <a:custGeom>
                <a:avLst/>
                <a:gdLst>
                  <a:gd name="T0" fmla="*/ 8 w 8"/>
                  <a:gd name="T1" fmla="*/ 33 h 1064"/>
                  <a:gd name="T2" fmla="*/ 8 w 8"/>
                  <a:gd name="T3" fmla="*/ 1064 h 1064"/>
                  <a:gd name="T4" fmla="*/ 0 w 8"/>
                  <a:gd name="T5" fmla="*/ 1064 h 1064"/>
                  <a:gd name="T6" fmla="*/ 0 w 8"/>
                  <a:gd name="T7" fmla="*/ 932 h 1064"/>
                  <a:gd name="T8" fmla="*/ 0 w 8"/>
                  <a:gd name="T9" fmla="*/ 798 h 1064"/>
                  <a:gd name="T10" fmla="*/ 0 w 8"/>
                  <a:gd name="T11" fmla="*/ 666 h 1064"/>
                  <a:gd name="T12" fmla="*/ 0 w 8"/>
                  <a:gd name="T13" fmla="*/ 532 h 1064"/>
                  <a:gd name="T14" fmla="*/ 0 w 8"/>
                  <a:gd name="T15" fmla="*/ 400 h 1064"/>
                  <a:gd name="T16" fmla="*/ 0 w 8"/>
                  <a:gd name="T17" fmla="*/ 266 h 1064"/>
                  <a:gd name="T18" fmla="*/ 0 w 8"/>
                  <a:gd name="T19" fmla="*/ 134 h 1064"/>
                  <a:gd name="T20" fmla="*/ 0 w 8"/>
                  <a:gd name="T21" fmla="*/ 0 h 1064"/>
                  <a:gd name="T22" fmla="*/ 5 w 8"/>
                  <a:gd name="T23" fmla="*/ 17 h 1064"/>
                  <a:gd name="T24" fmla="*/ 8 w 8"/>
                  <a:gd name="T25" fmla="*/ 33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064"/>
                  <a:gd name="T41" fmla="*/ 8 w 8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064">
                    <a:moveTo>
                      <a:pt x="8" y="33"/>
                    </a:moveTo>
                    <a:lnTo>
                      <a:pt x="8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1" name="Freeform 896">
                <a:extLst>
                  <a:ext uri="{FF2B5EF4-FFF2-40B4-BE49-F238E27FC236}">
                    <a16:creationId xmlns:a16="http://schemas.microsoft.com/office/drawing/2014/main" id="{97D1F17B-89A9-4B1E-ADD6-E8DAF75A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609"/>
                <a:ext cx="9" cy="1048"/>
              </a:xfrm>
              <a:custGeom>
                <a:avLst/>
                <a:gdLst>
                  <a:gd name="T0" fmla="*/ 0 w 9"/>
                  <a:gd name="T1" fmla="*/ 1048 h 1048"/>
                  <a:gd name="T2" fmla="*/ 0 w 9"/>
                  <a:gd name="T3" fmla="*/ 0 h 1048"/>
                  <a:gd name="T4" fmla="*/ 3 w 9"/>
                  <a:gd name="T5" fmla="*/ 17 h 1048"/>
                  <a:gd name="T6" fmla="*/ 9 w 9"/>
                  <a:gd name="T7" fmla="*/ 33 h 1048"/>
                  <a:gd name="T8" fmla="*/ 9 w 9"/>
                  <a:gd name="T9" fmla="*/ 1048 h 1048"/>
                  <a:gd name="T10" fmla="*/ 0 w 9"/>
                  <a:gd name="T11" fmla="*/ 1048 h 10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48"/>
                  <a:gd name="T20" fmla="*/ 9 w 9"/>
                  <a:gd name="T21" fmla="*/ 1048 h 10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48">
                    <a:moveTo>
                      <a:pt x="0" y="1048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9" y="33"/>
                    </a:lnTo>
                    <a:lnTo>
                      <a:pt x="9" y="1048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2" name="Freeform 897">
                <a:extLst>
                  <a:ext uri="{FF2B5EF4-FFF2-40B4-BE49-F238E27FC236}">
                    <a16:creationId xmlns:a16="http://schemas.microsoft.com/office/drawing/2014/main" id="{B8711B6C-87DB-4E5D-AC4C-5B34C3C82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1626"/>
                <a:ext cx="11" cy="1031"/>
              </a:xfrm>
              <a:custGeom>
                <a:avLst/>
                <a:gdLst>
                  <a:gd name="T0" fmla="*/ 0 w 11"/>
                  <a:gd name="T1" fmla="*/ 1031 h 1031"/>
                  <a:gd name="T2" fmla="*/ 0 w 11"/>
                  <a:gd name="T3" fmla="*/ 0 h 1031"/>
                  <a:gd name="T4" fmla="*/ 6 w 11"/>
                  <a:gd name="T5" fmla="*/ 16 h 1031"/>
                  <a:gd name="T6" fmla="*/ 11 w 11"/>
                  <a:gd name="T7" fmla="*/ 32 h 1031"/>
                  <a:gd name="T8" fmla="*/ 11 w 11"/>
                  <a:gd name="T9" fmla="*/ 1031 h 1031"/>
                  <a:gd name="T10" fmla="*/ 0 w 11"/>
                  <a:gd name="T11" fmla="*/ 1031 h 10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31"/>
                  <a:gd name="T20" fmla="*/ 11 w 11"/>
                  <a:gd name="T21" fmla="*/ 1031 h 10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31">
                    <a:moveTo>
                      <a:pt x="0" y="1031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1" y="32"/>
                    </a:lnTo>
                    <a:lnTo>
                      <a:pt x="11" y="1031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rgbClr val="A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3" name="Freeform 898">
                <a:extLst>
                  <a:ext uri="{FF2B5EF4-FFF2-40B4-BE49-F238E27FC236}">
                    <a16:creationId xmlns:a16="http://schemas.microsoft.com/office/drawing/2014/main" id="{553AE68A-C7F7-4833-B251-C23EC767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642"/>
                <a:ext cx="10" cy="1015"/>
              </a:xfrm>
              <a:custGeom>
                <a:avLst/>
                <a:gdLst>
                  <a:gd name="T0" fmla="*/ 0 w 10"/>
                  <a:gd name="T1" fmla="*/ 1015 h 1015"/>
                  <a:gd name="T2" fmla="*/ 0 w 10"/>
                  <a:gd name="T3" fmla="*/ 0 h 1015"/>
                  <a:gd name="T4" fmla="*/ 5 w 10"/>
                  <a:gd name="T5" fmla="*/ 16 h 1015"/>
                  <a:gd name="T6" fmla="*/ 10 w 10"/>
                  <a:gd name="T7" fmla="*/ 32 h 1015"/>
                  <a:gd name="T8" fmla="*/ 10 w 10"/>
                  <a:gd name="T9" fmla="*/ 1015 h 1015"/>
                  <a:gd name="T10" fmla="*/ 0 w 10"/>
                  <a:gd name="T11" fmla="*/ 1015 h 10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15"/>
                  <a:gd name="T20" fmla="*/ 10 w 10"/>
                  <a:gd name="T21" fmla="*/ 1015 h 10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15">
                    <a:moveTo>
                      <a:pt x="0" y="1015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10" y="32"/>
                    </a:lnTo>
                    <a:lnTo>
                      <a:pt x="10" y="1015"/>
                    </a:lnTo>
                    <a:lnTo>
                      <a:pt x="0" y="101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4" name="Freeform 899">
                <a:extLst>
                  <a:ext uri="{FF2B5EF4-FFF2-40B4-BE49-F238E27FC236}">
                    <a16:creationId xmlns:a16="http://schemas.microsoft.com/office/drawing/2014/main" id="{036B336D-6546-4DEE-9419-6283F2DB0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658"/>
                <a:ext cx="9" cy="999"/>
              </a:xfrm>
              <a:custGeom>
                <a:avLst/>
                <a:gdLst>
                  <a:gd name="T0" fmla="*/ 0 w 9"/>
                  <a:gd name="T1" fmla="*/ 999 h 999"/>
                  <a:gd name="T2" fmla="*/ 0 w 9"/>
                  <a:gd name="T3" fmla="*/ 0 h 999"/>
                  <a:gd name="T4" fmla="*/ 4 w 9"/>
                  <a:gd name="T5" fmla="*/ 16 h 999"/>
                  <a:gd name="T6" fmla="*/ 9 w 9"/>
                  <a:gd name="T7" fmla="*/ 32 h 999"/>
                  <a:gd name="T8" fmla="*/ 9 w 9"/>
                  <a:gd name="T9" fmla="*/ 999 h 999"/>
                  <a:gd name="T10" fmla="*/ 0 w 9"/>
                  <a:gd name="T11" fmla="*/ 999 h 9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99"/>
                  <a:gd name="T20" fmla="*/ 9 w 9"/>
                  <a:gd name="T21" fmla="*/ 999 h 9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99">
                    <a:moveTo>
                      <a:pt x="0" y="999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2"/>
                    </a:lnTo>
                    <a:lnTo>
                      <a:pt x="9" y="999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5" name="Freeform 900">
                <a:extLst>
                  <a:ext uri="{FF2B5EF4-FFF2-40B4-BE49-F238E27FC236}">
                    <a16:creationId xmlns:a16="http://schemas.microsoft.com/office/drawing/2014/main" id="{B0A3FD4D-9DE9-4A00-B1FC-47EAE9D81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674"/>
                <a:ext cx="9" cy="983"/>
              </a:xfrm>
              <a:custGeom>
                <a:avLst/>
                <a:gdLst>
                  <a:gd name="T0" fmla="*/ 0 w 9"/>
                  <a:gd name="T1" fmla="*/ 983 h 983"/>
                  <a:gd name="T2" fmla="*/ 0 w 9"/>
                  <a:gd name="T3" fmla="*/ 0 h 983"/>
                  <a:gd name="T4" fmla="*/ 4 w 9"/>
                  <a:gd name="T5" fmla="*/ 16 h 983"/>
                  <a:gd name="T6" fmla="*/ 9 w 9"/>
                  <a:gd name="T7" fmla="*/ 30 h 983"/>
                  <a:gd name="T8" fmla="*/ 9 w 9"/>
                  <a:gd name="T9" fmla="*/ 983 h 983"/>
                  <a:gd name="T10" fmla="*/ 0 w 9"/>
                  <a:gd name="T11" fmla="*/ 983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83"/>
                  <a:gd name="T20" fmla="*/ 9 w 9"/>
                  <a:gd name="T21" fmla="*/ 983 h 9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83">
                    <a:moveTo>
                      <a:pt x="0" y="983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0"/>
                    </a:lnTo>
                    <a:lnTo>
                      <a:pt x="9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6" name="Freeform 901">
                <a:extLst>
                  <a:ext uri="{FF2B5EF4-FFF2-40B4-BE49-F238E27FC236}">
                    <a16:creationId xmlns:a16="http://schemas.microsoft.com/office/drawing/2014/main" id="{133A3B6F-F2EF-4C87-A3B5-45B348DF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690"/>
                <a:ext cx="10" cy="969"/>
              </a:xfrm>
              <a:custGeom>
                <a:avLst/>
                <a:gdLst>
                  <a:gd name="T0" fmla="*/ 0 w 10"/>
                  <a:gd name="T1" fmla="*/ 967 h 969"/>
                  <a:gd name="T2" fmla="*/ 0 w 10"/>
                  <a:gd name="T3" fmla="*/ 0 h 969"/>
                  <a:gd name="T4" fmla="*/ 5 w 10"/>
                  <a:gd name="T5" fmla="*/ 14 h 969"/>
                  <a:gd name="T6" fmla="*/ 10 w 10"/>
                  <a:gd name="T7" fmla="*/ 28 h 969"/>
                  <a:gd name="T8" fmla="*/ 10 w 10"/>
                  <a:gd name="T9" fmla="*/ 969 h 969"/>
                  <a:gd name="T10" fmla="*/ 0 w 10"/>
                  <a:gd name="T11" fmla="*/ 967 h 9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69"/>
                  <a:gd name="T20" fmla="*/ 10 w 10"/>
                  <a:gd name="T21" fmla="*/ 969 h 9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69">
                    <a:moveTo>
                      <a:pt x="0" y="967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28"/>
                    </a:lnTo>
                    <a:lnTo>
                      <a:pt x="10" y="969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7" name="Freeform 902">
                <a:extLst>
                  <a:ext uri="{FF2B5EF4-FFF2-40B4-BE49-F238E27FC236}">
                    <a16:creationId xmlns:a16="http://schemas.microsoft.com/office/drawing/2014/main" id="{C3BBA3B5-85A5-4A90-8C9D-649A8B4C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04"/>
                <a:ext cx="11" cy="955"/>
              </a:xfrm>
              <a:custGeom>
                <a:avLst/>
                <a:gdLst>
                  <a:gd name="T0" fmla="*/ 0 w 11"/>
                  <a:gd name="T1" fmla="*/ 953 h 955"/>
                  <a:gd name="T2" fmla="*/ 0 w 11"/>
                  <a:gd name="T3" fmla="*/ 0 h 955"/>
                  <a:gd name="T4" fmla="*/ 5 w 11"/>
                  <a:gd name="T5" fmla="*/ 14 h 955"/>
                  <a:gd name="T6" fmla="*/ 11 w 11"/>
                  <a:gd name="T7" fmla="*/ 28 h 955"/>
                  <a:gd name="T8" fmla="*/ 11 w 11"/>
                  <a:gd name="T9" fmla="*/ 955 h 955"/>
                  <a:gd name="T10" fmla="*/ 0 w 11"/>
                  <a:gd name="T11" fmla="*/ 953 h 9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55"/>
                  <a:gd name="T20" fmla="*/ 11 w 11"/>
                  <a:gd name="T21" fmla="*/ 955 h 9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55">
                    <a:moveTo>
                      <a:pt x="0" y="953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1" y="28"/>
                    </a:lnTo>
                    <a:lnTo>
                      <a:pt x="11" y="955"/>
                    </a:lnTo>
                    <a:lnTo>
                      <a:pt x="0" y="953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8" name="Freeform 903">
                <a:extLst>
                  <a:ext uri="{FF2B5EF4-FFF2-40B4-BE49-F238E27FC236}">
                    <a16:creationId xmlns:a16="http://schemas.microsoft.com/office/drawing/2014/main" id="{41A247E9-B35E-40B0-947B-D1FD3AC1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18"/>
                <a:ext cx="9" cy="941"/>
              </a:xfrm>
              <a:custGeom>
                <a:avLst/>
                <a:gdLst>
                  <a:gd name="T0" fmla="*/ 0 w 9"/>
                  <a:gd name="T1" fmla="*/ 941 h 941"/>
                  <a:gd name="T2" fmla="*/ 0 w 9"/>
                  <a:gd name="T3" fmla="*/ 0 h 941"/>
                  <a:gd name="T4" fmla="*/ 6 w 9"/>
                  <a:gd name="T5" fmla="*/ 14 h 941"/>
                  <a:gd name="T6" fmla="*/ 9 w 9"/>
                  <a:gd name="T7" fmla="*/ 28 h 941"/>
                  <a:gd name="T8" fmla="*/ 9 w 9"/>
                  <a:gd name="T9" fmla="*/ 941 h 941"/>
                  <a:gd name="T10" fmla="*/ 0 w 9"/>
                  <a:gd name="T11" fmla="*/ 941 h 9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41"/>
                  <a:gd name="T20" fmla="*/ 9 w 9"/>
                  <a:gd name="T21" fmla="*/ 941 h 9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41">
                    <a:moveTo>
                      <a:pt x="0" y="941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9" y="28"/>
                    </a:lnTo>
                    <a:lnTo>
                      <a:pt x="9" y="941"/>
                    </a:lnTo>
                    <a:lnTo>
                      <a:pt x="0" y="941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9" name="Freeform 904">
                <a:extLst>
                  <a:ext uri="{FF2B5EF4-FFF2-40B4-BE49-F238E27FC236}">
                    <a16:creationId xmlns:a16="http://schemas.microsoft.com/office/drawing/2014/main" id="{3E9DF8AD-B957-4549-B655-D9EFBB08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732"/>
                <a:ext cx="8" cy="927"/>
              </a:xfrm>
              <a:custGeom>
                <a:avLst/>
                <a:gdLst>
                  <a:gd name="T0" fmla="*/ 0 w 8"/>
                  <a:gd name="T1" fmla="*/ 927 h 927"/>
                  <a:gd name="T2" fmla="*/ 0 w 8"/>
                  <a:gd name="T3" fmla="*/ 0 h 927"/>
                  <a:gd name="T4" fmla="*/ 3 w 8"/>
                  <a:gd name="T5" fmla="*/ 14 h 927"/>
                  <a:gd name="T6" fmla="*/ 8 w 8"/>
                  <a:gd name="T7" fmla="*/ 26 h 927"/>
                  <a:gd name="T8" fmla="*/ 8 w 8"/>
                  <a:gd name="T9" fmla="*/ 927 h 927"/>
                  <a:gd name="T10" fmla="*/ 0 w 8"/>
                  <a:gd name="T11" fmla="*/ 927 h 9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927"/>
                  <a:gd name="T20" fmla="*/ 8 w 8"/>
                  <a:gd name="T21" fmla="*/ 927 h 9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927">
                    <a:moveTo>
                      <a:pt x="0" y="927"/>
                    </a:moveTo>
                    <a:lnTo>
                      <a:pt x="0" y="0"/>
                    </a:lnTo>
                    <a:lnTo>
                      <a:pt x="3" y="14"/>
                    </a:lnTo>
                    <a:lnTo>
                      <a:pt x="8" y="26"/>
                    </a:lnTo>
                    <a:lnTo>
                      <a:pt x="8" y="92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0" name="Freeform 905">
                <a:extLst>
                  <a:ext uri="{FF2B5EF4-FFF2-40B4-BE49-F238E27FC236}">
                    <a16:creationId xmlns:a16="http://schemas.microsoft.com/office/drawing/2014/main" id="{9CF990B5-794F-49B3-ACC6-84A73593E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746"/>
                <a:ext cx="11" cy="913"/>
              </a:xfrm>
              <a:custGeom>
                <a:avLst/>
                <a:gdLst>
                  <a:gd name="T0" fmla="*/ 0 w 11"/>
                  <a:gd name="T1" fmla="*/ 913 h 913"/>
                  <a:gd name="T2" fmla="*/ 0 w 11"/>
                  <a:gd name="T3" fmla="*/ 0 h 913"/>
                  <a:gd name="T4" fmla="*/ 5 w 11"/>
                  <a:gd name="T5" fmla="*/ 12 h 913"/>
                  <a:gd name="T6" fmla="*/ 11 w 11"/>
                  <a:gd name="T7" fmla="*/ 25 h 913"/>
                  <a:gd name="T8" fmla="*/ 11 w 11"/>
                  <a:gd name="T9" fmla="*/ 913 h 913"/>
                  <a:gd name="T10" fmla="*/ 0 w 11"/>
                  <a:gd name="T11" fmla="*/ 913 h 9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13"/>
                  <a:gd name="T20" fmla="*/ 11 w 11"/>
                  <a:gd name="T21" fmla="*/ 913 h 9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13">
                    <a:moveTo>
                      <a:pt x="0" y="91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1" y="25"/>
                    </a:lnTo>
                    <a:lnTo>
                      <a:pt x="11" y="913"/>
                    </a:lnTo>
                    <a:lnTo>
                      <a:pt x="0" y="913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1" name="Freeform 906">
                <a:extLst>
                  <a:ext uri="{FF2B5EF4-FFF2-40B4-BE49-F238E27FC236}">
                    <a16:creationId xmlns:a16="http://schemas.microsoft.com/office/drawing/2014/main" id="{2D8DDBF2-FF14-42F6-97A6-2C7D72200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58"/>
                <a:ext cx="11" cy="901"/>
              </a:xfrm>
              <a:custGeom>
                <a:avLst/>
                <a:gdLst>
                  <a:gd name="T0" fmla="*/ 0 w 11"/>
                  <a:gd name="T1" fmla="*/ 901 h 901"/>
                  <a:gd name="T2" fmla="*/ 0 w 11"/>
                  <a:gd name="T3" fmla="*/ 0 h 901"/>
                  <a:gd name="T4" fmla="*/ 6 w 11"/>
                  <a:gd name="T5" fmla="*/ 13 h 901"/>
                  <a:gd name="T6" fmla="*/ 11 w 11"/>
                  <a:gd name="T7" fmla="*/ 27 h 901"/>
                  <a:gd name="T8" fmla="*/ 11 w 11"/>
                  <a:gd name="T9" fmla="*/ 901 h 901"/>
                  <a:gd name="T10" fmla="*/ 0 w 11"/>
                  <a:gd name="T11" fmla="*/ 901 h 9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01"/>
                  <a:gd name="T20" fmla="*/ 11 w 11"/>
                  <a:gd name="T21" fmla="*/ 901 h 9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01">
                    <a:moveTo>
                      <a:pt x="0" y="901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11" y="27"/>
                    </a:lnTo>
                    <a:lnTo>
                      <a:pt x="11" y="901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2" name="Freeform 907">
                <a:extLst>
                  <a:ext uri="{FF2B5EF4-FFF2-40B4-BE49-F238E27FC236}">
                    <a16:creationId xmlns:a16="http://schemas.microsoft.com/office/drawing/2014/main" id="{61783562-49E4-4DC7-AFC5-7E83A7DB7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1771"/>
                <a:ext cx="9" cy="888"/>
              </a:xfrm>
              <a:custGeom>
                <a:avLst/>
                <a:gdLst>
                  <a:gd name="T0" fmla="*/ 0 w 9"/>
                  <a:gd name="T1" fmla="*/ 888 h 888"/>
                  <a:gd name="T2" fmla="*/ 0 w 9"/>
                  <a:gd name="T3" fmla="*/ 0 h 888"/>
                  <a:gd name="T4" fmla="*/ 5 w 9"/>
                  <a:gd name="T5" fmla="*/ 12 h 888"/>
                  <a:gd name="T6" fmla="*/ 9 w 9"/>
                  <a:gd name="T7" fmla="*/ 24 h 888"/>
                  <a:gd name="T8" fmla="*/ 9 w 9"/>
                  <a:gd name="T9" fmla="*/ 888 h 888"/>
                  <a:gd name="T10" fmla="*/ 0 w 9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88"/>
                  <a:gd name="T20" fmla="*/ 9 w 9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88">
                    <a:moveTo>
                      <a:pt x="0" y="888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9" y="24"/>
                    </a:lnTo>
                    <a:lnTo>
                      <a:pt x="9" y="888"/>
                    </a:lnTo>
                    <a:lnTo>
                      <a:pt x="0" y="888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3" name="Freeform 908">
                <a:extLst>
                  <a:ext uri="{FF2B5EF4-FFF2-40B4-BE49-F238E27FC236}">
                    <a16:creationId xmlns:a16="http://schemas.microsoft.com/office/drawing/2014/main" id="{BAB08940-B47E-4AA3-9283-88BABB362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785"/>
                <a:ext cx="9" cy="874"/>
              </a:xfrm>
              <a:custGeom>
                <a:avLst/>
                <a:gdLst>
                  <a:gd name="T0" fmla="*/ 0 w 9"/>
                  <a:gd name="T1" fmla="*/ 874 h 874"/>
                  <a:gd name="T2" fmla="*/ 0 w 9"/>
                  <a:gd name="T3" fmla="*/ 0 h 874"/>
                  <a:gd name="T4" fmla="*/ 4 w 9"/>
                  <a:gd name="T5" fmla="*/ 10 h 874"/>
                  <a:gd name="T6" fmla="*/ 9 w 9"/>
                  <a:gd name="T7" fmla="*/ 23 h 874"/>
                  <a:gd name="T8" fmla="*/ 9 w 9"/>
                  <a:gd name="T9" fmla="*/ 874 h 874"/>
                  <a:gd name="T10" fmla="*/ 0 w 9"/>
                  <a:gd name="T11" fmla="*/ 874 h 8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74"/>
                  <a:gd name="T20" fmla="*/ 9 w 9"/>
                  <a:gd name="T21" fmla="*/ 874 h 8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74">
                    <a:moveTo>
                      <a:pt x="0" y="874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74"/>
                    </a:lnTo>
                    <a:lnTo>
                      <a:pt x="0" y="874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4" name="Freeform 909">
                <a:extLst>
                  <a:ext uri="{FF2B5EF4-FFF2-40B4-BE49-F238E27FC236}">
                    <a16:creationId xmlns:a16="http://schemas.microsoft.com/office/drawing/2014/main" id="{75C4B5A8-CD86-4199-BFD8-B8B88978E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95"/>
                <a:ext cx="10" cy="864"/>
              </a:xfrm>
              <a:custGeom>
                <a:avLst/>
                <a:gdLst>
                  <a:gd name="T0" fmla="*/ 0 w 10"/>
                  <a:gd name="T1" fmla="*/ 864 h 864"/>
                  <a:gd name="T2" fmla="*/ 0 w 10"/>
                  <a:gd name="T3" fmla="*/ 0 h 864"/>
                  <a:gd name="T4" fmla="*/ 5 w 10"/>
                  <a:gd name="T5" fmla="*/ 13 h 864"/>
                  <a:gd name="T6" fmla="*/ 10 w 10"/>
                  <a:gd name="T7" fmla="*/ 25 h 864"/>
                  <a:gd name="T8" fmla="*/ 10 w 10"/>
                  <a:gd name="T9" fmla="*/ 864 h 864"/>
                  <a:gd name="T10" fmla="*/ 0 w 10"/>
                  <a:gd name="T11" fmla="*/ 864 h 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64"/>
                  <a:gd name="T20" fmla="*/ 10 w 10"/>
                  <a:gd name="T21" fmla="*/ 864 h 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64">
                    <a:moveTo>
                      <a:pt x="0" y="864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10" y="25"/>
                    </a:lnTo>
                    <a:lnTo>
                      <a:pt x="10" y="864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5" name="Freeform 910">
                <a:extLst>
                  <a:ext uri="{FF2B5EF4-FFF2-40B4-BE49-F238E27FC236}">
                    <a16:creationId xmlns:a16="http://schemas.microsoft.com/office/drawing/2014/main" id="{74241D2C-E591-4469-9BB4-5EA956418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808"/>
                <a:ext cx="10" cy="851"/>
              </a:xfrm>
              <a:custGeom>
                <a:avLst/>
                <a:gdLst>
                  <a:gd name="T0" fmla="*/ 0 w 10"/>
                  <a:gd name="T1" fmla="*/ 851 h 851"/>
                  <a:gd name="T2" fmla="*/ 0 w 10"/>
                  <a:gd name="T3" fmla="*/ 0 h 851"/>
                  <a:gd name="T4" fmla="*/ 5 w 10"/>
                  <a:gd name="T5" fmla="*/ 12 h 851"/>
                  <a:gd name="T6" fmla="*/ 10 w 10"/>
                  <a:gd name="T7" fmla="*/ 23 h 851"/>
                  <a:gd name="T8" fmla="*/ 10 w 10"/>
                  <a:gd name="T9" fmla="*/ 851 h 851"/>
                  <a:gd name="T10" fmla="*/ 0 w 10"/>
                  <a:gd name="T11" fmla="*/ 851 h 8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51"/>
                  <a:gd name="T20" fmla="*/ 10 w 10"/>
                  <a:gd name="T21" fmla="*/ 851 h 8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51">
                    <a:moveTo>
                      <a:pt x="0" y="851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0" y="23"/>
                    </a:lnTo>
                    <a:lnTo>
                      <a:pt x="10" y="851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6" name="Freeform 911">
                <a:extLst>
                  <a:ext uri="{FF2B5EF4-FFF2-40B4-BE49-F238E27FC236}">
                    <a16:creationId xmlns:a16="http://schemas.microsoft.com/office/drawing/2014/main" id="{AC0882E6-DB07-437C-ACE1-48EB11FD7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820"/>
                <a:ext cx="9" cy="839"/>
              </a:xfrm>
              <a:custGeom>
                <a:avLst/>
                <a:gdLst>
                  <a:gd name="T0" fmla="*/ 0 w 9"/>
                  <a:gd name="T1" fmla="*/ 839 h 839"/>
                  <a:gd name="T2" fmla="*/ 0 w 9"/>
                  <a:gd name="T3" fmla="*/ 0 h 839"/>
                  <a:gd name="T4" fmla="*/ 5 w 9"/>
                  <a:gd name="T5" fmla="*/ 11 h 839"/>
                  <a:gd name="T6" fmla="*/ 9 w 9"/>
                  <a:gd name="T7" fmla="*/ 21 h 839"/>
                  <a:gd name="T8" fmla="*/ 9 w 9"/>
                  <a:gd name="T9" fmla="*/ 839 h 839"/>
                  <a:gd name="T10" fmla="*/ 0 w 9"/>
                  <a:gd name="T11" fmla="*/ 839 h 8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39"/>
                  <a:gd name="T20" fmla="*/ 9 w 9"/>
                  <a:gd name="T21" fmla="*/ 839 h 8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9" y="21"/>
                    </a:lnTo>
                    <a:lnTo>
                      <a:pt x="9" y="839"/>
                    </a:lnTo>
                    <a:lnTo>
                      <a:pt x="0" y="839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7" name="Freeform 912">
                <a:extLst>
                  <a:ext uri="{FF2B5EF4-FFF2-40B4-BE49-F238E27FC236}">
                    <a16:creationId xmlns:a16="http://schemas.microsoft.com/office/drawing/2014/main" id="{AD455941-EACD-46A6-B016-A1D7D42F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1831"/>
                <a:ext cx="9" cy="828"/>
              </a:xfrm>
              <a:custGeom>
                <a:avLst/>
                <a:gdLst>
                  <a:gd name="T0" fmla="*/ 0 w 9"/>
                  <a:gd name="T1" fmla="*/ 828 h 828"/>
                  <a:gd name="T2" fmla="*/ 0 w 9"/>
                  <a:gd name="T3" fmla="*/ 0 h 828"/>
                  <a:gd name="T4" fmla="*/ 4 w 9"/>
                  <a:gd name="T5" fmla="*/ 10 h 828"/>
                  <a:gd name="T6" fmla="*/ 9 w 9"/>
                  <a:gd name="T7" fmla="*/ 23 h 828"/>
                  <a:gd name="T8" fmla="*/ 9 w 9"/>
                  <a:gd name="T9" fmla="*/ 828 h 828"/>
                  <a:gd name="T10" fmla="*/ 0 w 9"/>
                  <a:gd name="T11" fmla="*/ 828 h 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28"/>
                  <a:gd name="T20" fmla="*/ 9 w 9"/>
                  <a:gd name="T21" fmla="*/ 828 h 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28">
                    <a:moveTo>
                      <a:pt x="0" y="828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28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8" name="Freeform 913">
                <a:extLst>
                  <a:ext uri="{FF2B5EF4-FFF2-40B4-BE49-F238E27FC236}">
                    <a16:creationId xmlns:a16="http://schemas.microsoft.com/office/drawing/2014/main" id="{94BDD929-063D-436A-B4B5-B54F17102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1841"/>
                <a:ext cx="11" cy="818"/>
              </a:xfrm>
              <a:custGeom>
                <a:avLst/>
                <a:gdLst>
                  <a:gd name="T0" fmla="*/ 0 w 11"/>
                  <a:gd name="T1" fmla="*/ 818 h 818"/>
                  <a:gd name="T2" fmla="*/ 0 w 11"/>
                  <a:gd name="T3" fmla="*/ 0 h 818"/>
                  <a:gd name="T4" fmla="*/ 5 w 11"/>
                  <a:gd name="T5" fmla="*/ 11 h 818"/>
                  <a:gd name="T6" fmla="*/ 11 w 11"/>
                  <a:gd name="T7" fmla="*/ 21 h 818"/>
                  <a:gd name="T8" fmla="*/ 11 w 11"/>
                  <a:gd name="T9" fmla="*/ 818 h 818"/>
                  <a:gd name="T10" fmla="*/ 0 w 11"/>
                  <a:gd name="T11" fmla="*/ 818 h 8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18"/>
                  <a:gd name="T20" fmla="*/ 11 w 11"/>
                  <a:gd name="T21" fmla="*/ 818 h 8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18">
                    <a:moveTo>
                      <a:pt x="0" y="818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21"/>
                    </a:lnTo>
                    <a:lnTo>
                      <a:pt x="11" y="818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9" name="Freeform 914">
                <a:extLst>
                  <a:ext uri="{FF2B5EF4-FFF2-40B4-BE49-F238E27FC236}">
                    <a16:creationId xmlns:a16="http://schemas.microsoft.com/office/drawing/2014/main" id="{8361A4C6-2860-4291-8E49-2C616A4FA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854"/>
                <a:ext cx="11" cy="805"/>
              </a:xfrm>
              <a:custGeom>
                <a:avLst/>
                <a:gdLst>
                  <a:gd name="T0" fmla="*/ 0 w 11"/>
                  <a:gd name="T1" fmla="*/ 805 h 805"/>
                  <a:gd name="T2" fmla="*/ 0 w 11"/>
                  <a:gd name="T3" fmla="*/ 0 h 805"/>
                  <a:gd name="T4" fmla="*/ 6 w 11"/>
                  <a:gd name="T5" fmla="*/ 8 h 805"/>
                  <a:gd name="T6" fmla="*/ 11 w 11"/>
                  <a:gd name="T7" fmla="*/ 19 h 805"/>
                  <a:gd name="T8" fmla="*/ 11 w 11"/>
                  <a:gd name="T9" fmla="*/ 805 h 805"/>
                  <a:gd name="T10" fmla="*/ 0 w 11"/>
                  <a:gd name="T11" fmla="*/ 805 h 8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05"/>
                  <a:gd name="T20" fmla="*/ 11 w 11"/>
                  <a:gd name="T21" fmla="*/ 805 h 8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05">
                    <a:moveTo>
                      <a:pt x="0" y="805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9"/>
                    </a:lnTo>
                    <a:lnTo>
                      <a:pt x="11" y="805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0" name="Freeform 915">
                <a:extLst>
                  <a:ext uri="{FF2B5EF4-FFF2-40B4-BE49-F238E27FC236}">
                    <a16:creationId xmlns:a16="http://schemas.microsoft.com/office/drawing/2014/main" id="{1ED5FE80-660C-4462-A34A-3D37C16E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862"/>
                <a:ext cx="8" cy="797"/>
              </a:xfrm>
              <a:custGeom>
                <a:avLst/>
                <a:gdLst>
                  <a:gd name="T0" fmla="*/ 0 w 8"/>
                  <a:gd name="T1" fmla="*/ 797 h 797"/>
                  <a:gd name="T2" fmla="*/ 0 w 8"/>
                  <a:gd name="T3" fmla="*/ 0 h 797"/>
                  <a:gd name="T4" fmla="*/ 5 w 8"/>
                  <a:gd name="T5" fmla="*/ 11 h 797"/>
                  <a:gd name="T6" fmla="*/ 8 w 8"/>
                  <a:gd name="T7" fmla="*/ 22 h 797"/>
                  <a:gd name="T8" fmla="*/ 8 w 8"/>
                  <a:gd name="T9" fmla="*/ 797 h 797"/>
                  <a:gd name="T10" fmla="*/ 0 w 8"/>
                  <a:gd name="T11" fmla="*/ 797 h 7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97"/>
                  <a:gd name="T20" fmla="*/ 8 w 8"/>
                  <a:gd name="T21" fmla="*/ 797 h 7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97">
                    <a:moveTo>
                      <a:pt x="0" y="79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" y="22"/>
                    </a:lnTo>
                    <a:lnTo>
                      <a:pt x="8" y="797"/>
                    </a:lnTo>
                    <a:lnTo>
                      <a:pt x="0" y="797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Freeform 916">
                <a:extLst>
                  <a:ext uri="{FF2B5EF4-FFF2-40B4-BE49-F238E27FC236}">
                    <a16:creationId xmlns:a16="http://schemas.microsoft.com/office/drawing/2014/main" id="{1D68D2C1-A971-4878-B709-483A347F5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73"/>
                <a:ext cx="9" cy="786"/>
              </a:xfrm>
              <a:custGeom>
                <a:avLst/>
                <a:gdLst>
                  <a:gd name="T0" fmla="*/ 0 w 9"/>
                  <a:gd name="T1" fmla="*/ 786 h 786"/>
                  <a:gd name="T2" fmla="*/ 0 w 9"/>
                  <a:gd name="T3" fmla="*/ 0 h 786"/>
                  <a:gd name="T4" fmla="*/ 3 w 9"/>
                  <a:gd name="T5" fmla="*/ 11 h 786"/>
                  <a:gd name="T6" fmla="*/ 9 w 9"/>
                  <a:gd name="T7" fmla="*/ 21 h 786"/>
                  <a:gd name="T8" fmla="*/ 9 w 9"/>
                  <a:gd name="T9" fmla="*/ 786 h 786"/>
                  <a:gd name="T10" fmla="*/ 0 w 9"/>
                  <a:gd name="T11" fmla="*/ 786 h 7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86"/>
                  <a:gd name="T20" fmla="*/ 9 w 9"/>
                  <a:gd name="T21" fmla="*/ 786 h 7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86">
                    <a:moveTo>
                      <a:pt x="0" y="786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9" y="21"/>
                    </a:lnTo>
                    <a:lnTo>
                      <a:pt x="9" y="78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2" name="Freeform 917">
                <a:extLst>
                  <a:ext uri="{FF2B5EF4-FFF2-40B4-BE49-F238E27FC236}">
                    <a16:creationId xmlns:a16="http://schemas.microsoft.com/office/drawing/2014/main" id="{1FA887A8-2AD4-49F7-8CBB-21B170E8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884"/>
                <a:ext cx="11" cy="775"/>
              </a:xfrm>
              <a:custGeom>
                <a:avLst/>
                <a:gdLst>
                  <a:gd name="T0" fmla="*/ 0 w 11"/>
                  <a:gd name="T1" fmla="*/ 775 h 775"/>
                  <a:gd name="T2" fmla="*/ 0 w 11"/>
                  <a:gd name="T3" fmla="*/ 0 h 775"/>
                  <a:gd name="T4" fmla="*/ 6 w 11"/>
                  <a:gd name="T5" fmla="*/ 10 h 775"/>
                  <a:gd name="T6" fmla="*/ 11 w 11"/>
                  <a:gd name="T7" fmla="*/ 19 h 775"/>
                  <a:gd name="T8" fmla="*/ 11 w 11"/>
                  <a:gd name="T9" fmla="*/ 775 h 775"/>
                  <a:gd name="T10" fmla="*/ 0 w 11"/>
                  <a:gd name="T11" fmla="*/ 775 h 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75"/>
                  <a:gd name="T20" fmla="*/ 11 w 11"/>
                  <a:gd name="T21" fmla="*/ 775 h 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75">
                    <a:moveTo>
                      <a:pt x="0" y="77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11" y="775"/>
                    </a:ln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918">
                <a:extLst>
                  <a:ext uri="{FF2B5EF4-FFF2-40B4-BE49-F238E27FC236}">
                    <a16:creationId xmlns:a16="http://schemas.microsoft.com/office/drawing/2014/main" id="{00618B59-BF82-469A-BBF4-A46E67B2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894"/>
                <a:ext cx="10" cy="765"/>
              </a:xfrm>
              <a:custGeom>
                <a:avLst/>
                <a:gdLst>
                  <a:gd name="T0" fmla="*/ 0 w 10"/>
                  <a:gd name="T1" fmla="*/ 765 h 765"/>
                  <a:gd name="T2" fmla="*/ 0 w 10"/>
                  <a:gd name="T3" fmla="*/ 0 h 765"/>
                  <a:gd name="T4" fmla="*/ 5 w 10"/>
                  <a:gd name="T5" fmla="*/ 9 h 765"/>
                  <a:gd name="T6" fmla="*/ 10 w 10"/>
                  <a:gd name="T7" fmla="*/ 18 h 765"/>
                  <a:gd name="T8" fmla="*/ 10 w 10"/>
                  <a:gd name="T9" fmla="*/ 765 h 765"/>
                  <a:gd name="T10" fmla="*/ 0 w 10"/>
                  <a:gd name="T11" fmla="*/ 765 h 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65"/>
                  <a:gd name="T20" fmla="*/ 10 w 10"/>
                  <a:gd name="T21" fmla="*/ 765 h 7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65">
                    <a:moveTo>
                      <a:pt x="0" y="765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65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919">
                <a:extLst>
                  <a:ext uri="{FF2B5EF4-FFF2-40B4-BE49-F238E27FC236}">
                    <a16:creationId xmlns:a16="http://schemas.microsoft.com/office/drawing/2014/main" id="{CB2589E5-3759-455A-913C-FC2E268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903"/>
                <a:ext cx="9" cy="756"/>
              </a:xfrm>
              <a:custGeom>
                <a:avLst/>
                <a:gdLst>
                  <a:gd name="T0" fmla="*/ 0 w 9"/>
                  <a:gd name="T1" fmla="*/ 756 h 756"/>
                  <a:gd name="T2" fmla="*/ 0 w 9"/>
                  <a:gd name="T3" fmla="*/ 0 h 756"/>
                  <a:gd name="T4" fmla="*/ 5 w 9"/>
                  <a:gd name="T5" fmla="*/ 9 h 756"/>
                  <a:gd name="T6" fmla="*/ 9 w 9"/>
                  <a:gd name="T7" fmla="*/ 19 h 756"/>
                  <a:gd name="T8" fmla="*/ 9 w 9"/>
                  <a:gd name="T9" fmla="*/ 756 h 756"/>
                  <a:gd name="T10" fmla="*/ 0 w 9"/>
                  <a:gd name="T11" fmla="*/ 756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56"/>
                  <a:gd name="T20" fmla="*/ 9 w 9"/>
                  <a:gd name="T21" fmla="*/ 756 h 7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56">
                    <a:moveTo>
                      <a:pt x="0" y="756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19"/>
                    </a:lnTo>
                    <a:lnTo>
                      <a:pt x="9" y="756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Freeform 920">
                <a:extLst>
                  <a:ext uri="{FF2B5EF4-FFF2-40B4-BE49-F238E27FC236}">
                    <a16:creationId xmlns:a16="http://schemas.microsoft.com/office/drawing/2014/main" id="{116D9197-7B73-47B6-8C21-AD99D0E1A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912"/>
                <a:ext cx="9" cy="747"/>
              </a:xfrm>
              <a:custGeom>
                <a:avLst/>
                <a:gdLst>
                  <a:gd name="T0" fmla="*/ 0 w 9"/>
                  <a:gd name="T1" fmla="*/ 747 h 747"/>
                  <a:gd name="T2" fmla="*/ 0 w 9"/>
                  <a:gd name="T3" fmla="*/ 0 h 747"/>
                  <a:gd name="T4" fmla="*/ 4 w 9"/>
                  <a:gd name="T5" fmla="*/ 10 h 747"/>
                  <a:gd name="T6" fmla="*/ 9 w 9"/>
                  <a:gd name="T7" fmla="*/ 19 h 747"/>
                  <a:gd name="T8" fmla="*/ 9 w 9"/>
                  <a:gd name="T9" fmla="*/ 747 h 747"/>
                  <a:gd name="T10" fmla="*/ 0 w 9"/>
                  <a:gd name="T11" fmla="*/ 747 h 7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47"/>
                  <a:gd name="T20" fmla="*/ 9 w 9"/>
                  <a:gd name="T21" fmla="*/ 747 h 7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47">
                    <a:moveTo>
                      <a:pt x="0" y="747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19"/>
                    </a:lnTo>
                    <a:lnTo>
                      <a:pt x="9" y="747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6" name="Freeform 921">
                <a:extLst>
                  <a:ext uri="{FF2B5EF4-FFF2-40B4-BE49-F238E27FC236}">
                    <a16:creationId xmlns:a16="http://schemas.microsoft.com/office/drawing/2014/main" id="{F076D8F5-54B8-4E8E-8FE2-AE7FD8DA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922"/>
                <a:ext cx="10" cy="737"/>
              </a:xfrm>
              <a:custGeom>
                <a:avLst/>
                <a:gdLst>
                  <a:gd name="T0" fmla="*/ 0 w 10"/>
                  <a:gd name="T1" fmla="*/ 737 h 737"/>
                  <a:gd name="T2" fmla="*/ 0 w 10"/>
                  <a:gd name="T3" fmla="*/ 0 h 737"/>
                  <a:gd name="T4" fmla="*/ 5 w 10"/>
                  <a:gd name="T5" fmla="*/ 9 h 737"/>
                  <a:gd name="T6" fmla="*/ 10 w 10"/>
                  <a:gd name="T7" fmla="*/ 18 h 737"/>
                  <a:gd name="T8" fmla="*/ 10 w 10"/>
                  <a:gd name="T9" fmla="*/ 737 h 737"/>
                  <a:gd name="T10" fmla="*/ 0 w 10"/>
                  <a:gd name="T11" fmla="*/ 737 h 7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37"/>
                  <a:gd name="T20" fmla="*/ 10 w 10"/>
                  <a:gd name="T21" fmla="*/ 737 h 7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37">
                    <a:moveTo>
                      <a:pt x="0" y="737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37"/>
                    </a:lnTo>
                    <a:lnTo>
                      <a:pt x="0" y="73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7" name="Freeform 922">
                <a:extLst>
                  <a:ext uri="{FF2B5EF4-FFF2-40B4-BE49-F238E27FC236}">
                    <a16:creationId xmlns:a16="http://schemas.microsoft.com/office/drawing/2014/main" id="{5C3474D6-BE34-4144-8FBE-BAFF64715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931"/>
                <a:ext cx="11" cy="728"/>
              </a:xfrm>
              <a:custGeom>
                <a:avLst/>
                <a:gdLst>
                  <a:gd name="T0" fmla="*/ 0 w 11"/>
                  <a:gd name="T1" fmla="*/ 728 h 728"/>
                  <a:gd name="T2" fmla="*/ 0 w 11"/>
                  <a:gd name="T3" fmla="*/ 0 h 728"/>
                  <a:gd name="T4" fmla="*/ 5 w 11"/>
                  <a:gd name="T5" fmla="*/ 9 h 728"/>
                  <a:gd name="T6" fmla="*/ 11 w 11"/>
                  <a:gd name="T7" fmla="*/ 18 h 728"/>
                  <a:gd name="T8" fmla="*/ 11 w 11"/>
                  <a:gd name="T9" fmla="*/ 728 h 728"/>
                  <a:gd name="T10" fmla="*/ 0 w 11"/>
                  <a:gd name="T11" fmla="*/ 728 h 7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28"/>
                  <a:gd name="T20" fmla="*/ 11 w 11"/>
                  <a:gd name="T21" fmla="*/ 728 h 7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28">
                    <a:moveTo>
                      <a:pt x="0" y="728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8"/>
                    </a:lnTo>
                    <a:lnTo>
                      <a:pt x="11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8" name="Freeform 923">
                <a:extLst>
                  <a:ext uri="{FF2B5EF4-FFF2-40B4-BE49-F238E27FC236}">
                    <a16:creationId xmlns:a16="http://schemas.microsoft.com/office/drawing/2014/main" id="{768375BE-0D19-4D9F-8D2B-32E8C942D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940"/>
                <a:ext cx="9" cy="719"/>
              </a:xfrm>
              <a:custGeom>
                <a:avLst/>
                <a:gdLst>
                  <a:gd name="T0" fmla="*/ 0 w 9"/>
                  <a:gd name="T1" fmla="*/ 719 h 719"/>
                  <a:gd name="T2" fmla="*/ 0 w 9"/>
                  <a:gd name="T3" fmla="*/ 0 h 719"/>
                  <a:gd name="T4" fmla="*/ 6 w 9"/>
                  <a:gd name="T5" fmla="*/ 9 h 719"/>
                  <a:gd name="T6" fmla="*/ 9 w 9"/>
                  <a:gd name="T7" fmla="*/ 16 h 719"/>
                  <a:gd name="T8" fmla="*/ 9 w 9"/>
                  <a:gd name="T9" fmla="*/ 719 h 719"/>
                  <a:gd name="T10" fmla="*/ 0 w 9"/>
                  <a:gd name="T11" fmla="*/ 719 h 7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19"/>
                  <a:gd name="T20" fmla="*/ 9 w 9"/>
                  <a:gd name="T21" fmla="*/ 719 h 7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19">
                    <a:moveTo>
                      <a:pt x="0" y="719"/>
                    </a:moveTo>
                    <a:lnTo>
                      <a:pt x="0" y="0"/>
                    </a:lnTo>
                    <a:lnTo>
                      <a:pt x="6" y="9"/>
                    </a:lnTo>
                    <a:lnTo>
                      <a:pt x="9" y="16"/>
                    </a:lnTo>
                    <a:lnTo>
                      <a:pt x="9" y="719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9" name="Freeform 924">
                <a:extLst>
                  <a:ext uri="{FF2B5EF4-FFF2-40B4-BE49-F238E27FC236}">
                    <a16:creationId xmlns:a16="http://schemas.microsoft.com/office/drawing/2014/main" id="{0F815F0F-29E9-4EE1-BEA9-CE9914D0D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1949"/>
                <a:ext cx="8" cy="710"/>
              </a:xfrm>
              <a:custGeom>
                <a:avLst/>
                <a:gdLst>
                  <a:gd name="T0" fmla="*/ 0 w 8"/>
                  <a:gd name="T1" fmla="*/ 710 h 710"/>
                  <a:gd name="T2" fmla="*/ 0 w 8"/>
                  <a:gd name="T3" fmla="*/ 0 h 710"/>
                  <a:gd name="T4" fmla="*/ 3 w 8"/>
                  <a:gd name="T5" fmla="*/ 7 h 710"/>
                  <a:gd name="T6" fmla="*/ 8 w 8"/>
                  <a:gd name="T7" fmla="*/ 16 h 710"/>
                  <a:gd name="T8" fmla="*/ 8 w 8"/>
                  <a:gd name="T9" fmla="*/ 710 h 710"/>
                  <a:gd name="T10" fmla="*/ 0 w 8"/>
                  <a:gd name="T11" fmla="*/ 710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10"/>
                  <a:gd name="T20" fmla="*/ 8 w 8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10">
                    <a:moveTo>
                      <a:pt x="0" y="71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8" y="16"/>
                    </a:lnTo>
                    <a:lnTo>
                      <a:pt x="8" y="710"/>
                    </a:lnTo>
                    <a:lnTo>
                      <a:pt x="0" y="710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0" name="Freeform 925">
                <a:extLst>
                  <a:ext uri="{FF2B5EF4-FFF2-40B4-BE49-F238E27FC236}">
                    <a16:creationId xmlns:a16="http://schemas.microsoft.com/office/drawing/2014/main" id="{E7E70724-D9BE-43AE-87AA-66A6CB98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956"/>
                <a:ext cx="11" cy="703"/>
              </a:xfrm>
              <a:custGeom>
                <a:avLst/>
                <a:gdLst>
                  <a:gd name="T0" fmla="*/ 0 w 11"/>
                  <a:gd name="T1" fmla="*/ 703 h 703"/>
                  <a:gd name="T2" fmla="*/ 0 w 11"/>
                  <a:gd name="T3" fmla="*/ 0 h 703"/>
                  <a:gd name="T4" fmla="*/ 5 w 11"/>
                  <a:gd name="T5" fmla="*/ 9 h 703"/>
                  <a:gd name="T6" fmla="*/ 11 w 11"/>
                  <a:gd name="T7" fmla="*/ 17 h 703"/>
                  <a:gd name="T8" fmla="*/ 11 w 11"/>
                  <a:gd name="T9" fmla="*/ 703 h 703"/>
                  <a:gd name="T10" fmla="*/ 0 w 11"/>
                  <a:gd name="T11" fmla="*/ 703 h 7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03"/>
                  <a:gd name="T20" fmla="*/ 11 w 11"/>
                  <a:gd name="T21" fmla="*/ 703 h 7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03">
                    <a:moveTo>
                      <a:pt x="0" y="70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7"/>
                    </a:lnTo>
                    <a:lnTo>
                      <a:pt x="11" y="703"/>
                    </a:lnTo>
                    <a:lnTo>
                      <a:pt x="0" y="703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1" name="Freeform 926">
                <a:extLst>
                  <a:ext uri="{FF2B5EF4-FFF2-40B4-BE49-F238E27FC236}">
                    <a16:creationId xmlns:a16="http://schemas.microsoft.com/office/drawing/2014/main" id="{9156F9C8-9A38-4DC7-94F9-8097AE53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965"/>
                <a:ext cx="11" cy="694"/>
              </a:xfrm>
              <a:custGeom>
                <a:avLst/>
                <a:gdLst>
                  <a:gd name="T0" fmla="*/ 0 w 11"/>
                  <a:gd name="T1" fmla="*/ 694 h 694"/>
                  <a:gd name="T2" fmla="*/ 0 w 11"/>
                  <a:gd name="T3" fmla="*/ 0 h 694"/>
                  <a:gd name="T4" fmla="*/ 6 w 11"/>
                  <a:gd name="T5" fmla="*/ 8 h 694"/>
                  <a:gd name="T6" fmla="*/ 11 w 11"/>
                  <a:gd name="T7" fmla="*/ 15 h 694"/>
                  <a:gd name="T8" fmla="*/ 11 w 11"/>
                  <a:gd name="T9" fmla="*/ 694 h 694"/>
                  <a:gd name="T10" fmla="*/ 0 w 11"/>
                  <a:gd name="T11" fmla="*/ 694 h 6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94"/>
                  <a:gd name="T20" fmla="*/ 11 w 11"/>
                  <a:gd name="T21" fmla="*/ 694 h 6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94">
                    <a:moveTo>
                      <a:pt x="0" y="694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1" y="694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2" name="Freeform 927">
                <a:extLst>
                  <a:ext uri="{FF2B5EF4-FFF2-40B4-BE49-F238E27FC236}">
                    <a16:creationId xmlns:a16="http://schemas.microsoft.com/office/drawing/2014/main" id="{E988AF89-6DEF-47C4-8EA0-0D380D8AE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973"/>
                <a:ext cx="9" cy="686"/>
              </a:xfrm>
              <a:custGeom>
                <a:avLst/>
                <a:gdLst>
                  <a:gd name="T0" fmla="*/ 0 w 9"/>
                  <a:gd name="T1" fmla="*/ 686 h 686"/>
                  <a:gd name="T2" fmla="*/ 0 w 9"/>
                  <a:gd name="T3" fmla="*/ 0 h 686"/>
                  <a:gd name="T4" fmla="*/ 5 w 9"/>
                  <a:gd name="T5" fmla="*/ 7 h 686"/>
                  <a:gd name="T6" fmla="*/ 9 w 9"/>
                  <a:gd name="T7" fmla="*/ 16 h 686"/>
                  <a:gd name="T8" fmla="*/ 9 w 9"/>
                  <a:gd name="T9" fmla="*/ 686 h 686"/>
                  <a:gd name="T10" fmla="*/ 0 w 9"/>
                  <a:gd name="T11" fmla="*/ 686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86"/>
                  <a:gd name="T20" fmla="*/ 9 w 9"/>
                  <a:gd name="T21" fmla="*/ 686 h 6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86">
                    <a:moveTo>
                      <a:pt x="0" y="68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6"/>
                    </a:lnTo>
                    <a:lnTo>
                      <a:pt x="9" y="686"/>
                    </a:lnTo>
                    <a:lnTo>
                      <a:pt x="0" y="686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3" name="Freeform 928">
                <a:extLst>
                  <a:ext uri="{FF2B5EF4-FFF2-40B4-BE49-F238E27FC236}">
                    <a16:creationId xmlns:a16="http://schemas.microsoft.com/office/drawing/2014/main" id="{9090CF88-610D-4B6D-A84C-FBD497A6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980"/>
                <a:ext cx="9" cy="679"/>
              </a:xfrm>
              <a:custGeom>
                <a:avLst/>
                <a:gdLst>
                  <a:gd name="T0" fmla="*/ 0 w 9"/>
                  <a:gd name="T1" fmla="*/ 679 h 679"/>
                  <a:gd name="T2" fmla="*/ 0 w 9"/>
                  <a:gd name="T3" fmla="*/ 0 h 679"/>
                  <a:gd name="T4" fmla="*/ 4 w 9"/>
                  <a:gd name="T5" fmla="*/ 9 h 679"/>
                  <a:gd name="T6" fmla="*/ 9 w 9"/>
                  <a:gd name="T7" fmla="*/ 16 h 679"/>
                  <a:gd name="T8" fmla="*/ 9 w 9"/>
                  <a:gd name="T9" fmla="*/ 679 h 679"/>
                  <a:gd name="T10" fmla="*/ 0 w 9"/>
                  <a:gd name="T11" fmla="*/ 679 h 6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79"/>
                  <a:gd name="T20" fmla="*/ 9 w 9"/>
                  <a:gd name="T21" fmla="*/ 679 h 6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79">
                    <a:moveTo>
                      <a:pt x="0" y="679"/>
                    </a:moveTo>
                    <a:lnTo>
                      <a:pt x="0" y="0"/>
                    </a:lnTo>
                    <a:lnTo>
                      <a:pt x="4" y="9"/>
                    </a:lnTo>
                    <a:lnTo>
                      <a:pt x="9" y="16"/>
                    </a:lnTo>
                    <a:lnTo>
                      <a:pt x="9" y="67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4" name="Freeform 929">
                <a:extLst>
                  <a:ext uri="{FF2B5EF4-FFF2-40B4-BE49-F238E27FC236}">
                    <a16:creationId xmlns:a16="http://schemas.microsoft.com/office/drawing/2014/main" id="{53C13ACE-11D6-47B5-9484-D07AC54D3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989"/>
                <a:ext cx="10" cy="670"/>
              </a:xfrm>
              <a:custGeom>
                <a:avLst/>
                <a:gdLst>
                  <a:gd name="T0" fmla="*/ 0 w 10"/>
                  <a:gd name="T1" fmla="*/ 670 h 670"/>
                  <a:gd name="T2" fmla="*/ 0 w 10"/>
                  <a:gd name="T3" fmla="*/ 0 h 670"/>
                  <a:gd name="T4" fmla="*/ 5 w 10"/>
                  <a:gd name="T5" fmla="*/ 7 h 670"/>
                  <a:gd name="T6" fmla="*/ 10 w 10"/>
                  <a:gd name="T7" fmla="*/ 14 h 670"/>
                  <a:gd name="T8" fmla="*/ 10 w 10"/>
                  <a:gd name="T9" fmla="*/ 670 h 670"/>
                  <a:gd name="T10" fmla="*/ 0 w 10"/>
                  <a:gd name="T11" fmla="*/ 67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70"/>
                  <a:gd name="T20" fmla="*/ 10 w 10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70">
                    <a:moveTo>
                      <a:pt x="0" y="67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70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5" name="Freeform 930">
                <a:extLst>
                  <a:ext uri="{FF2B5EF4-FFF2-40B4-BE49-F238E27FC236}">
                    <a16:creationId xmlns:a16="http://schemas.microsoft.com/office/drawing/2014/main" id="{ADC6EF1C-C784-47A6-9870-4832D89EA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96"/>
                <a:ext cx="10" cy="663"/>
              </a:xfrm>
              <a:custGeom>
                <a:avLst/>
                <a:gdLst>
                  <a:gd name="T0" fmla="*/ 0 w 10"/>
                  <a:gd name="T1" fmla="*/ 663 h 663"/>
                  <a:gd name="T2" fmla="*/ 0 w 10"/>
                  <a:gd name="T3" fmla="*/ 0 h 663"/>
                  <a:gd name="T4" fmla="*/ 5 w 10"/>
                  <a:gd name="T5" fmla="*/ 7 h 663"/>
                  <a:gd name="T6" fmla="*/ 10 w 10"/>
                  <a:gd name="T7" fmla="*/ 14 h 663"/>
                  <a:gd name="T8" fmla="*/ 10 w 10"/>
                  <a:gd name="T9" fmla="*/ 663 h 663"/>
                  <a:gd name="T10" fmla="*/ 0 w 10"/>
                  <a:gd name="T11" fmla="*/ 663 h 6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63"/>
                  <a:gd name="T20" fmla="*/ 10 w 10"/>
                  <a:gd name="T21" fmla="*/ 663 h 6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63">
                    <a:moveTo>
                      <a:pt x="0" y="663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63"/>
                    </a:lnTo>
                    <a:lnTo>
                      <a:pt x="0" y="66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6" name="Freeform 931">
                <a:extLst>
                  <a:ext uri="{FF2B5EF4-FFF2-40B4-BE49-F238E27FC236}">
                    <a16:creationId xmlns:a16="http://schemas.microsoft.com/office/drawing/2014/main" id="{6DDFF004-797A-4E6F-884C-57C4CE2F9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03"/>
                <a:ext cx="9" cy="656"/>
              </a:xfrm>
              <a:custGeom>
                <a:avLst/>
                <a:gdLst>
                  <a:gd name="T0" fmla="*/ 0 w 9"/>
                  <a:gd name="T1" fmla="*/ 656 h 656"/>
                  <a:gd name="T2" fmla="*/ 0 w 9"/>
                  <a:gd name="T3" fmla="*/ 0 h 656"/>
                  <a:gd name="T4" fmla="*/ 5 w 9"/>
                  <a:gd name="T5" fmla="*/ 7 h 656"/>
                  <a:gd name="T6" fmla="*/ 9 w 9"/>
                  <a:gd name="T7" fmla="*/ 14 h 656"/>
                  <a:gd name="T8" fmla="*/ 9 w 9"/>
                  <a:gd name="T9" fmla="*/ 656 h 656"/>
                  <a:gd name="T10" fmla="*/ 0 w 9"/>
                  <a:gd name="T11" fmla="*/ 656 h 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56"/>
                  <a:gd name="T20" fmla="*/ 9 w 9"/>
                  <a:gd name="T21" fmla="*/ 656 h 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56">
                    <a:moveTo>
                      <a:pt x="0" y="65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4"/>
                    </a:lnTo>
                    <a:lnTo>
                      <a:pt x="9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7" name="Freeform 932">
                <a:extLst>
                  <a:ext uri="{FF2B5EF4-FFF2-40B4-BE49-F238E27FC236}">
                    <a16:creationId xmlns:a16="http://schemas.microsoft.com/office/drawing/2014/main" id="{C9A95968-E56B-4F04-8BA9-B7673F25D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2010"/>
                <a:ext cx="9" cy="649"/>
              </a:xfrm>
              <a:custGeom>
                <a:avLst/>
                <a:gdLst>
                  <a:gd name="T0" fmla="*/ 0 w 9"/>
                  <a:gd name="T1" fmla="*/ 649 h 649"/>
                  <a:gd name="T2" fmla="*/ 0 w 9"/>
                  <a:gd name="T3" fmla="*/ 0 h 649"/>
                  <a:gd name="T4" fmla="*/ 4 w 9"/>
                  <a:gd name="T5" fmla="*/ 7 h 649"/>
                  <a:gd name="T6" fmla="*/ 9 w 9"/>
                  <a:gd name="T7" fmla="*/ 15 h 649"/>
                  <a:gd name="T8" fmla="*/ 9 w 9"/>
                  <a:gd name="T9" fmla="*/ 649 h 649"/>
                  <a:gd name="T10" fmla="*/ 0 w 9"/>
                  <a:gd name="T11" fmla="*/ 649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49"/>
                  <a:gd name="T20" fmla="*/ 9 w 9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49">
                    <a:moveTo>
                      <a:pt x="0" y="649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5"/>
                    </a:lnTo>
                    <a:lnTo>
                      <a:pt x="9" y="64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8" name="Freeform 933">
                <a:extLst>
                  <a:ext uri="{FF2B5EF4-FFF2-40B4-BE49-F238E27FC236}">
                    <a16:creationId xmlns:a16="http://schemas.microsoft.com/office/drawing/2014/main" id="{87126E36-929F-4996-9211-FD4020C28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017"/>
                <a:ext cx="10" cy="642"/>
              </a:xfrm>
              <a:custGeom>
                <a:avLst/>
                <a:gdLst>
                  <a:gd name="T0" fmla="*/ 0 w 10"/>
                  <a:gd name="T1" fmla="*/ 642 h 642"/>
                  <a:gd name="T2" fmla="*/ 0 w 10"/>
                  <a:gd name="T3" fmla="*/ 0 h 642"/>
                  <a:gd name="T4" fmla="*/ 5 w 10"/>
                  <a:gd name="T5" fmla="*/ 8 h 642"/>
                  <a:gd name="T6" fmla="*/ 10 w 10"/>
                  <a:gd name="T7" fmla="*/ 15 h 642"/>
                  <a:gd name="T8" fmla="*/ 10 w 10"/>
                  <a:gd name="T9" fmla="*/ 642 h 642"/>
                  <a:gd name="T10" fmla="*/ 0 w 10"/>
                  <a:gd name="T11" fmla="*/ 642 h 6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42"/>
                  <a:gd name="T20" fmla="*/ 10 w 10"/>
                  <a:gd name="T21" fmla="*/ 642 h 6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42">
                    <a:moveTo>
                      <a:pt x="0" y="642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10" y="15"/>
                    </a:lnTo>
                    <a:lnTo>
                      <a:pt x="10" y="642"/>
                    </a:lnTo>
                    <a:lnTo>
                      <a:pt x="0" y="642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9" name="Freeform 934">
                <a:extLst>
                  <a:ext uri="{FF2B5EF4-FFF2-40B4-BE49-F238E27FC236}">
                    <a16:creationId xmlns:a16="http://schemas.microsoft.com/office/drawing/2014/main" id="{9D7B8F68-42F8-4E4C-AC6D-35BFFA636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25"/>
                <a:ext cx="11" cy="634"/>
              </a:xfrm>
              <a:custGeom>
                <a:avLst/>
                <a:gdLst>
                  <a:gd name="T0" fmla="*/ 0 w 11"/>
                  <a:gd name="T1" fmla="*/ 634 h 634"/>
                  <a:gd name="T2" fmla="*/ 0 w 11"/>
                  <a:gd name="T3" fmla="*/ 0 h 634"/>
                  <a:gd name="T4" fmla="*/ 5 w 11"/>
                  <a:gd name="T5" fmla="*/ 7 h 634"/>
                  <a:gd name="T6" fmla="*/ 11 w 11"/>
                  <a:gd name="T7" fmla="*/ 14 h 634"/>
                  <a:gd name="T8" fmla="*/ 11 w 11"/>
                  <a:gd name="T9" fmla="*/ 634 h 634"/>
                  <a:gd name="T10" fmla="*/ 0 w 11"/>
                  <a:gd name="T11" fmla="*/ 634 h 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34"/>
                  <a:gd name="T20" fmla="*/ 11 w 11"/>
                  <a:gd name="T21" fmla="*/ 634 h 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34">
                    <a:moveTo>
                      <a:pt x="0" y="634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1" y="14"/>
                    </a:lnTo>
                    <a:lnTo>
                      <a:pt x="11" y="634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0" name="Freeform 935">
                <a:extLst>
                  <a:ext uri="{FF2B5EF4-FFF2-40B4-BE49-F238E27FC236}">
                    <a16:creationId xmlns:a16="http://schemas.microsoft.com/office/drawing/2014/main" id="{6A92A582-986D-4F87-9008-25BA8C35E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032"/>
                <a:ext cx="9" cy="627"/>
              </a:xfrm>
              <a:custGeom>
                <a:avLst/>
                <a:gdLst>
                  <a:gd name="T0" fmla="*/ 0 w 9"/>
                  <a:gd name="T1" fmla="*/ 627 h 627"/>
                  <a:gd name="T2" fmla="*/ 0 w 9"/>
                  <a:gd name="T3" fmla="*/ 0 h 627"/>
                  <a:gd name="T4" fmla="*/ 6 w 9"/>
                  <a:gd name="T5" fmla="*/ 7 h 627"/>
                  <a:gd name="T6" fmla="*/ 9 w 9"/>
                  <a:gd name="T7" fmla="*/ 14 h 627"/>
                  <a:gd name="T8" fmla="*/ 9 w 9"/>
                  <a:gd name="T9" fmla="*/ 627 h 627"/>
                  <a:gd name="T10" fmla="*/ 0 w 9"/>
                  <a:gd name="T11" fmla="*/ 627 h 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7"/>
                  <a:gd name="T20" fmla="*/ 9 w 9"/>
                  <a:gd name="T21" fmla="*/ 627 h 6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7">
                    <a:moveTo>
                      <a:pt x="0" y="627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4"/>
                    </a:lnTo>
                    <a:lnTo>
                      <a:pt x="9" y="627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1" name="Freeform 936">
                <a:extLst>
                  <a:ext uri="{FF2B5EF4-FFF2-40B4-BE49-F238E27FC236}">
                    <a16:creationId xmlns:a16="http://schemas.microsoft.com/office/drawing/2014/main" id="{EC17E38E-C89A-4C96-A3A5-9B6DFA29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39"/>
                <a:ext cx="9" cy="620"/>
              </a:xfrm>
              <a:custGeom>
                <a:avLst/>
                <a:gdLst>
                  <a:gd name="T0" fmla="*/ 0 w 9"/>
                  <a:gd name="T1" fmla="*/ 620 h 620"/>
                  <a:gd name="T2" fmla="*/ 0 w 9"/>
                  <a:gd name="T3" fmla="*/ 0 h 620"/>
                  <a:gd name="T4" fmla="*/ 3 w 9"/>
                  <a:gd name="T5" fmla="*/ 7 h 620"/>
                  <a:gd name="T6" fmla="*/ 9 w 9"/>
                  <a:gd name="T7" fmla="*/ 12 h 620"/>
                  <a:gd name="T8" fmla="*/ 9 w 9"/>
                  <a:gd name="T9" fmla="*/ 620 h 620"/>
                  <a:gd name="T10" fmla="*/ 0 w 9"/>
                  <a:gd name="T11" fmla="*/ 620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0"/>
                  <a:gd name="T20" fmla="*/ 9 w 9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0">
                    <a:moveTo>
                      <a:pt x="0" y="62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9" y="12"/>
                    </a:lnTo>
                    <a:lnTo>
                      <a:pt x="9" y="62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2" name="Freeform 937">
                <a:extLst>
                  <a:ext uri="{FF2B5EF4-FFF2-40B4-BE49-F238E27FC236}">
                    <a16:creationId xmlns:a16="http://schemas.microsoft.com/office/drawing/2014/main" id="{2CD5D667-AFCC-4BD1-AA4F-B04CB5AA2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046"/>
                <a:ext cx="11" cy="613"/>
              </a:xfrm>
              <a:custGeom>
                <a:avLst/>
                <a:gdLst>
                  <a:gd name="T0" fmla="*/ 0 w 11"/>
                  <a:gd name="T1" fmla="*/ 613 h 613"/>
                  <a:gd name="T2" fmla="*/ 0 w 11"/>
                  <a:gd name="T3" fmla="*/ 0 h 613"/>
                  <a:gd name="T4" fmla="*/ 6 w 11"/>
                  <a:gd name="T5" fmla="*/ 5 h 613"/>
                  <a:gd name="T6" fmla="*/ 11 w 11"/>
                  <a:gd name="T7" fmla="*/ 12 h 613"/>
                  <a:gd name="T8" fmla="*/ 11 w 11"/>
                  <a:gd name="T9" fmla="*/ 613 h 613"/>
                  <a:gd name="T10" fmla="*/ 0 w 11"/>
                  <a:gd name="T11" fmla="*/ 613 h 6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13"/>
                  <a:gd name="T20" fmla="*/ 11 w 11"/>
                  <a:gd name="T21" fmla="*/ 613 h 6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13">
                    <a:moveTo>
                      <a:pt x="0" y="613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2"/>
                    </a:lnTo>
                    <a:lnTo>
                      <a:pt x="11" y="613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3" name="Freeform 938">
                <a:extLst>
                  <a:ext uri="{FF2B5EF4-FFF2-40B4-BE49-F238E27FC236}">
                    <a16:creationId xmlns:a16="http://schemas.microsoft.com/office/drawing/2014/main" id="{BA9970F0-17EB-471C-9B76-5463DD7BF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051"/>
                <a:ext cx="10" cy="608"/>
              </a:xfrm>
              <a:custGeom>
                <a:avLst/>
                <a:gdLst>
                  <a:gd name="T0" fmla="*/ 0 w 10"/>
                  <a:gd name="T1" fmla="*/ 608 h 608"/>
                  <a:gd name="T2" fmla="*/ 0 w 10"/>
                  <a:gd name="T3" fmla="*/ 0 h 608"/>
                  <a:gd name="T4" fmla="*/ 5 w 10"/>
                  <a:gd name="T5" fmla="*/ 7 h 608"/>
                  <a:gd name="T6" fmla="*/ 10 w 10"/>
                  <a:gd name="T7" fmla="*/ 12 h 608"/>
                  <a:gd name="T8" fmla="*/ 10 w 10"/>
                  <a:gd name="T9" fmla="*/ 608 h 608"/>
                  <a:gd name="T10" fmla="*/ 0 w 10"/>
                  <a:gd name="T11" fmla="*/ 608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08"/>
                  <a:gd name="T20" fmla="*/ 10 w 1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08">
                    <a:moveTo>
                      <a:pt x="0" y="608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2"/>
                    </a:lnTo>
                    <a:lnTo>
                      <a:pt x="10" y="608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4" name="Freeform 939">
                <a:extLst>
                  <a:ext uri="{FF2B5EF4-FFF2-40B4-BE49-F238E27FC236}">
                    <a16:creationId xmlns:a16="http://schemas.microsoft.com/office/drawing/2014/main" id="{1E0E40E4-B76F-4830-AE9A-912EDB06E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058"/>
                <a:ext cx="9" cy="601"/>
              </a:xfrm>
              <a:custGeom>
                <a:avLst/>
                <a:gdLst>
                  <a:gd name="T0" fmla="*/ 0 w 9"/>
                  <a:gd name="T1" fmla="*/ 601 h 601"/>
                  <a:gd name="T2" fmla="*/ 0 w 9"/>
                  <a:gd name="T3" fmla="*/ 0 h 601"/>
                  <a:gd name="T4" fmla="*/ 5 w 9"/>
                  <a:gd name="T5" fmla="*/ 5 h 601"/>
                  <a:gd name="T6" fmla="*/ 9 w 9"/>
                  <a:gd name="T7" fmla="*/ 12 h 601"/>
                  <a:gd name="T8" fmla="*/ 9 w 9"/>
                  <a:gd name="T9" fmla="*/ 601 h 601"/>
                  <a:gd name="T10" fmla="*/ 0 w 9"/>
                  <a:gd name="T11" fmla="*/ 601 h 6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01"/>
                  <a:gd name="T20" fmla="*/ 9 w 9"/>
                  <a:gd name="T21" fmla="*/ 601 h 6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01">
                    <a:moveTo>
                      <a:pt x="0" y="601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12"/>
                    </a:lnTo>
                    <a:lnTo>
                      <a:pt x="9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5" name="Freeform 940">
                <a:extLst>
                  <a:ext uri="{FF2B5EF4-FFF2-40B4-BE49-F238E27FC236}">
                    <a16:creationId xmlns:a16="http://schemas.microsoft.com/office/drawing/2014/main" id="{650BEBC8-2510-4634-B9FC-08F6F9F4C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2063"/>
                <a:ext cx="9" cy="596"/>
              </a:xfrm>
              <a:custGeom>
                <a:avLst/>
                <a:gdLst>
                  <a:gd name="T0" fmla="*/ 0 w 9"/>
                  <a:gd name="T1" fmla="*/ 596 h 596"/>
                  <a:gd name="T2" fmla="*/ 0 w 9"/>
                  <a:gd name="T3" fmla="*/ 0 h 596"/>
                  <a:gd name="T4" fmla="*/ 4 w 9"/>
                  <a:gd name="T5" fmla="*/ 7 h 596"/>
                  <a:gd name="T6" fmla="*/ 9 w 9"/>
                  <a:gd name="T7" fmla="*/ 13 h 596"/>
                  <a:gd name="T8" fmla="*/ 9 w 9"/>
                  <a:gd name="T9" fmla="*/ 596 h 596"/>
                  <a:gd name="T10" fmla="*/ 0 w 9"/>
                  <a:gd name="T11" fmla="*/ 596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96"/>
                  <a:gd name="T20" fmla="*/ 9 w 9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96">
                    <a:moveTo>
                      <a:pt x="0" y="596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3"/>
                    </a:lnTo>
                    <a:lnTo>
                      <a:pt x="9" y="596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6" name="Freeform 941">
                <a:extLst>
                  <a:ext uri="{FF2B5EF4-FFF2-40B4-BE49-F238E27FC236}">
                    <a16:creationId xmlns:a16="http://schemas.microsoft.com/office/drawing/2014/main" id="{73FF00C3-9F80-4280-8EA8-B1CB3CDE0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070"/>
                <a:ext cx="10" cy="589"/>
              </a:xfrm>
              <a:custGeom>
                <a:avLst/>
                <a:gdLst>
                  <a:gd name="T0" fmla="*/ 0 w 10"/>
                  <a:gd name="T1" fmla="*/ 589 h 589"/>
                  <a:gd name="T2" fmla="*/ 0 w 10"/>
                  <a:gd name="T3" fmla="*/ 0 h 589"/>
                  <a:gd name="T4" fmla="*/ 5 w 10"/>
                  <a:gd name="T5" fmla="*/ 6 h 589"/>
                  <a:gd name="T6" fmla="*/ 10 w 10"/>
                  <a:gd name="T7" fmla="*/ 11 h 589"/>
                  <a:gd name="T8" fmla="*/ 10 w 10"/>
                  <a:gd name="T9" fmla="*/ 589 h 589"/>
                  <a:gd name="T10" fmla="*/ 0 w 10"/>
                  <a:gd name="T11" fmla="*/ 589 h 5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89"/>
                  <a:gd name="T20" fmla="*/ 10 w 10"/>
                  <a:gd name="T21" fmla="*/ 589 h 5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89">
                    <a:moveTo>
                      <a:pt x="0" y="589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0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7" name="Freeform 942">
                <a:extLst>
                  <a:ext uri="{FF2B5EF4-FFF2-40B4-BE49-F238E27FC236}">
                    <a16:creationId xmlns:a16="http://schemas.microsoft.com/office/drawing/2014/main" id="{082C63D7-F3F8-46D1-82B2-F50C6BF0D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2076"/>
                <a:ext cx="11" cy="583"/>
              </a:xfrm>
              <a:custGeom>
                <a:avLst/>
                <a:gdLst>
                  <a:gd name="T0" fmla="*/ 0 w 11"/>
                  <a:gd name="T1" fmla="*/ 583 h 583"/>
                  <a:gd name="T2" fmla="*/ 0 w 11"/>
                  <a:gd name="T3" fmla="*/ 0 h 583"/>
                  <a:gd name="T4" fmla="*/ 5 w 11"/>
                  <a:gd name="T5" fmla="*/ 5 h 583"/>
                  <a:gd name="T6" fmla="*/ 11 w 11"/>
                  <a:gd name="T7" fmla="*/ 12 h 583"/>
                  <a:gd name="T8" fmla="*/ 11 w 11"/>
                  <a:gd name="T9" fmla="*/ 583 h 583"/>
                  <a:gd name="T10" fmla="*/ 0 w 11"/>
                  <a:gd name="T11" fmla="*/ 583 h 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83"/>
                  <a:gd name="T20" fmla="*/ 11 w 11"/>
                  <a:gd name="T21" fmla="*/ 583 h 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83">
                    <a:moveTo>
                      <a:pt x="0" y="583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2"/>
                    </a:lnTo>
                    <a:lnTo>
                      <a:pt x="11" y="583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8" name="Freeform 943">
                <a:extLst>
                  <a:ext uri="{FF2B5EF4-FFF2-40B4-BE49-F238E27FC236}">
                    <a16:creationId xmlns:a16="http://schemas.microsoft.com/office/drawing/2014/main" id="{30880963-F8C7-4D9B-8E81-9297FD8AA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081"/>
                <a:ext cx="9" cy="578"/>
              </a:xfrm>
              <a:custGeom>
                <a:avLst/>
                <a:gdLst>
                  <a:gd name="T0" fmla="*/ 0 w 9"/>
                  <a:gd name="T1" fmla="*/ 578 h 578"/>
                  <a:gd name="T2" fmla="*/ 0 w 9"/>
                  <a:gd name="T3" fmla="*/ 0 h 578"/>
                  <a:gd name="T4" fmla="*/ 6 w 9"/>
                  <a:gd name="T5" fmla="*/ 7 h 578"/>
                  <a:gd name="T6" fmla="*/ 9 w 9"/>
                  <a:gd name="T7" fmla="*/ 12 h 578"/>
                  <a:gd name="T8" fmla="*/ 9 w 9"/>
                  <a:gd name="T9" fmla="*/ 578 h 578"/>
                  <a:gd name="T10" fmla="*/ 0 w 9"/>
                  <a:gd name="T11" fmla="*/ 578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78"/>
                  <a:gd name="T20" fmla="*/ 9 w 9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78">
                    <a:moveTo>
                      <a:pt x="0" y="578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2"/>
                    </a:lnTo>
                    <a:lnTo>
                      <a:pt x="9" y="578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9" name="Freeform 944">
                <a:extLst>
                  <a:ext uri="{FF2B5EF4-FFF2-40B4-BE49-F238E27FC236}">
                    <a16:creationId xmlns:a16="http://schemas.microsoft.com/office/drawing/2014/main" id="{73F24BE2-6110-4406-8B88-940AE6BA1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88"/>
                <a:ext cx="8" cy="571"/>
              </a:xfrm>
              <a:custGeom>
                <a:avLst/>
                <a:gdLst>
                  <a:gd name="T0" fmla="*/ 0 w 8"/>
                  <a:gd name="T1" fmla="*/ 571 h 571"/>
                  <a:gd name="T2" fmla="*/ 0 w 8"/>
                  <a:gd name="T3" fmla="*/ 0 h 571"/>
                  <a:gd name="T4" fmla="*/ 3 w 8"/>
                  <a:gd name="T5" fmla="*/ 5 h 571"/>
                  <a:gd name="T6" fmla="*/ 8 w 8"/>
                  <a:gd name="T7" fmla="*/ 11 h 571"/>
                  <a:gd name="T8" fmla="*/ 8 w 8"/>
                  <a:gd name="T9" fmla="*/ 571 h 571"/>
                  <a:gd name="T10" fmla="*/ 0 w 8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71"/>
                  <a:gd name="T20" fmla="*/ 8 w 8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71">
                    <a:moveTo>
                      <a:pt x="0" y="571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1"/>
                    </a:lnTo>
                    <a:lnTo>
                      <a:pt x="8" y="571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0" name="Freeform 945">
                <a:extLst>
                  <a:ext uri="{FF2B5EF4-FFF2-40B4-BE49-F238E27FC236}">
                    <a16:creationId xmlns:a16="http://schemas.microsoft.com/office/drawing/2014/main" id="{4AD876DC-175D-4731-AB10-D07BF127B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093"/>
                <a:ext cx="11" cy="566"/>
              </a:xfrm>
              <a:custGeom>
                <a:avLst/>
                <a:gdLst>
                  <a:gd name="T0" fmla="*/ 0 w 11"/>
                  <a:gd name="T1" fmla="*/ 566 h 566"/>
                  <a:gd name="T2" fmla="*/ 0 w 11"/>
                  <a:gd name="T3" fmla="*/ 0 h 566"/>
                  <a:gd name="T4" fmla="*/ 5 w 11"/>
                  <a:gd name="T5" fmla="*/ 6 h 566"/>
                  <a:gd name="T6" fmla="*/ 11 w 11"/>
                  <a:gd name="T7" fmla="*/ 11 h 566"/>
                  <a:gd name="T8" fmla="*/ 11 w 11"/>
                  <a:gd name="T9" fmla="*/ 566 h 566"/>
                  <a:gd name="T10" fmla="*/ 0 w 11"/>
                  <a:gd name="T11" fmla="*/ 566 h 5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6"/>
                  <a:gd name="T20" fmla="*/ 11 w 11"/>
                  <a:gd name="T21" fmla="*/ 566 h 5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6">
                    <a:moveTo>
                      <a:pt x="0" y="56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1"/>
                    </a:lnTo>
                    <a:lnTo>
                      <a:pt x="11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1" name="Freeform 946">
                <a:extLst>
                  <a:ext uri="{FF2B5EF4-FFF2-40B4-BE49-F238E27FC236}">
                    <a16:creationId xmlns:a16="http://schemas.microsoft.com/office/drawing/2014/main" id="{B326302E-CC13-48FA-BD95-FB6B6E15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099"/>
                <a:ext cx="11" cy="560"/>
              </a:xfrm>
              <a:custGeom>
                <a:avLst/>
                <a:gdLst>
                  <a:gd name="T0" fmla="*/ 0 w 11"/>
                  <a:gd name="T1" fmla="*/ 560 h 560"/>
                  <a:gd name="T2" fmla="*/ 0 w 11"/>
                  <a:gd name="T3" fmla="*/ 0 h 560"/>
                  <a:gd name="T4" fmla="*/ 6 w 11"/>
                  <a:gd name="T5" fmla="*/ 5 h 560"/>
                  <a:gd name="T6" fmla="*/ 11 w 11"/>
                  <a:gd name="T7" fmla="*/ 10 h 560"/>
                  <a:gd name="T8" fmla="*/ 11 w 11"/>
                  <a:gd name="T9" fmla="*/ 560 h 560"/>
                  <a:gd name="T10" fmla="*/ 0 w 11"/>
                  <a:gd name="T11" fmla="*/ 560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0"/>
                  <a:gd name="T20" fmla="*/ 11 w 11"/>
                  <a:gd name="T21" fmla="*/ 560 h 5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0"/>
                    </a:lnTo>
                    <a:lnTo>
                      <a:pt x="11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2" name="Freeform 947">
                <a:extLst>
                  <a:ext uri="{FF2B5EF4-FFF2-40B4-BE49-F238E27FC236}">
                    <a16:creationId xmlns:a16="http://schemas.microsoft.com/office/drawing/2014/main" id="{26D75CE2-A958-4F96-A1EE-74DCD4467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104"/>
                <a:ext cx="8" cy="555"/>
              </a:xfrm>
              <a:custGeom>
                <a:avLst/>
                <a:gdLst>
                  <a:gd name="T0" fmla="*/ 0 w 8"/>
                  <a:gd name="T1" fmla="*/ 555 h 555"/>
                  <a:gd name="T2" fmla="*/ 0 w 8"/>
                  <a:gd name="T3" fmla="*/ 0 h 555"/>
                  <a:gd name="T4" fmla="*/ 5 w 8"/>
                  <a:gd name="T5" fmla="*/ 5 h 555"/>
                  <a:gd name="T6" fmla="*/ 8 w 8"/>
                  <a:gd name="T7" fmla="*/ 10 h 555"/>
                  <a:gd name="T8" fmla="*/ 8 w 8"/>
                  <a:gd name="T9" fmla="*/ 555 h 555"/>
                  <a:gd name="T10" fmla="*/ 0 w 8"/>
                  <a:gd name="T11" fmla="*/ 555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55"/>
                  <a:gd name="T20" fmla="*/ 8 w 8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55">
                    <a:moveTo>
                      <a:pt x="0" y="55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8" y="10"/>
                    </a:lnTo>
                    <a:lnTo>
                      <a:pt x="8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3" name="Freeform 948">
                <a:extLst>
                  <a:ext uri="{FF2B5EF4-FFF2-40B4-BE49-F238E27FC236}">
                    <a16:creationId xmlns:a16="http://schemas.microsoft.com/office/drawing/2014/main" id="{CBE2D837-9CB2-4F96-8F7E-D47562374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109"/>
                <a:ext cx="9" cy="550"/>
              </a:xfrm>
              <a:custGeom>
                <a:avLst/>
                <a:gdLst>
                  <a:gd name="T0" fmla="*/ 0 w 9"/>
                  <a:gd name="T1" fmla="*/ 550 h 550"/>
                  <a:gd name="T2" fmla="*/ 0 w 9"/>
                  <a:gd name="T3" fmla="*/ 0 h 550"/>
                  <a:gd name="T4" fmla="*/ 3 w 9"/>
                  <a:gd name="T5" fmla="*/ 5 h 550"/>
                  <a:gd name="T6" fmla="*/ 9 w 9"/>
                  <a:gd name="T7" fmla="*/ 11 h 550"/>
                  <a:gd name="T8" fmla="*/ 9 w 9"/>
                  <a:gd name="T9" fmla="*/ 550 h 550"/>
                  <a:gd name="T10" fmla="*/ 0 w 9"/>
                  <a:gd name="T11" fmla="*/ 550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50"/>
                  <a:gd name="T20" fmla="*/ 9 w 9"/>
                  <a:gd name="T21" fmla="*/ 550 h 5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50">
                    <a:moveTo>
                      <a:pt x="0" y="55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9" y="550"/>
                    </a:ln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4" name="Freeform 949">
                <a:extLst>
                  <a:ext uri="{FF2B5EF4-FFF2-40B4-BE49-F238E27FC236}">
                    <a16:creationId xmlns:a16="http://schemas.microsoft.com/office/drawing/2014/main" id="{B92C44AA-63CB-4A71-885E-0B64E739A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114"/>
                <a:ext cx="11" cy="545"/>
              </a:xfrm>
              <a:custGeom>
                <a:avLst/>
                <a:gdLst>
                  <a:gd name="T0" fmla="*/ 0 w 11"/>
                  <a:gd name="T1" fmla="*/ 545 h 545"/>
                  <a:gd name="T2" fmla="*/ 0 w 11"/>
                  <a:gd name="T3" fmla="*/ 0 h 545"/>
                  <a:gd name="T4" fmla="*/ 6 w 11"/>
                  <a:gd name="T5" fmla="*/ 6 h 545"/>
                  <a:gd name="T6" fmla="*/ 11 w 11"/>
                  <a:gd name="T7" fmla="*/ 9 h 545"/>
                  <a:gd name="T8" fmla="*/ 11 w 11"/>
                  <a:gd name="T9" fmla="*/ 545 h 545"/>
                  <a:gd name="T10" fmla="*/ 0 w 11"/>
                  <a:gd name="T11" fmla="*/ 545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5"/>
                  <a:gd name="T20" fmla="*/ 11 w 11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5">
                    <a:moveTo>
                      <a:pt x="0" y="545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1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5" name="Freeform 950">
                <a:extLst>
                  <a:ext uri="{FF2B5EF4-FFF2-40B4-BE49-F238E27FC236}">
                    <a16:creationId xmlns:a16="http://schemas.microsoft.com/office/drawing/2014/main" id="{EF5886BB-BDE3-49C3-9CA4-3775FD013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120"/>
                <a:ext cx="10" cy="539"/>
              </a:xfrm>
              <a:custGeom>
                <a:avLst/>
                <a:gdLst>
                  <a:gd name="T0" fmla="*/ 0 w 10"/>
                  <a:gd name="T1" fmla="*/ 539 h 539"/>
                  <a:gd name="T2" fmla="*/ 0 w 10"/>
                  <a:gd name="T3" fmla="*/ 0 h 539"/>
                  <a:gd name="T4" fmla="*/ 5 w 10"/>
                  <a:gd name="T5" fmla="*/ 3 h 539"/>
                  <a:gd name="T6" fmla="*/ 10 w 10"/>
                  <a:gd name="T7" fmla="*/ 9 h 539"/>
                  <a:gd name="T8" fmla="*/ 10 w 10"/>
                  <a:gd name="T9" fmla="*/ 539 h 539"/>
                  <a:gd name="T10" fmla="*/ 0 w 10"/>
                  <a:gd name="T11" fmla="*/ 539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9"/>
                  <a:gd name="T20" fmla="*/ 10 w 10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9">
                    <a:moveTo>
                      <a:pt x="0" y="53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3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6" name="Freeform 951">
                <a:extLst>
                  <a:ext uri="{FF2B5EF4-FFF2-40B4-BE49-F238E27FC236}">
                    <a16:creationId xmlns:a16="http://schemas.microsoft.com/office/drawing/2014/main" id="{3A49F15A-22FD-44F9-A6F5-2B37F241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123"/>
                <a:ext cx="9" cy="536"/>
              </a:xfrm>
              <a:custGeom>
                <a:avLst/>
                <a:gdLst>
                  <a:gd name="T0" fmla="*/ 0 w 9"/>
                  <a:gd name="T1" fmla="*/ 536 h 536"/>
                  <a:gd name="T2" fmla="*/ 0 w 9"/>
                  <a:gd name="T3" fmla="*/ 0 h 536"/>
                  <a:gd name="T4" fmla="*/ 5 w 9"/>
                  <a:gd name="T5" fmla="*/ 6 h 536"/>
                  <a:gd name="T6" fmla="*/ 9 w 9"/>
                  <a:gd name="T7" fmla="*/ 11 h 536"/>
                  <a:gd name="T8" fmla="*/ 9 w 9"/>
                  <a:gd name="T9" fmla="*/ 536 h 536"/>
                  <a:gd name="T10" fmla="*/ 0 w 9"/>
                  <a:gd name="T11" fmla="*/ 536 h 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6"/>
                  <a:gd name="T20" fmla="*/ 9 w 9"/>
                  <a:gd name="T21" fmla="*/ 536 h 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6">
                    <a:moveTo>
                      <a:pt x="0" y="53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9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7" name="Freeform 952">
                <a:extLst>
                  <a:ext uri="{FF2B5EF4-FFF2-40B4-BE49-F238E27FC236}">
                    <a16:creationId xmlns:a16="http://schemas.microsoft.com/office/drawing/2014/main" id="{9158B90B-D03D-4787-9CD9-02EA758F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129"/>
                <a:ext cx="9" cy="530"/>
              </a:xfrm>
              <a:custGeom>
                <a:avLst/>
                <a:gdLst>
                  <a:gd name="T0" fmla="*/ 0 w 9"/>
                  <a:gd name="T1" fmla="*/ 530 h 530"/>
                  <a:gd name="T2" fmla="*/ 0 w 9"/>
                  <a:gd name="T3" fmla="*/ 0 h 530"/>
                  <a:gd name="T4" fmla="*/ 4 w 9"/>
                  <a:gd name="T5" fmla="*/ 5 h 530"/>
                  <a:gd name="T6" fmla="*/ 9 w 9"/>
                  <a:gd name="T7" fmla="*/ 8 h 530"/>
                  <a:gd name="T8" fmla="*/ 9 w 9"/>
                  <a:gd name="T9" fmla="*/ 530 h 530"/>
                  <a:gd name="T10" fmla="*/ 0 w 9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0"/>
                  <a:gd name="T20" fmla="*/ 9 w 9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0">
                    <a:moveTo>
                      <a:pt x="0" y="53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9" y="8"/>
                    </a:lnTo>
                    <a:lnTo>
                      <a:pt x="9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8" name="Freeform 953">
                <a:extLst>
                  <a:ext uri="{FF2B5EF4-FFF2-40B4-BE49-F238E27FC236}">
                    <a16:creationId xmlns:a16="http://schemas.microsoft.com/office/drawing/2014/main" id="{531F48B9-21AA-4ADF-9B85-7EF728BFC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134"/>
                <a:ext cx="10" cy="525"/>
              </a:xfrm>
              <a:custGeom>
                <a:avLst/>
                <a:gdLst>
                  <a:gd name="T0" fmla="*/ 0 w 10"/>
                  <a:gd name="T1" fmla="*/ 525 h 525"/>
                  <a:gd name="T2" fmla="*/ 0 w 10"/>
                  <a:gd name="T3" fmla="*/ 0 h 525"/>
                  <a:gd name="T4" fmla="*/ 5 w 10"/>
                  <a:gd name="T5" fmla="*/ 3 h 525"/>
                  <a:gd name="T6" fmla="*/ 10 w 10"/>
                  <a:gd name="T7" fmla="*/ 9 h 525"/>
                  <a:gd name="T8" fmla="*/ 10 w 10"/>
                  <a:gd name="T9" fmla="*/ 525 h 525"/>
                  <a:gd name="T10" fmla="*/ 0 w 10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5"/>
                  <a:gd name="T20" fmla="*/ 10 w 10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5">
                    <a:moveTo>
                      <a:pt x="0" y="5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9" name="Freeform 954">
                <a:extLst>
                  <a:ext uri="{FF2B5EF4-FFF2-40B4-BE49-F238E27FC236}">
                    <a16:creationId xmlns:a16="http://schemas.microsoft.com/office/drawing/2014/main" id="{070653FA-A52A-4CFF-803C-4B583FA53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137"/>
                <a:ext cx="11" cy="522"/>
              </a:xfrm>
              <a:custGeom>
                <a:avLst/>
                <a:gdLst>
                  <a:gd name="T0" fmla="*/ 0 w 11"/>
                  <a:gd name="T1" fmla="*/ 522 h 522"/>
                  <a:gd name="T2" fmla="*/ 0 w 11"/>
                  <a:gd name="T3" fmla="*/ 0 h 522"/>
                  <a:gd name="T4" fmla="*/ 5 w 11"/>
                  <a:gd name="T5" fmla="*/ 6 h 522"/>
                  <a:gd name="T6" fmla="*/ 11 w 11"/>
                  <a:gd name="T7" fmla="*/ 9 h 522"/>
                  <a:gd name="T8" fmla="*/ 11 w 11"/>
                  <a:gd name="T9" fmla="*/ 522 h 522"/>
                  <a:gd name="T10" fmla="*/ 0 w 11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22"/>
                  <a:gd name="T20" fmla="*/ 11 w 11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9"/>
                    </a:lnTo>
                    <a:lnTo>
                      <a:pt x="11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0" name="Freeform 955">
                <a:extLst>
                  <a:ext uri="{FF2B5EF4-FFF2-40B4-BE49-F238E27FC236}">
                    <a16:creationId xmlns:a16="http://schemas.microsoft.com/office/drawing/2014/main" id="{CAB21067-2D02-411F-95F6-E8DE3CEFF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2143"/>
                <a:ext cx="11" cy="516"/>
              </a:xfrm>
              <a:custGeom>
                <a:avLst/>
                <a:gdLst>
                  <a:gd name="T0" fmla="*/ 0 w 11"/>
                  <a:gd name="T1" fmla="*/ 516 h 516"/>
                  <a:gd name="T2" fmla="*/ 0 w 11"/>
                  <a:gd name="T3" fmla="*/ 0 h 516"/>
                  <a:gd name="T4" fmla="*/ 6 w 11"/>
                  <a:gd name="T5" fmla="*/ 3 h 516"/>
                  <a:gd name="T6" fmla="*/ 11 w 11"/>
                  <a:gd name="T7" fmla="*/ 8 h 516"/>
                  <a:gd name="T8" fmla="*/ 11 w 11"/>
                  <a:gd name="T9" fmla="*/ 516 h 516"/>
                  <a:gd name="T10" fmla="*/ 0 w 11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6"/>
                  <a:gd name="T20" fmla="*/ 11 w 11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6">
                    <a:moveTo>
                      <a:pt x="0" y="51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8"/>
                    </a:lnTo>
                    <a:lnTo>
                      <a:pt x="11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1" name="Freeform 956">
                <a:extLst>
                  <a:ext uri="{FF2B5EF4-FFF2-40B4-BE49-F238E27FC236}">
                    <a16:creationId xmlns:a16="http://schemas.microsoft.com/office/drawing/2014/main" id="{675176EF-E0F1-46FD-AB26-2BF373747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146"/>
                <a:ext cx="8" cy="513"/>
              </a:xfrm>
              <a:custGeom>
                <a:avLst/>
                <a:gdLst>
                  <a:gd name="T0" fmla="*/ 0 w 8"/>
                  <a:gd name="T1" fmla="*/ 513 h 513"/>
                  <a:gd name="T2" fmla="*/ 0 w 8"/>
                  <a:gd name="T3" fmla="*/ 0 h 513"/>
                  <a:gd name="T4" fmla="*/ 3 w 8"/>
                  <a:gd name="T5" fmla="*/ 5 h 513"/>
                  <a:gd name="T6" fmla="*/ 8 w 8"/>
                  <a:gd name="T7" fmla="*/ 9 h 513"/>
                  <a:gd name="T8" fmla="*/ 8 w 8"/>
                  <a:gd name="T9" fmla="*/ 513 h 513"/>
                  <a:gd name="T10" fmla="*/ 0 w 8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13"/>
                  <a:gd name="T20" fmla="*/ 8 w 8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9"/>
                    </a:lnTo>
                    <a:lnTo>
                      <a:pt x="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" name="Freeform 957">
                <a:extLst>
                  <a:ext uri="{FF2B5EF4-FFF2-40B4-BE49-F238E27FC236}">
                    <a16:creationId xmlns:a16="http://schemas.microsoft.com/office/drawing/2014/main" id="{A5873595-22DA-4CE0-B771-690E70D77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151"/>
                <a:ext cx="9" cy="508"/>
              </a:xfrm>
              <a:custGeom>
                <a:avLst/>
                <a:gdLst>
                  <a:gd name="T0" fmla="*/ 0 w 9"/>
                  <a:gd name="T1" fmla="*/ 508 h 508"/>
                  <a:gd name="T2" fmla="*/ 0 w 9"/>
                  <a:gd name="T3" fmla="*/ 0 h 508"/>
                  <a:gd name="T4" fmla="*/ 3 w 9"/>
                  <a:gd name="T5" fmla="*/ 4 h 508"/>
                  <a:gd name="T6" fmla="*/ 9 w 9"/>
                  <a:gd name="T7" fmla="*/ 7 h 508"/>
                  <a:gd name="T8" fmla="*/ 9 w 9"/>
                  <a:gd name="T9" fmla="*/ 508 h 508"/>
                  <a:gd name="T10" fmla="*/ 0 w 9"/>
                  <a:gd name="T11" fmla="*/ 508 h 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8"/>
                  <a:gd name="T20" fmla="*/ 9 w 9"/>
                  <a:gd name="T21" fmla="*/ 508 h 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8">
                    <a:moveTo>
                      <a:pt x="0" y="50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50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" name="Freeform 958">
                <a:extLst>
                  <a:ext uri="{FF2B5EF4-FFF2-40B4-BE49-F238E27FC236}">
                    <a16:creationId xmlns:a16="http://schemas.microsoft.com/office/drawing/2014/main" id="{5B2E4FC7-603E-419D-ADA9-C4A68F0D9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155"/>
                <a:ext cx="11" cy="504"/>
              </a:xfrm>
              <a:custGeom>
                <a:avLst/>
                <a:gdLst>
                  <a:gd name="T0" fmla="*/ 0 w 11"/>
                  <a:gd name="T1" fmla="*/ 504 h 504"/>
                  <a:gd name="T2" fmla="*/ 0 w 11"/>
                  <a:gd name="T3" fmla="*/ 0 h 504"/>
                  <a:gd name="T4" fmla="*/ 6 w 11"/>
                  <a:gd name="T5" fmla="*/ 3 h 504"/>
                  <a:gd name="T6" fmla="*/ 11 w 11"/>
                  <a:gd name="T7" fmla="*/ 9 h 504"/>
                  <a:gd name="T8" fmla="*/ 11 w 11"/>
                  <a:gd name="T9" fmla="*/ 504 h 504"/>
                  <a:gd name="T10" fmla="*/ 0 w 11"/>
                  <a:gd name="T11" fmla="*/ 504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4"/>
                  <a:gd name="T20" fmla="*/ 11 w 11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4">
                    <a:moveTo>
                      <a:pt x="0" y="50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9"/>
                    </a:lnTo>
                    <a:lnTo>
                      <a:pt x="11" y="504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4" name="Freeform 959">
                <a:extLst>
                  <a:ext uri="{FF2B5EF4-FFF2-40B4-BE49-F238E27FC236}">
                    <a16:creationId xmlns:a16="http://schemas.microsoft.com/office/drawing/2014/main" id="{AC7FDC9A-6174-45F3-951A-2EE999AB9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2158"/>
                <a:ext cx="10" cy="501"/>
              </a:xfrm>
              <a:custGeom>
                <a:avLst/>
                <a:gdLst>
                  <a:gd name="T0" fmla="*/ 0 w 10"/>
                  <a:gd name="T1" fmla="*/ 501 h 501"/>
                  <a:gd name="T2" fmla="*/ 0 w 10"/>
                  <a:gd name="T3" fmla="*/ 0 h 501"/>
                  <a:gd name="T4" fmla="*/ 5 w 10"/>
                  <a:gd name="T5" fmla="*/ 6 h 501"/>
                  <a:gd name="T6" fmla="*/ 10 w 10"/>
                  <a:gd name="T7" fmla="*/ 9 h 501"/>
                  <a:gd name="T8" fmla="*/ 10 w 10"/>
                  <a:gd name="T9" fmla="*/ 501 h 501"/>
                  <a:gd name="T10" fmla="*/ 0 w 10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1"/>
                  <a:gd name="T20" fmla="*/ 10 w 10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1">
                    <a:moveTo>
                      <a:pt x="0" y="501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1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" name="Freeform 960">
                <a:extLst>
                  <a:ext uri="{FF2B5EF4-FFF2-40B4-BE49-F238E27FC236}">
                    <a16:creationId xmlns:a16="http://schemas.microsoft.com/office/drawing/2014/main" id="{09D6CB37-A438-444E-9D73-2EC8FB042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164"/>
                <a:ext cx="9" cy="495"/>
              </a:xfrm>
              <a:custGeom>
                <a:avLst/>
                <a:gdLst>
                  <a:gd name="T0" fmla="*/ 0 w 9"/>
                  <a:gd name="T1" fmla="*/ 495 h 495"/>
                  <a:gd name="T2" fmla="*/ 0 w 9"/>
                  <a:gd name="T3" fmla="*/ 0 h 495"/>
                  <a:gd name="T4" fmla="*/ 5 w 9"/>
                  <a:gd name="T5" fmla="*/ 3 h 495"/>
                  <a:gd name="T6" fmla="*/ 9 w 9"/>
                  <a:gd name="T7" fmla="*/ 7 h 495"/>
                  <a:gd name="T8" fmla="*/ 9 w 9"/>
                  <a:gd name="T9" fmla="*/ 495 h 495"/>
                  <a:gd name="T10" fmla="*/ 0 w 9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5"/>
                  <a:gd name="T20" fmla="*/ 9 w 9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5">
                    <a:moveTo>
                      <a:pt x="0" y="49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9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6" name="Freeform 961">
                <a:extLst>
                  <a:ext uri="{FF2B5EF4-FFF2-40B4-BE49-F238E27FC236}">
                    <a16:creationId xmlns:a16="http://schemas.microsoft.com/office/drawing/2014/main" id="{8E195A15-E825-47E9-9E6A-954332F4D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167"/>
                <a:ext cx="9" cy="492"/>
              </a:xfrm>
              <a:custGeom>
                <a:avLst/>
                <a:gdLst>
                  <a:gd name="T0" fmla="*/ 0 w 9"/>
                  <a:gd name="T1" fmla="*/ 492 h 492"/>
                  <a:gd name="T2" fmla="*/ 0 w 9"/>
                  <a:gd name="T3" fmla="*/ 0 h 492"/>
                  <a:gd name="T4" fmla="*/ 4 w 9"/>
                  <a:gd name="T5" fmla="*/ 4 h 492"/>
                  <a:gd name="T6" fmla="*/ 9 w 9"/>
                  <a:gd name="T7" fmla="*/ 7 h 492"/>
                  <a:gd name="T8" fmla="*/ 9 w 9"/>
                  <a:gd name="T9" fmla="*/ 492 h 492"/>
                  <a:gd name="T10" fmla="*/ 0 w 9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2"/>
                  <a:gd name="T20" fmla="*/ 9 w 9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2">
                    <a:moveTo>
                      <a:pt x="0" y="49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9" y="492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7" name="Freeform 962">
                <a:extLst>
                  <a:ext uri="{FF2B5EF4-FFF2-40B4-BE49-F238E27FC236}">
                    <a16:creationId xmlns:a16="http://schemas.microsoft.com/office/drawing/2014/main" id="{1741D140-73EB-4C49-AF02-5F6B3287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1"/>
                <a:ext cx="10" cy="488"/>
              </a:xfrm>
              <a:custGeom>
                <a:avLst/>
                <a:gdLst>
                  <a:gd name="T0" fmla="*/ 0 w 10"/>
                  <a:gd name="T1" fmla="*/ 488 h 488"/>
                  <a:gd name="T2" fmla="*/ 0 w 10"/>
                  <a:gd name="T3" fmla="*/ 0 h 488"/>
                  <a:gd name="T4" fmla="*/ 5 w 10"/>
                  <a:gd name="T5" fmla="*/ 3 h 488"/>
                  <a:gd name="T6" fmla="*/ 10 w 10"/>
                  <a:gd name="T7" fmla="*/ 7 h 488"/>
                  <a:gd name="T8" fmla="*/ 10 w 10"/>
                  <a:gd name="T9" fmla="*/ 488 h 488"/>
                  <a:gd name="T10" fmla="*/ 0 w 10"/>
                  <a:gd name="T11" fmla="*/ 488 h 4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8"/>
                  <a:gd name="T20" fmla="*/ 10 w 10"/>
                  <a:gd name="T21" fmla="*/ 488 h 4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8">
                    <a:moveTo>
                      <a:pt x="0" y="48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7"/>
                    </a:lnTo>
                    <a:lnTo>
                      <a:pt x="10" y="48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8" name="Freeform 963">
                <a:extLst>
                  <a:ext uri="{FF2B5EF4-FFF2-40B4-BE49-F238E27FC236}">
                    <a16:creationId xmlns:a16="http://schemas.microsoft.com/office/drawing/2014/main" id="{59790EA1-3BE5-4B5B-B581-B1D3D0D4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174"/>
                <a:ext cx="11" cy="485"/>
              </a:xfrm>
              <a:custGeom>
                <a:avLst/>
                <a:gdLst>
                  <a:gd name="T0" fmla="*/ 0 w 11"/>
                  <a:gd name="T1" fmla="*/ 485 h 485"/>
                  <a:gd name="T2" fmla="*/ 0 w 11"/>
                  <a:gd name="T3" fmla="*/ 0 h 485"/>
                  <a:gd name="T4" fmla="*/ 5 w 11"/>
                  <a:gd name="T5" fmla="*/ 4 h 485"/>
                  <a:gd name="T6" fmla="*/ 11 w 11"/>
                  <a:gd name="T7" fmla="*/ 7 h 485"/>
                  <a:gd name="T8" fmla="*/ 11 w 11"/>
                  <a:gd name="T9" fmla="*/ 485 h 485"/>
                  <a:gd name="T10" fmla="*/ 0 w 11"/>
                  <a:gd name="T11" fmla="*/ 485 h 4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5"/>
                  <a:gd name="T20" fmla="*/ 11 w 11"/>
                  <a:gd name="T21" fmla="*/ 485 h 4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5">
                    <a:moveTo>
                      <a:pt x="0" y="48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7"/>
                    </a:lnTo>
                    <a:lnTo>
                      <a:pt x="11" y="485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9" name="Freeform 964">
                <a:extLst>
                  <a:ext uri="{FF2B5EF4-FFF2-40B4-BE49-F238E27FC236}">
                    <a16:creationId xmlns:a16="http://schemas.microsoft.com/office/drawing/2014/main" id="{A1B0FD51-83A0-4CC3-B6F6-C5F3A504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178"/>
                <a:ext cx="9" cy="481"/>
              </a:xfrm>
              <a:custGeom>
                <a:avLst/>
                <a:gdLst>
                  <a:gd name="T0" fmla="*/ 0 w 9"/>
                  <a:gd name="T1" fmla="*/ 481 h 481"/>
                  <a:gd name="T2" fmla="*/ 0 w 9"/>
                  <a:gd name="T3" fmla="*/ 0 h 481"/>
                  <a:gd name="T4" fmla="*/ 6 w 9"/>
                  <a:gd name="T5" fmla="*/ 3 h 481"/>
                  <a:gd name="T6" fmla="*/ 9 w 9"/>
                  <a:gd name="T7" fmla="*/ 7 h 481"/>
                  <a:gd name="T8" fmla="*/ 9 w 9"/>
                  <a:gd name="T9" fmla="*/ 481 h 481"/>
                  <a:gd name="T10" fmla="*/ 0 w 9"/>
                  <a:gd name="T11" fmla="*/ 481 h 4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1"/>
                  <a:gd name="T20" fmla="*/ 9 w 9"/>
                  <a:gd name="T21" fmla="*/ 481 h 4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1">
                    <a:moveTo>
                      <a:pt x="0" y="48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48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0" name="Freeform 965">
                <a:extLst>
                  <a:ext uri="{FF2B5EF4-FFF2-40B4-BE49-F238E27FC236}">
                    <a16:creationId xmlns:a16="http://schemas.microsoft.com/office/drawing/2014/main" id="{4365A128-FB3C-4FFF-8C5C-42224830C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181"/>
                <a:ext cx="9" cy="478"/>
              </a:xfrm>
              <a:custGeom>
                <a:avLst/>
                <a:gdLst>
                  <a:gd name="T0" fmla="*/ 0 w 9"/>
                  <a:gd name="T1" fmla="*/ 478 h 478"/>
                  <a:gd name="T2" fmla="*/ 0 w 9"/>
                  <a:gd name="T3" fmla="*/ 0 h 478"/>
                  <a:gd name="T4" fmla="*/ 3 w 9"/>
                  <a:gd name="T5" fmla="*/ 4 h 478"/>
                  <a:gd name="T6" fmla="*/ 9 w 9"/>
                  <a:gd name="T7" fmla="*/ 7 h 478"/>
                  <a:gd name="T8" fmla="*/ 9 w 9"/>
                  <a:gd name="T9" fmla="*/ 478 h 478"/>
                  <a:gd name="T10" fmla="*/ 0 w 9"/>
                  <a:gd name="T11" fmla="*/ 478 h 4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8"/>
                  <a:gd name="T20" fmla="*/ 9 w 9"/>
                  <a:gd name="T21" fmla="*/ 478 h 4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8">
                    <a:moveTo>
                      <a:pt x="0" y="47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1" name="Freeform 966">
                <a:extLst>
                  <a:ext uri="{FF2B5EF4-FFF2-40B4-BE49-F238E27FC236}">
                    <a16:creationId xmlns:a16="http://schemas.microsoft.com/office/drawing/2014/main" id="{DA81BD98-BD5E-479C-9CE2-07E915C58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185"/>
                <a:ext cx="11" cy="474"/>
              </a:xfrm>
              <a:custGeom>
                <a:avLst/>
                <a:gdLst>
                  <a:gd name="T0" fmla="*/ 0 w 11"/>
                  <a:gd name="T1" fmla="*/ 474 h 474"/>
                  <a:gd name="T2" fmla="*/ 0 w 11"/>
                  <a:gd name="T3" fmla="*/ 0 h 474"/>
                  <a:gd name="T4" fmla="*/ 6 w 11"/>
                  <a:gd name="T5" fmla="*/ 3 h 474"/>
                  <a:gd name="T6" fmla="*/ 11 w 11"/>
                  <a:gd name="T7" fmla="*/ 7 h 474"/>
                  <a:gd name="T8" fmla="*/ 11 w 11"/>
                  <a:gd name="T9" fmla="*/ 474 h 474"/>
                  <a:gd name="T10" fmla="*/ 0 w 11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4"/>
                  <a:gd name="T20" fmla="*/ 11 w 11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4">
                    <a:moveTo>
                      <a:pt x="0" y="47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7"/>
                    </a:lnTo>
                    <a:lnTo>
                      <a:pt x="11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2" name="Freeform 967">
                <a:extLst>
                  <a:ext uri="{FF2B5EF4-FFF2-40B4-BE49-F238E27FC236}">
                    <a16:creationId xmlns:a16="http://schemas.microsoft.com/office/drawing/2014/main" id="{68CD3E06-0758-41A8-A7B9-EE551799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2188"/>
                <a:ext cx="10" cy="471"/>
              </a:xfrm>
              <a:custGeom>
                <a:avLst/>
                <a:gdLst>
                  <a:gd name="T0" fmla="*/ 0 w 10"/>
                  <a:gd name="T1" fmla="*/ 471 h 471"/>
                  <a:gd name="T2" fmla="*/ 0 w 10"/>
                  <a:gd name="T3" fmla="*/ 0 h 471"/>
                  <a:gd name="T4" fmla="*/ 5 w 10"/>
                  <a:gd name="T5" fmla="*/ 4 h 471"/>
                  <a:gd name="T6" fmla="*/ 10 w 10"/>
                  <a:gd name="T7" fmla="*/ 7 h 471"/>
                  <a:gd name="T8" fmla="*/ 10 w 10"/>
                  <a:gd name="T9" fmla="*/ 471 h 471"/>
                  <a:gd name="T10" fmla="*/ 0 w 10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71"/>
                  <a:gd name="T20" fmla="*/ 10 w 10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71">
                    <a:moveTo>
                      <a:pt x="0" y="471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0" y="7"/>
                    </a:lnTo>
                    <a:lnTo>
                      <a:pt x="10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3" name="Freeform 968">
                <a:extLst>
                  <a:ext uri="{FF2B5EF4-FFF2-40B4-BE49-F238E27FC236}">
                    <a16:creationId xmlns:a16="http://schemas.microsoft.com/office/drawing/2014/main" id="{A18E1F08-CBDB-4DBB-A0D0-72D6C4E78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192"/>
                <a:ext cx="9" cy="467"/>
              </a:xfrm>
              <a:custGeom>
                <a:avLst/>
                <a:gdLst>
                  <a:gd name="T0" fmla="*/ 0 w 9"/>
                  <a:gd name="T1" fmla="*/ 467 h 467"/>
                  <a:gd name="T2" fmla="*/ 0 w 9"/>
                  <a:gd name="T3" fmla="*/ 0 h 467"/>
                  <a:gd name="T4" fmla="*/ 5 w 9"/>
                  <a:gd name="T5" fmla="*/ 3 h 467"/>
                  <a:gd name="T6" fmla="*/ 9 w 9"/>
                  <a:gd name="T7" fmla="*/ 5 h 467"/>
                  <a:gd name="T8" fmla="*/ 9 w 9"/>
                  <a:gd name="T9" fmla="*/ 467 h 467"/>
                  <a:gd name="T10" fmla="*/ 0 w 9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7"/>
                  <a:gd name="T20" fmla="*/ 9 w 9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7">
                    <a:moveTo>
                      <a:pt x="0" y="46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4" name="Freeform 969">
                <a:extLst>
                  <a:ext uri="{FF2B5EF4-FFF2-40B4-BE49-F238E27FC236}">
                    <a16:creationId xmlns:a16="http://schemas.microsoft.com/office/drawing/2014/main" id="{D72E7746-A54F-431E-860F-371FC0635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0 h 464"/>
                  <a:gd name="T4" fmla="*/ 4 w 9"/>
                  <a:gd name="T5" fmla="*/ 2 h 464"/>
                  <a:gd name="T6" fmla="*/ 9 w 9"/>
                  <a:gd name="T7" fmla="*/ 6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6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B7B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5" name="Freeform 970">
                <a:extLst>
                  <a:ext uri="{FF2B5EF4-FFF2-40B4-BE49-F238E27FC236}">
                    <a16:creationId xmlns:a16="http://schemas.microsoft.com/office/drawing/2014/main" id="{4CC20FE9-DD1D-4552-BCA9-6FD595A63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197"/>
                <a:ext cx="10" cy="462"/>
              </a:xfrm>
              <a:custGeom>
                <a:avLst/>
                <a:gdLst>
                  <a:gd name="T0" fmla="*/ 0 w 10"/>
                  <a:gd name="T1" fmla="*/ 462 h 462"/>
                  <a:gd name="T2" fmla="*/ 0 w 10"/>
                  <a:gd name="T3" fmla="*/ 0 h 462"/>
                  <a:gd name="T4" fmla="*/ 3 w 10"/>
                  <a:gd name="T5" fmla="*/ 2 h 462"/>
                  <a:gd name="T6" fmla="*/ 5 w 10"/>
                  <a:gd name="T7" fmla="*/ 4 h 462"/>
                  <a:gd name="T8" fmla="*/ 8 w 10"/>
                  <a:gd name="T9" fmla="*/ 6 h 462"/>
                  <a:gd name="T10" fmla="*/ 10 w 10"/>
                  <a:gd name="T11" fmla="*/ 7 h 462"/>
                  <a:gd name="T12" fmla="*/ 10 w 10"/>
                  <a:gd name="T13" fmla="*/ 462 h 462"/>
                  <a:gd name="T14" fmla="*/ 0 w 10"/>
                  <a:gd name="T15" fmla="*/ 462 h 4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62"/>
                  <a:gd name="T26" fmla="*/ 10 w 10"/>
                  <a:gd name="T27" fmla="*/ 462 h 4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62">
                    <a:moveTo>
                      <a:pt x="0" y="46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6" name="Freeform 971">
                <a:extLst>
                  <a:ext uri="{FF2B5EF4-FFF2-40B4-BE49-F238E27FC236}">
                    <a16:creationId xmlns:a16="http://schemas.microsoft.com/office/drawing/2014/main" id="{F8A839FB-6ECE-4865-86C4-A342E0541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0 h 458"/>
                  <a:gd name="T4" fmla="*/ 0 w 10"/>
                  <a:gd name="T5" fmla="*/ 0 h 458"/>
                  <a:gd name="T6" fmla="*/ 0 w 10"/>
                  <a:gd name="T7" fmla="*/ 0 h 458"/>
                  <a:gd name="T8" fmla="*/ 5 w 10"/>
                  <a:gd name="T9" fmla="*/ 3 h 458"/>
                  <a:gd name="T10" fmla="*/ 10 w 10"/>
                  <a:gd name="T11" fmla="*/ 5 h 458"/>
                  <a:gd name="T12" fmla="*/ 10 w 10"/>
                  <a:gd name="T13" fmla="*/ 458 h 458"/>
                  <a:gd name="T14" fmla="*/ 0 w 10"/>
                  <a:gd name="T15" fmla="*/ 458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58"/>
                  <a:gd name="T26" fmla="*/ 10 w 10"/>
                  <a:gd name="T27" fmla="*/ 458 h 4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58">
                    <a:moveTo>
                      <a:pt x="0" y="45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7" name="Freeform 972">
                <a:extLst>
                  <a:ext uri="{FF2B5EF4-FFF2-40B4-BE49-F238E27FC236}">
                    <a16:creationId xmlns:a16="http://schemas.microsoft.com/office/drawing/2014/main" id="{0DED69B1-83FE-48D8-B283-A21312FC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2204"/>
                <a:ext cx="9" cy="455"/>
              </a:xfrm>
              <a:custGeom>
                <a:avLst/>
                <a:gdLst>
                  <a:gd name="T0" fmla="*/ 0 w 9"/>
                  <a:gd name="T1" fmla="*/ 455 h 455"/>
                  <a:gd name="T2" fmla="*/ 0 w 9"/>
                  <a:gd name="T3" fmla="*/ 0 h 455"/>
                  <a:gd name="T4" fmla="*/ 5 w 9"/>
                  <a:gd name="T5" fmla="*/ 2 h 455"/>
                  <a:gd name="T6" fmla="*/ 9 w 9"/>
                  <a:gd name="T7" fmla="*/ 6 h 455"/>
                  <a:gd name="T8" fmla="*/ 9 w 9"/>
                  <a:gd name="T9" fmla="*/ 455 h 455"/>
                  <a:gd name="T10" fmla="*/ 0 w 9"/>
                  <a:gd name="T11" fmla="*/ 455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5"/>
                  <a:gd name="T20" fmla="*/ 9 w 9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5">
                    <a:moveTo>
                      <a:pt x="0" y="45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455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8" name="Freeform 973">
                <a:extLst>
                  <a:ext uri="{FF2B5EF4-FFF2-40B4-BE49-F238E27FC236}">
                    <a16:creationId xmlns:a16="http://schemas.microsoft.com/office/drawing/2014/main" id="{38A9DA39-FA7E-45AE-866F-C4CCFF332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0 h 453"/>
                  <a:gd name="T4" fmla="*/ 4 w 9"/>
                  <a:gd name="T5" fmla="*/ 4 h 453"/>
                  <a:gd name="T6" fmla="*/ 9 w 9"/>
                  <a:gd name="T7" fmla="*/ 5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9" name="Freeform 974">
                <a:extLst>
                  <a:ext uri="{FF2B5EF4-FFF2-40B4-BE49-F238E27FC236}">
                    <a16:creationId xmlns:a16="http://schemas.microsoft.com/office/drawing/2014/main" id="{28BF3F0A-A884-4731-9D4D-18252DD4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2210"/>
                <a:ext cx="11" cy="449"/>
              </a:xfrm>
              <a:custGeom>
                <a:avLst/>
                <a:gdLst>
                  <a:gd name="T0" fmla="*/ 0 w 11"/>
                  <a:gd name="T1" fmla="*/ 449 h 449"/>
                  <a:gd name="T2" fmla="*/ 0 w 11"/>
                  <a:gd name="T3" fmla="*/ 0 h 449"/>
                  <a:gd name="T4" fmla="*/ 5 w 11"/>
                  <a:gd name="T5" fmla="*/ 1 h 449"/>
                  <a:gd name="T6" fmla="*/ 11 w 11"/>
                  <a:gd name="T7" fmla="*/ 5 h 449"/>
                  <a:gd name="T8" fmla="*/ 11 w 11"/>
                  <a:gd name="T9" fmla="*/ 449 h 449"/>
                  <a:gd name="T10" fmla="*/ 0 w 11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9"/>
                  <a:gd name="T20" fmla="*/ 11 w 11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9">
                    <a:moveTo>
                      <a:pt x="0" y="449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BFB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0" name="Freeform 975">
                <a:extLst>
                  <a:ext uri="{FF2B5EF4-FFF2-40B4-BE49-F238E27FC236}">
                    <a16:creationId xmlns:a16="http://schemas.microsoft.com/office/drawing/2014/main" id="{7D61BE2C-2A88-4A35-8E28-5234569CA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0 h 448"/>
                  <a:gd name="T4" fmla="*/ 6 w 11"/>
                  <a:gd name="T5" fmla="*/ 4 h 448"/>
                  <a:gd name="T6" fmla="*/ 11 w 11"/>
                  <a:gd name="T7" fmla="*/ 6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1" name="Freeform 976">
                <a:extLst>
                  <a:ext uri="{FF2B5EF4-FFF2-40B4-BE49-F238E27FC236}">
                    <a16:creationId xmlns:a16="http://schemas.microsoft.com/office/drawing/2014/main" id="{E8214DD5-6302-455D-BC19-0A808262B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215"/>
                <a:ext cx="8" cy="444"/>
              </a:xfrm>
              <a:custGeom>
                <a:avLst/>
                <a:gdLst>
                  <a:gd name="T0" fmla="*/ 0 w 8"/>
                  <a:gd name="T1" fmla="*/ 444 h 444"/>
                  <a:gd name="T2" fmla="*/ 0 w 8"/>
                  <a:gd name="T3" fmla="*/ 0 h 444"/>
                  <a:gd name="T4" fmla="*/ 5 w 8"/>
                  <a:gd name="T5" fmla="*/ 2 h 444"/>
                  <a:gd name="T6" fmla="*/ 8 w 8"/>
                  <a:gd name="T7" fmla="*/ 5 h 444"/>
                  <a:gd name="T8" fmla="*/ 8 w 8"/>
                  <a:gd name="T9" fmla="*/ 444 h 444"/>
                  <a:gd name="T10" fmla="*/ 0 w 8"/>
                  <a:gd name="T11" fmla="*/ 444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4"/>
                  <a:gd name="T20" fmla="*/ 8 w 8"/>
                  <a:gd name="T21" fmla="*/ 444 h 4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4">
                    <a:moveTo>
                      <a:pt x="0" y="44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8" y="444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2" name="Freeform 977">
                <a:extLst>
                  <a:ext uri="{FF2B5EF4-FFF2-40B4-BE49-F238E27FC236}">
                    <a16:creationId xmlns:a16="http://schemas.microsoft.com/office/drawing/2014/main" id="{265BDFF8-B183-456B-A865-D6AFF87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17"/>
                <a:ext cx="9" cy="442"/>
              </a:xfrm>
              <a:custGeom>
                <a:avLst/>
                <a:gdLst>
                  <a:gd name="T0" fmla="*/ 0 w 9"/>
                  <a:gd name="T1" fmla="*/ 442 h 442"/>
                  <a:gd name="T2" fmla="*/ 0 w 9"/>
                  <a:gd name="T3" fmla="*/ 0 h 442"/>
                  <a:gd name="T4" fmla="*/ 3 w 9"/>
                  <a:gd name="T5" fmla="*/ 3 h 442"/>
                  <a:gd name="T6" fmla="*/ 9 w 9"/>
                  <a:gd name="T7" fmla="*/ 5 h 442"/>
                  <a:gd name="T8" fmla="*/ 9 w 9"/>
                  <a:gd name="T9" fmla="*/ 442 h 442"/>
                  <a:gd name="T10" fmla="*/ 0 w 9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2"/>
                  <a:gd name="T20" fmla="*/ 9 w 9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2">
                    <a:moveTo>
                      <a:pt x="0" y="442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9" y="5"/>
                    </a:lnTo>
                    <a:lnTo>
                      <a:pt x="9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3" name="Freeform 978">
                <a:extLst>
                  <a:ext uri="{FF2B5EF4-FFF2-40B4-BE49-F238E27FC236}">
                    <a16:creationId xmlns:a16="http://schemas.microsoft.com/office/drawing/2014/main" id="{AF9D24F5-B04E-4074-B37F-F2C370C85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20"/>
                <a:ext cx="11" cy="439"/>
              </a:xfrm>
              <a:custGeom>
                <a:avLst/>
                <a:gdLst>
                  <a:gd name="T0" fmla="*/ 0 w 11"/>
                  <a:gd name="T1" fmla="*/ 439 h 439"/>
                  <a:gd name="T2" fmla="*/ 0 w 11"/>
                  <a:gd name="T3" fmla="*/ 0 h 439"/>
                  <a:gd name="T4" fmla="*/ 6 w 11"/>
                  <a:gd name="T5" fmla="*/ 2 h 439"/>
                  <a:gd name="T6" fmla="*/ 11 w 11"/>
                  <a:gd name="T7" fmla="*/ 4 h 439"/>
                  <a:gd name="T8" fmla="*/ 11 w 11"/>
                  <a:gd name="T9" fmla="*/ 439 h 439"/>
                  <a:gd name="T10" fmla="*/ 0 w 11"/>
                  <a:gd name="T11" fmla="*/ 439 h 4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9"/>
                  <a:gd name="T20" fmla="*/ 11 w 11"/>
                  <a:gd name="T21" fmla="*/ 439 h 4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9">
                    <a:moveTo>
                      <a:pt x="0" y="439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39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4" name="Freeform 979">
                <a:extLst>
                  <a:ext uri="{FF2B5EF4-FFF2-40B4-BE49-F238E27FC236}">
                    <a16:creationId xmlns:a16="http://schemas.microsoft.com/office/drawing/2014/main" id="{9B5FF10C-28E3-4CBF-B1CB-2BA9C35D2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222"/>
                <a:ext cx="10" cy="437"/>
              </a:xfrm>
              <a:custGeom>
                <a:avLst/>
                <a:gdLst>
                  <a:gd name="T0" fmla="*/ 0 w 10"/>
                  <a:gd name="T1" fmla="*/ 437 h 437"/>
                  <a:gd name="T2" fmla="*/ 0 w 10"/>
                  <a:gd name="T3" fmla="*/ 0 h 437"/>
                  <a:gd name="T4" fmla="*/ 5 w 10"/>
                  <a:gd name="T5" fmla="*/ 2 h 437"/>
                  <a:gd name="T6" fmla="*/ 10 w 10"/>
                  <a:gd name="T7" fmla="*/ 5 h 437"/>
                  <a:gd name="T8" fmla="*/ 10 w 10"/>
                  <a:gd name="T9" fmla="*/ 437 h 437"/>
                  <a:gd name="T10" fmla="*/ 0 w 10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7"/>
                  <a:gd name="T20" fmla="*/ 10 w 10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7">
                    <a:moveTo>
                      <a:pt x="0" y="43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5"/>
                    </a:lnTo>
                    <a:lnTo>
                      <a:pt x="10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5" name="Freeform 980">
                <a:extLst>
                  <a:ext uri="{FF2B5EF4-FFF2-40B4-BE49-F238E27FC236}">
                    <a16:creationId xmlns:a16="http://schemas.microsoft.com/office/drawing/2014/main" id="{A39CE147-51D1-42D9-BA50-E67804CDD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224"/>
                <a:ext cx="9" cy="435"/>
              </a:xfrm>
              <a:custGeom>
                <a:avLst/>
                <a:gdLst>
                  <a:gd name="T0" fmla="*/ 0 w 9"/>
                  <a:gd name="T1" fmla="*/ 435 h 435"/>
                  <a:gd name="T2" fmla="*/ 0 w 9"/>
                  <a:gd name="T3" fmla="*/ 0 h 435"/>
                  <a:gd name="T4" fmla="*/ 5 w 9"/>
                  <a:gd name="T5" fmla="*/ 3 h 435"/>
                  <a:gd name="T6" fmla="*/ 9 w 9"/>
                  <a:gd name="T7" fmla="*/ 5 h 435"/>
                  <a:gd name="T8" fmla="*/ 9 w 9"/>
                  <a:gd name="T9" fmla="*/ 435 h 435"/>
                  <a:gd name="T10" fmla="*/ 0 w 9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5"/>
                  <a:gd name="T20" fmla="*/ 9 w 9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5">
                    <a:moveTo>
                      <a:pt x="0" y="43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6" name="Freeform 981">
                <a:extLst>
                  <a:ext uri="{FF2B5EF4-FFF2-40B4-BE49-F238E27FC236}">
                    <a16:creationId xmlns:a16="http://schemas.microsoft.com/office/drawing/2014/main" id="{40798896-4736-46F9-A948-152FC1DE8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0 h 432"/>
                  <a:gd name="T4" fmla="*/ 4 w 9"/>
                  <a:gd name="T5" fmla="*/ 2 h 432"/>
                  <a:gd name="T6" fmla="*/ 9 w 9"/>
                  <a:gd name="T7" fmla="*/ 4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7" name="Freeform 982">
                <a:extLst>
                  <a:ext uri="{FF2B5EF4-FFF2-40B4-BE49-F238E27FC236}">
                    <a16:creationId xmlns:a16="http://schemas.microsoft.com/office/drawing/2014/main" id="{2A62F470-FA5B-4D60-B074-A804F0770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229"/>
                <a:ext cx="10" cy="430"/>
              </a:xfrm>
              <a:custGeom>
                <a:avLst/>
                <a:gdLst>
                  <a:gd name="T0" fmla="*/ 0 w 10"/>
                  <a:gd name="T1" fmla="*/ 430 h 430"/>
                  <a:gd name="T2" fmla="*/ 0 w 10"/>
                  <a:gd name="T3" fmla="*/ 0 h 430"/>
                  <a:gd name="T4" fmla="*/ 5 w 10"/>
                  <a:gd name="T5" fmla="*/ 2 h 430"/>
                  <a:gd name="T6" fmla="*/ 10 w 10"/>
                  <a:gd name="T7" fmla="*/ 3 h 430"/>
                  <a:gd name="T8" fmla="*/ 10 w 10"/>
                  <a:gd name="T9" fmla="*/ 430 h 430"/>
                  <a:gd name="T10" fmla="*/ 0 w 10"/>
                  <a:gd name="T11" fmla="*/ 43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0"/>
                  <a:gd name="T20" fmla="*/ 10 w 10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0">
                    <a:moveTo>
                      <a:pt x="0" y="43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8" name="Freeform 983">
                <a:extLst>
                  <a:ext uri="{FF2B5EF4-FFF2-40B4-BE49-F238E27FC236}">
                    <a16:creationId xmlns:a16="http://schemas.microsoft.com/office/drawing/2014/main" id="{BBE2D547-D55A-4B3F-8E04-3186B3411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231"/>
                <a:ext cx="11" cy="428"/>
              </a:xfrm>
              <a:custGeom>
                <a:avLst/>
                <a:gdLst>
                  <a:gd name="T0" fmla="*/ 0 w 11"/>
                  <a:gd name="T1" fmla="*/ 428 h 428"/>
                  <a:gd name="T2" fmla="*/ 0 w 11"/>
                  <a:gd name="T3" fmla="*/ 0 h 428"/>
                  <a:gd name="T4" fmla="*/ 5 w 11"/>
                  <a:gd name="T5" fmla="*/ 1 h 428"/>
                  <a:gd name="T6" fmla="*/ 11 w 11"/>
                  <a:gd name="T7" fmla="*/ 5 h 428"/>
                  <a:gd name="T8" fmla="*/ 11 w 11"/>
                  <a:gd name="T9" fmla="*/ 428 h 428"/>
                  <a:gd name="T10" fmla="*/ 0 w 11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8"/>
                  <a:gd name="T20" fmla="*/ 11 w 11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8">
                    <a:moveTo>
                      <a:pt x="0" y="42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9" name="Freeform 984">
                <a:extLst>
                  <a:ext uri="{FF2B5EF4-FFF2-40B4-BE49-F238E27FC236}">
                    <a16:creationId xmlns:a16="http://schemas.microsoft.com/office/drawing/2014/main" id="{FC44796F-555A-459A-A70B-ADD4D4B51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232"/>
                <a:ext cx="9" cy="427"/>
              </a:xfrm>
              <a:custGeom>
                <a:avLst/>
                <a:gdLst>
                  <a:gd name="T0" fmla="*/ 0 w 9"/>
                  <a:gd name="T1" fmla="*/ 427 h 427"/>
                  <a:gd name="T2" fmla="*/ 0 w 9"/>
                  <a:gd name="T3" fmla="*/ 0 h 427"/>
                  <a:gd name="T4" fmla="*/ 6 w 9"/>
                  <a:gd name="T5" fmla="*/ 4 h 427"/>
                  <a:gd name="T6" fmla="*/ 9 w 9"/>
                  <a:gd name="T7" fmla="*/ 6 h 427"/>
                  <a:gd name="T8" fmla="*/ 9 w 9"/>
                  <a:gd name="T9" fmla="*/ 427 h 427"/>
                  <a:gd name="T10" fmla="*/ 0 w 9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7"/>
                  <a:gd name="T20" fmla="*/ 9 w 9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7">
                    <a:moveTo>
                      <a:pt x="0" y="427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9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0" name="Freeform 985">
                <a:extLst>
                  <a:ext uri="{FF2B5EF4-FFF2-40B4-BE49-F238E27FC236}">
                    <a16:creationId xmlns:a16="http://schemas.microsoft.com/office/drawing/2014/main" id="{229A5A93-1458-4206-B6F9-24F004F66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0 h 423"/>
                  <a:gd name="T4" fmla="*/ 3 w 8"/>
                  <a:gd name="T5" fmla="*/ 2 h 423"/>
                  <a:gd name="T6" fmla="*/ 8 w 8"/>
                  <a:gd name="T7" fmla="*/ 4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1" name="Freeform 986">
                <a:extLst>
                  <a:ext uri="{FF2B5EF4-FFF2-40B4-BE49-F238E27FC236}">
                    <a16:creationId xmlns:a16="http://schemas.microsoft.com/office/drawing/2014/main" id="{DCC6C19F-70B1-483A-B1D7-4995A6EF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0 h 421"/>
                  <a:gd name="T4" fmla="*/ 5 w 11"/>
                  <a:gd name="T5" fmla="*/ 2 h 421"/>
                  <a:gd name="T6" fmla="*/ 11 w 11"/>
                  <a:gd name="T7" fmla="*/ 3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2" name="Freeform 987">
                <a:extLst>
                  <a:ext uri="{FF2B5EF4-FFF2-40B4-BE49-F238E27FC236}">
                    <a16:creationId xmlns:a16="http://schemas.microsoft.com/office/drawing/2014/main" id="{CCA1BF3D-7E7A-41BD-BDF6-81CF29535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0 h 419"/>
                  <a:gd name="T4" fmla="*/ 6 w 11"/>
                  <a:gd name="T5" fmla="*/ 1 h 419"/>
                  <a:gd name="T6" fmla="*/ 11 w 11"/>
                  <a:gd name="T7" fmla="*/ 3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3" name="Freeform 988">
                <a:extLst>
                  <a:ext uri="{FF2B5EF4-FFF2-40B4-BE49-F238E27FC236}">
                    <a16:creationId xmlns:a16="http://schemas.microsoft.com/office/drawing/2014/main" id="{E7732246-6035-4518-A8B5-4C5D7907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0 h 418"/>
                  <a:gd name="T4" fmla="*/ 5 w 9"/>
                  <a:gd name="T5" fmla="*/ 2 h 418"/>
                  <a:gd name="T6" fmla="*/ 9 w 9"/>
                  <a:gd name="T7" fmla="*/ 4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4" name="Freeform 989">
                <a:extLst>
                  <a:ext uri="{FF2B5EF4-FFF2-40B4-BE49-F238E27FC236}">
                    <a16:creationId xmlns:a16="http://schemas.microsoft.com/office/drawing/2014/main" id="{2490027F-0D36-4D13-9C76-28FFEF87C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0 h 416"/>
                  <a:gd name="T4" fmla="*/ 4 w 9"/>
                  <a:gd name="T5" fmla="*/ 2 h 416"/>
                  <a:gd name="T6" fmla="*/ 9 w 9"/>
                  <a:gd name="T7" fmla="*/ 4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5" name="Freeform 990">
                <a:extLst>
                  <a:ext uri="{FF2B5EF4-FFF2-40B4-BE49-F238E27FC236}">
                    <a16:creationId xmlns:a16="http://schemas.microsoft.com/office/drawing/2014/main" id="{CB24B494-FE23-4ED5-8801-FBC7A2855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0 h 414"/>
                  <a:gd name="T4" fmla="*/ 5 w 10"/>
                  <a:gd name="T5" fmla="*/ 2 h 414"/>
                  <a:gd name="T6" fmla="*/ 10 w 10"/>
                  <a:gd name="T7" fmla="*/ 3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6" name="Freeform 991">
                <a:extLst>
                  <a:ext uri="{FF2B5EF4-FFF2-40B4-BE49-F238E27FC236}">
                    <a16:creationId xmlns:a16="http://schemas.microsoft.com/office/drawing/2014/main" id="{0F1DC3A3-E23A-43F7-BFFA-BD083F8B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0 h 412"/>
                  <a:gd name="T4" fmla="*/ 5 w 10"/>
                  <a:gd name="T5" fmla="*/ 1 h 412"/>
                  <a:gd name="T6" fmla="*/ 10 w 10"/>
                  <a:gd name="T7" fmla="*/ 3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7" name="Freeform 992">
                <a:extLst>
                  <a:ext uri="{FF2B5EF4-FFF2-40B4-BE49-F238E27FC236}">
                    <a16:creationId xmlns:a16="http://schemas.microsoft.com/office/drawing/2014/main" id="{2F1A21D2-7368-4CBF-B582-617C2C30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0 h 411"/>
                  <a:gd name="T4" fmla="*/ 5 w 9"/>
                  <a:gd name="T5" fmla="*/ 2 h 411"/>
                  <a:gd name="T6" fmla="*/ 9 w 9"/>
                  <a:gd name="T7" fmla="*/ 2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8" name="Freeform 993">
                <a:extLst>
                  <a:ext uri="{FF2B5EF4-FFF2-40B4-BE49-F238E27FC236}">
                    <a16:creationId xmlns:a16="http://schemas.microsoft.com/office/drawing/2014/main" id="{C9B58EA0-9F46-46CD-8845-37DAB0998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0 h 409"/>
                  <a:gd name="T4" fmla="*/ 4 w 9"/>
                  <a:gd name="T5" fmla="*/ 0 h 409"/>
                  <a:gd name="T6" fmla="*/ 9 w 9"/>
                  <a:gd name="T7" fmla="*/ 2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9" name="Freeform 994">
                <a:extLst>
                  <a:ext uri="{FF2B5EF4-FFF2-40B4-BE49-F238E27FC236}">
                    <a16:creationId xmlns:a16="http://schemas.microsoft.com/office/drawing/2014/main" id="{902229F6-AFE3-4202-9493-0F1DD5E8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250"/>
                <a:ext cx="11" cy="409"/>
              </a:xfrm>
              <a:custGeom>
                <a:avLst/>
                <a:gdLst>
                  <a:gd name="T0" fmla="*/ 0 w 11"/>
                  <a:gd name="T1" fmla="*/ 409 h 409"/>
                  <a:gd name="T2" fmla="*/ 0 w 11"/>
                  <a:gd name="T3" fmla="*/ 0 h 409"/>
                  <a:gd name="T4" fmla="*/ 5 w 11"/>
                  <a:gd name="T5" fmla="*/ 2 h 409"/>
                  <a:gd name="T6" fmla="*/ 11 w 11"/>
                  <a:gd name="T7" fmla="*/ 4 h 409"/>
                  <a:gd name="T8" fmla="*/ 11 w 11"/>
                  <a:gd name="T9" fmla="*/ 409 h 409"/>
                  <a:gd name="T10" fmla="*/ 0 w 11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9"/>
                  <a:gd name="T20" fmla="*/ 11 w 11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9">
                    <a:moveTo>
                      <a:pt x="0" y="409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1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0" name="Freeform 995">
                <a:extLst>
                  <a:ext uri="{FF2B5EF4-FFF2-40B4-BE49-F238E27FC236}">
                    <a16:creationId xmlns:a16="http://schemas.microsoft.com/office/drawing/2014/main" id="{A538C37C-0C2C-4A16-8A9D-2BA54E889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0 h 407"/>
                  <a:gd name="T4" fmla="*/ 6 w 11"/>
                  <a:gd name="T5" fmla="*/ 2 h 407"/>
                  <a:gd name="T6" fmla="*/ 11 w 11"/>
                  <a:gd name="T7" fmla="*/ 3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3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1" name="Freeform 996">
                <a:extLst>
                  <a:ext uri="{FF2B5EF4-FFF2-40B4-BE49-F238E27FC236}">
                    <a16:creationId xmlns:a16="http://schemas.microsoft.com/office/drawing/2014/main" id="{52B943C5-52B2-4536-B110-E04F54D60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0 h 405"/>
                  <a:gd name="T4" fmla="*/ 5 w 8"/>
                  <a:gd name="T5" fmla="*/ 1 h 405"/>
                  <a:gd name="T6" fmla="*/ 8 w 8"/>
                  <a:gd name="T7" fmla="*/ 1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2" name="Freeform 997">
                <a:extLst>
                  <a:ext uri="{FF2B5EF4-FFF2-40B4-BE49-F238E27FC236}">
                    <a16:creationId xmlns:a16="http://schemas.microsoft.com/office/drawing/2014/main" id="{9447E752-F926-4761-B569-929C63215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0 h 404"/>
                  <a:gd name="T4" fmla="*/ 3 w 9"/>
                  <a:gd name="T5" fmla="*/ 0 h 404"/>
                  <a:gd name="T6" fmla="*/ 9 w 9"/>
                  <a:gd name="T7" fmla="*/ 2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3" name="Freeform 998">
                <a:extLst>
                  <a:ext uri="{FF2B5EF4-FFF2-40B4-BE49-F238E27FC236}">
                    <a16:creationId xmlns:a16="http://schemas.microsoft.com/office/drawing/2014/main" id="{24301116-D540-4C42-92AB-8410D1F56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255"/>
                <a:ext cx="11" cy="404"/>
              </a:xfrm>
              <a:custGeom>
                <a:avLst/>
                <a:gdLst>
                  <a:gd name="T0" fmla="*/ 0 w 11"/>
                  <a:gd name="T1" fmla="*/ 404 h 404"/>
                  <a:gd name="T2" fmla="*/ 0 w 11"/>
                  <a:gd name="T3" fmla="*/ 0 h 404"/>
                  <a:gd name="T4" fmla="*/ 6 w 11"/>
                  <a:gd name="T5" fmla="*/ 2 h 404"/>
                  <a:gd name="T6" fmla="*/ 11 w 11"/>
                  <a:gd name="T7" fmla="*/ 4 h 404"/>
                  <a:gd name="T8" fmla="*/ 11 w 11"/>
                  <a:gd name="T9" fmla="*/ 404 h 404"/>
                  <a:gd name="T10" fmla="*/ 0 w 11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4"/>
                  <a:gd name="T20" fmla="*/ 11 w 11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4">
                    <a:moveTo>
                      <a:pt x="0" y="40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4" name="Freeform 999">
                <a:extLst>
                  <a:ext uri="{FF2B5EF4-FFF2-40B4-BE49-F238E27FC236}">
                    <a16:creationId xmlns:a16="http://schemas.microsoft.com/office/drawing/2014/main" id="{336264ED-8F38-4031-A9E3-C2D79F7B9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0 h 402"/>
                  <a:gd name="T4" fmla="*/ 5 w 10"/>
                  <a:gd name="T5" fmla="*/ 2 h 402"/>
                  <a:gd name="T6" fmla="*/ 10 w 10"/>
                  <a:gd name="T7" fmla="*/ 2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5" name="Freeform 1000">
                <a:extLst>
                  <a:ext uri="{FF2B5EF4-FFF2-40B4-BE49-F238E27FC236}">
                    <a16:creationId xmlns:a16="http://schemas.microsoft.com/office/drawing/2014/main" id="{E523112B-C726-40F8-852E-9CE8C8F90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5 w 9"/>
                  <a:gd name="T5" fmla="*/ 0 h 400"/>
                  <a:gd name="T6" fmla="*/ 9 w 9"/>
                  <a:gd name="T7" fmla="*/ 2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6" name="Freeform 1001">
                <a:extLst>
                  <a:ext uri="{FF2B5EF4-FFF2-40B4-BE49-F238E27FC236}">
                    <a16:creationId xmlns:a16="http://schemas.microsoft.com/office/drawing/2014/main" id="{2C9CE2F2-710C-4B88-A87D-897E4B30E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4 w 9"/>
                  <a:gd name="T5" fmla="*/ 2 h 400"/>
                  <a:gd name="T6" fmla="*/ 9 w 9"/>
                  <a:gd name="T7" fmla="*/ 3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7" name="Freeform 1002">
                <a:extLst>
                  <a:ext uri="{FF2B5EF4-FFF2-40B4-BE49-F238E27FC236}">
                    <a16:creationId xmlns:a16="http://schemas.microsoft.com/office/drawing/2014/main" id="{F7BF7618-053F-45EA-A986-B7B4767FD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0 h 398"/>
                  <a:gd name="T4" fmla="*/ 5 w 10"/>
                  <a:gd name="T5" fmla="*/ 1 h 398"/>
                  <a:gd name="T6" fmla="*/ 10 w 10"/>
                  <a:gd name="T7" fmla="*/ 1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8" name="Freeform 1003">
                <a:extLst>
                  <a:ext uri="{FF2B5EF4-FFF2-40B4-BE49-F238E27FC236}">
                    <a16:creationId xmlns:a16="http://schemas.microsoft.com/office/drawing/2014/main" id="{CFF5E537-5C56-4F47-89CC-B330768DB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0 h 397"/>
                  <a:gd name="T4" fmla="*/ 5 w 11"/>
                  <a:gd name="T5" fmla="*/ 0 h 397"/>
                  <a:gd name="T6" fmla="*/ 11 w 11"/>
                  <a:gd name="T7" fmla="*/ 2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9" name="Freeform 1004">
                <a:extLst>
                  <a:ext uri="{FF2B5EF4-FFF2-40B4-BE49-F238E27FC236}">
                    <a16:creationId xmlns:a16="http://schemas.microsoft.com/office/drawing/2014/main" id="{E5C9E70E-4931-4D46-B4D0-3D38874D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0 h 397"/>
                  <a:gd name="T4" fmla="*/ 6 w 9"/>
                  <a:gd name="T5" fmla="*/ 2 h 397"/>
                  <a:gd name="T6" fmla="*/ 9 w 9"/>
                  <a:gd name="T7" fmla="*/ 2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0" name="Freeform 1005">
                <a:extLst>
                  <a:ext uri="{FF2B5EF4-FFF2-40B4-BE49-F238E27FC236}">
                    <a16:creationId xmlns:a16="http://schemas.microsoft.com/office/drawing/2014/main" id="{084D33EA-0A9C-4923-A82D-BBA7E7F97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0 h 395"/>
                  <a:gd name="T4" fmla="*/ 3 w 8"/>
                  <a:gd name="T5" fmla="*/ 0 h 395"/>
                  <a:gd name="T6" fmla="*/ 8 w 8"/>
                  <a:gd name="T7" fmla="*/ 2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1" name="Freeform 1006">
                <a:extLst>
                  <a:ext uri="{FF2B5EF4-FFF2-40B4-BE49-F238E27FC236}">
                    <a16:creationId xmlns:a16="http://schemas.microsoft.com/office/drawing/2014/main" id="{2004808D-522E-4EB5-8907-B1513ABF8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0 h 395"/>
                  <a:gd name="T4" fmla="*/ 5 w 11"/>
                  <a:gd name="T5" fmla="*/ 2 h 395"/>
                  <a:gd name="T6" fmla="*/ 11 w 11"/>
                  <a:gd name="T7" fmla="*/ 2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2" name="Freeform 1007">
                <a:extLst>
                  <a:ext uri="{FF2B5EF4-FFF2-40B4-BE49-F238E27FC236}">
                    <a16:creationId xmlns:a16="http://schemas.microsoft.com/office/drawing/2014/main" id="{03CC1724-978E-48D6-9F2C-53952C357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6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3" name="Freeform 1008">
                <a:extLst>
                  <a:ext uri="{FF2B5EF4-FFF2-40B4-BE49-F238E27FC236}">
                    <a16:creationId xmlns:a16="http://schemas.microsoft.com/office/drawing/2014/main" id="{EA4B9D6D-FFF0-4230-BBA1-77A2BB680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0 h 393"/>
                  <a:gd name="T4" fmla="*/ 5 w 8"/>
                  <a:gd name="T5" fmla="*/ 0 h 393"/>
                  <a:gd name="T6" fmla="*/ 8 w 8"/>
                  <a:gd name="T7" fmla="*/ 2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4" name="Freeform 1009">
                <a:extLst>
                  <a:ext uri="{FF2B5EF4-FFF2-40B4-BE49-F238E27FC236}">
                    <a16:creationId xmlns:a16="http://schemas.microsoft.com/office/drawing/2014/main" id="{D6040F99-C3F1-4DD0-93C3-3C51F3093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0 h 393"/>
                  <a:gd name="T4" fmla="*/ 3 w 9"/>
                  <a:gd name="T5" fmla="*/ 2 h 393"/>
                  <a:gd name="T6" fmla="*/ 9 w 9"/>
                  <a:gd name="T7" fmla="*/ 2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5" name="Freeform 1010">
                <a:extLst>
                  <a:ext uri="{FF2B5EF4-FFF2-40B4-BE49-F238E27FC236}">
                    <a16:creationId xmlns:a16="http://schemas.microsoft.com/office/drawing/2014/main" id="{44E381A8-7F33-459E-9BE6-B4E1C293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6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6" name="Freeform 1011">
                <a:extLst>
                  <a:ext uri="{FF2B5EF4-FFF2-40B4-BE49-F238E27FC236}">
                    <a16:creationId xmlns:a16="http://schemas.microsoft.com/office/drawing/2014/main" id="{73B76EE6-95A1-4C53-A910-E96121B04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0 h 391"/>
                  <a:gd name="T4" fmla="*/ 5 w 10"/>
                  <a:gd name="T5" fmla="*/ 0 h 391"/>
                  <a:gd name="T6" fmla="*/ 10 w 10"/>
                  <a:gd name="T7" fmla="*/ 1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7" name="Freeform 1012">
                <a:extLst>
                  <a:ext uri="{FF2B5EF4-FFF2-40B4-BE49-F238E27FC236}">
                    <a16:creationId xmlns:a16="http://schemas.microsoft.com/office/drawing/2014/main" id="{164937E8-FD40-4B34-90C4-90B2CE18D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0 h 391"/>
                  <a:gd name="T4" fmla="*/ 5 w 9"/>
                  <a:gd name="T5" fmla="*/ 1 h 391"/>
                  <a:gd name="T6" fmla="*/ 9 w 9"/>
                  <a:gd name="T7" fmla="*/ 1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8" name="Freeform 1013">
                <a:extLst>
                  <a:ext uri="{FF2B5EF4-FFF2-40B4-BE49-F238E27FC236}">
                    <a16:creationId xmlns:a16="http://schemas.microsoft.com/office/drawing/2014/main" id="{736F98B3-72F1-4E60-A48D-399FD83DD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4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9" name="Freeform 1014">
                <a:extLst>
                  <a:ext uri="{FF2B5EF4-FFF2-40B4-BE49-F238E27FC236}">
                    <a16:creationId xmlns:a16="http://schemas.microsoft.com/office/drawing/2014/main" id="{295FCA99-3A06-4BF9-B52A-EE32F806D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0" name="Freeform 1015">
                <a:extLst>
                  <a:ext uri="{FF2B5EF4-FFF2-40B4-BE49-F238E27FC236}">
                    <a16:creationId xmlns:a16="http://schemas.microsoft.com/office/drawing/2014/main" id="{5A639AE4-8B38-428C-8E0F-234C592FF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5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1" name="Freeform 1016">
                <a:extLst>
                  <a:ext uri="{FF2B5EF4-FFF2-40B4-BE49-F238E27FC236}">
                    <a16:creationId xmlns:a16="http://schemas.microsoft.com/office/drawing/2014/main" id="{3DCBC14F-14AB-411E-9D7E-F0DBF073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6 w 9"/>
                  <a:gd name="T5" fmla="*/ 0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2" name="Freeform 1017">
                <a:extLst>
                  <a:ext uri="{FF2B5EF4-FFF2-40B4-BE49-F238E27FC236}">
                    <a16:creationId xmlns:a16="http://schemas.microsoft.com/office/drawing/2014/main" id="{3AC936A3-74E8-40BB-8E01-0CC8DCDF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3 w 9"/>
                  <a:gd name="T5" fmla="*/ 2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3" name="Freeform 1018">
                <a:extLst>
                  <a:ext uri="{FF2B5EF4-FFF2-40B4-BE49-F238E27FC236}">
                    <a16:creationId xmlns:a16="http://schemas.microsoft.com/office/drawing/2014/main" id="{277862BC-F318-4501-B086-AD122B3AE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6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4" name="Freeform 1019">
                <a:extLst>
                  <a:ext uri="{FF2B5EF4-FFF2-40B4-BE49-F238E27FC236}">
                    <a16:creationId xmlns:a16="http://schemas.microsoft.com/office/drawing/2014/main" id="{31CD1266-BC96-45A2-A654-D63C57BC4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5" name="Freeform 1020">
                <a:extLst>
                  <a:ext uri="{FF2B5EF4-FFF2-40B4-BE49-F238E27FC236}">
                    <a16:creationId xmlns:a16="http://schemas.microsoft.com/office/drawing/2014/main" id="{1C883ABA-A2FB-45F7-BD04-C62A6F725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6" name="Freeform 1021">
                <a:extLst>
                  <a:ext uri="{FF2B5EF4-FFF2-40B4-BE49-F238E27FC236}">
                    <a16:creationId xmlns:a16="http://schemas.microsoft.com/office/drawing/2014/main" id="{E98CB158-E7E5-4912-A141-83E97D83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5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7" name="Freeform 1022">
                <a:extLst>
                  <a:ext uri="{FF2B5EF4-FFF2-40B4-BE49-F238E27FC236}">
                    <a16:creationId xmlns:a16="http://schemas.microsoft.com/office/drawing/2014/main" id="{AE68AF61-10A5-4F76-9049-42579C7B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4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8" name="Freeform 1023">
                <a:extLst>
                  <a:ext uri="{FF2B5EF4-FFF2-40B4-BE49-F238E27FC236}">
                    <a16:creationId xmlns:a16="http://schemas.microsoft.com/office/drawing/2014/main" id="{5A9E46E8-06BD-4B60-83D5-5C51C3EB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9" name="Freeform 1024">
                <a:extLst>
                  <a:ext uri="{FF2B5EF4-FFF2-40B4-BE49-F238E27FC236}">
                    <a16:creationId xmlns:a16="http://schemas.microsoft.com/office/drawing/2014/main" id="{4B305BB2-7286-4002-9DA5-CB46E9DF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5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0" name="Freeform 1025">
                <a:extLst>
                  <a:ext uri="{FF2B5EF4-FFF2-40B4-BE49-F238E27FC236}">
                    <a16:creationId xmlns:a16="http://schemas.microsoft.com/office/drawing/2014/main" id="{6504DC21-D969-4133-8ECF-3DE65906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6 w 9"/>
                  <a:gd name="T5" fmla="*/ 2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1" name="Freeform 1026">
                <a:extLst>
                  <a:ext uri="{FF2B5EF4-FFF2-40B4-BE49-F238E27FC236}">
                    <a16:creationId xmlns:a16="http://schemas.microsoft.com/office/drawing/2014/main" id="{D52ACCF9-A0B0-4FA7-B3BD-C612F682D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3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2" name="Freeform 1027">
                <a:extLst>
                  <a:ext uri="{FF2B5EF4-FFF2-40B4-BE49-F238E27FC236}">
                    <a16:creationId xmlns:a16="http://schemas.microsoft.com/office/drawing/2014/main" id="{8B8F37BA-E9CF-4C47-B69E-19760B6D5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6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3" name="Freeform 1028">
                <a:extLst>
                  <a:ext uri="{FF2B5EF4-FFF2-40B4-BE49-F238E27FC236}">
                    <a16:creationId xmlns:a16="http://schemas.microsoft.com/office/drawing/2014/main" id="{7CBD6E97-4522-458D-AF85-4727590CB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4" name="Freeform 1029">
                <a:extLst>
                  <a:ext uri="{FF2B5EF4-FFF2-40B4-BE49-F238E27FC236}">
                    <a16:creationId xmlns:a16="http://schemas.microsoft.com/office/drawing/2014/main" id="{3E540B35-5FFC-40A4-A096-4E587E24C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5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5" name="Freeform 1030">
                <a:extLst>
                  <a:ext uri="{FF2B5EF4-FFF2-40B4-BE49-F238E27FC236}">
                    <a16:creationId xmlns:a16="http://schemas.microsoft.com/office/drawing/2014/main" id="{DA7FAA59-45CE-4D82-AE11-231A3DD00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1 h 391"/>
                  <a:gd name="T4" fmla="*/ 4 w 9"/>
                  <a:gd name="T5" fmla="*/ 1 h 391"/>
                  <a:gd name="T6" fmla="*/ 9 w 9"/>
                  <a:gd name="T7" fmla="*/ 0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6" name="Freeform 1031">
                <a:extLst>
                  <a:ext uri="{FF2B5EF4-FFF2-40B4-BE49-F238E27FC236}">
                    <a16:creationId xmlns:a16="http://schemas.microsoft.com/office/drawing/2014/main" id="{12B3496D-1CA8-441F-87D1-77DF14884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1 h 391"/>
                  <a:gd name="T4" fmla="*/ 5 w 10"/>
                  <a:gd name="T5" fmla="*/ 0 h 391"/>
                  <a:gd name="T6" fmla="*/ 10 w 10"/>
                  <a:gd name="T7" fmla="*/ 0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7" name="Freeform 1032">
                <a:extLst>
                  <a:ext uri="{FF2B5EF4-FFF2-40B4-BE49-F238E27FC236}">
                    <a16:creationId xmlns:a16="http://schemas.microsoft.com/office/drawing/2014/main" id="{1824730F-C18E-4804-A232-B04917CD4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5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8" name="Freeform 1033">
                <a:extLst>
                  <a:ext uri="{FF2B5EF4-FFF2-40B4-BE49-F238E27FC236}">
                    <a16:creationId xmlns:a16="http://schemas.microsoft.com/office/drawing/2014/main" id="{5815D3E6-F24D-4AC6-A2B3-5104E7F2D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2 h 393"/>
                  <a:gd name="T4" fmla="*/ 6 w 9"/>
                  <a:gd name="T5" fmla="*/ 2 h 393"/>
                  <a:gd name="T6" fmla="*/ 9 w 9"/>
                  <a:gd name="T7" fmla="*/ 0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9" name="Freeform 1034">
                <a:extLst>
                  <a:ext uri="{FF2B5EF4-FFF2-40B4-BE49-F238E27FC236}">
                    <a16:creationId xmlns:a16="http://schemas.microsoft.com/office/drawing/2014/main" id="{65CEB38A-EE5B-4BFE-B090-433E5AB3F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2 h 393"/>
                  <a:gd name="T4" fmla="*/ 3 w 8"/>
                  <a:gd name="T5" fmla="*/ 0 h 393"/>
                  <a:gd name="T6" fmla="*/ 8 w 8"/>
                  <a:gd name="T7" fmla="*/ 0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0" name="Freeform 1035">
                <a:extLst>
                  <a:ext uri="{FF2B5EF4-FFF2-40B4-BE49-F238E27FC236}">
                    <a16:creationId xmlns:a16="http://schemas.microsoft.com/office/drawing/2014/main" id="{280219F8-C69A-4313-9340-67FE7B30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5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1" name="Freeform 1036">
                <a:extLst>
                  <a:ext uri="{FF2B5EF4-FFF2-40B4-BE49-F238E27FC236}">
                    <a16:creationId xmlns:a16="http://schemas.microsoft.com/office/drawing/2014/main" id="{BE10E34B-4D20-4CAE-A0E9-C117F25A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2 h 395"/>
                  <a:gd name="T4" fmla="*/ 6 w 11"/>
                  <a:gd name="T5" fmla="*/ 2 h 395"/>
                  <a:gd name="T6" fmla="*/ 11 w 11"/>
                  <a:gd name="T7" fmla="*/ 0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2" name="Freeform 1037">
                <a:extLst>
                  <a:ext uri="{FF2B5EF4-FFF2-40B4-BE49-F238E27FC236}">
                    <a16:creationId xmlns:a16="http://schemas.microsoft.com/office/drawing/2014/main" id="{DC99B049-5A74-4FBA-8CCB-8D52AAFD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2 h 395"/>
                  <a:gd name="T4" fmla="*/ 5 w 8"/>
                  <a:gd name="T5" fmla="*/ 0 h 395"/>
                  <a:gd name="T6" fmla="*/ 8 w 8"/>
                  <a:gd name="T7" fmla="*/ 0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3" name="Freeform 1038">
                <a:extLst>
                  <a:ext uri="{FF2B5EF4-FFF2-40B4-BE49-F238E27FC236}">
                    <a16:creationId xmlns:a16="http://schemas.microsoft.com/office/drawing/2014/main" id="{3CEB6E08-DC67-4BDA-9166-F22644C83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2 h 397"/>
                  <a:gd name="T4" fmla="*/ 3 w 9"/>
                  <a:gd name="T5" fmla="*/ 2 h 397"/>
                  <a:gd name="T6" fmla="*/ 9 w 9"/>
                  <a:gd name="T7" fmla="*/ 0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4" name="Freeform 1039">
                <a:extLst>
                  <a:ext uri="{FF2B5EF4-FFF2-40B4-BE49-F238E27FC236}">
                    <a16:creationId xmlns:a16="http://schemas.microsoft.com/office/drawing/2014/main" id="{B7687DB6-5114-4A79-B5EB-875ABBE4F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2 h 397"/>
                  <a:gd name="T4" fmla="*/ 6 w 11"/>
                  <a:gd name="T5" fmla="*/ 0 h 397"/>
                  <a:gd name="T6" fmla="*/ 11 w 11"/>
                  <a:gd name="T7" fmla="*/ 0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5" name="Freeform 1040">
                <a:extLst>
                  <a:ext uri="{FF2B5EF4-FFF2-40B4-BE49-F238E27FC236}">
                    <a16:creationId xmlns:a16="http://schemas.microsoft.com/office/drawing/2014/main" id="{0AC6E115-23CE-4752-8208-201FAEA8D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1 h 398"/>
                  <a:gd name="T4" fmla="*/ 5 w 10"/>
                  <a:gd name="T5" fmla="*/ 1 h 398"/>
                  <a:gd name="T6" fmla="*/ 10 w 10"/>
                  <a:gd name="T7" fmla="*/ 0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6" name="Freeform 1041">
                <a:extLst>
                  <a:ext uri="{FF2B5EF4-FFF2-40B4-BE49-F238E27FC236}">
                    <a16:creationId xmlns:a16="http://schemas.microsoft.com/office/drawing/2014/main" id="{91E6AB79-8CA9-4EC0-87EC-DC35FA772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261"/>
                <a:ext cx="9" cy="398"/>
              </a:xfrm>
              <a:custGeom>
                <a:avLst/>
                <a:gdLst>
                  <a:gd name="T0" fmla="*/ 0 w 9"/>
                  <a:gd name="T1" fmla="*/ 398 h 398"/>
                  <a:gd name="T2" fmla="*/ 0 w 9"/>
                  <a:gd name="T3" fmla="*/ 1 h 398"/>
                  <a:gd name="T4" fmla="*/ 5 w 9"/>
                  <a:gd name="T5" fmla="*/ 0 h 398"/>
                  <a:gd name="T6" fmla="*/ 9 w 9"/>
                  <a:gd name="T7" fmla="*/ 0 h 398"/>
                  <a:gd name="T8" fmla="*/ 9 w 9"/>
                  <a:gd name="T9" fmla="*/ 398 h 398"/>
                  <a:gd name="T10" fmla="*/ 0 w 9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8"/>
                  <a:gd name="T20" fmla="*/ 9 w 9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7" name="Freeform 1042">
                <a:extLst>
                  <a:ext uri="{FF2B5EF4-FFF2-40B4-BE49-F238E27FC236}">
                    <a16:creationId xmlns:a16="http://schemas.microsoft.com/office/drawing/2014/main" id="{1EBE06B9-61F2-482A-827C-6A56ADD49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2 h 400"/>
                  <a:gd name="T4" fmla="*/ 4 w 9"/>
                  <a:gd name="T5" fmla="*/ 2 h 400"/>
                  <a:gd name="T6" fmla="*/ 9 w 9"/>
                  <a:gd name="T7" fmla="*/ 0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8" name="Freeform 1043">
                <a:extLst>
                  <a:ext uri="{FF2B5EF4-FFF2-40B4-BE49-F238E27FC236}">
                    <a16:creationId xmlns:a16="http://schemas.microsoft.com/office/drawing/2014/main" id="{BDD6E850-4B5C-4FAE-9D1F-E3233CCD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4 h 402"/>
                  <a:gd name="T4" fmla="*/ 5 w 10"/>
                  <a:gd name="T5" fmla="*/ 2 h 402"/>
                  <a:gd name="T6" fmla="*/ 10 w 10"/>
                  <a:gd name="T7" fmla="*/ 0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9" name="Freeform 1044">
                <a:extLst>
                  <a:ext uri="{FF2B5EF4-FFF2-40B4-BE49-F238E27FC236}">
                    <a16:creationId xmlns:a16="http://schemas.microsoft.com/office/drawing/2014/main" id="{CC776C19-6172-4439-AABE-47BCE96D7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257"/>
                <a:ext cx="11" cy="402"/>
              </a:xfrm>
              <a:custGeom>
                <a:avLst/>
                <a:gdLst>
                  <a:gd name="T0" fmla="*/ 0 w 11"/>
                  <a:gd name="T1" fmla="*/ 402 h 402"/>
                  <a:gd name="T2" fmla="*/ 0 w 11"/>
                  <a:gd name="T3" fmla="*/ 2 h 402"/>
                  <a:gd name="T4" fmla="*/ 5 w 11"/>
                  <a:gd name="T5" fmla="*/ 0 h 402"/>
                  <a:gd name="T6" fmla="*/ 11 w 11"/>
                  <a:gd name="T7" fmla="*/ 0 h 402"/>
                  <a:gd name="T8" fmla="*/ 11 w 11"/>
                  <a:gd name="T9" fmla="*/ 402 h 402"/>
                  <a:gd name="T10" fmla="*/ 0 w 11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2"/>
                  <a:gd name="T20" fmla="*/ 11 w 11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2">
                    <a:moveTo>
                      <a:pt x="0" y="40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0" name="Freeform 1045">
                <a:extLst>
                  <a:ext uri="{FF2B5EF4-FFF2-40B4-BE49-F238E27FC236}">
                    <a16:creationId xmlns:a16="http://schemas.microsoft.com/office/drawing/2014/main" id="{FFE77C7B-8539-4663-8448-CEF0D35B7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2 h 404"/>
                  <a:gd name="T4" fmla="*/ 6 w 9"/>
                  <a:gd name="T5" fmla="*/ 2 h 404"/>
                  <a:gd name="T6" fmla="*/ 9 w 9"/>
                  <a:gd name="T7" fmla="*/ 0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1" name="Freeform 1046">
                <a:extLst>
                  <a:ext uri="{FF2B5EF4-FFF2-40B4-BE49-F238E27FC236}">
                    <a16:creationId xmlns:a16="http://schemas.microsoft.com/office/drawing/2014/main" id="{3A4E6AD0-87A9-4E1A-AA66-0D0556D54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3 h 405"/>
                  <a:gd name="T4" fmla="*/ 3 w 8"/>
                  <a:gd name="T5" fmla="*/ 1 h 405"/>
                  <a:gd name="T6" fmla="*/ 8 w 8"/>
                  <a:gd name="T7" fmla="*/ 0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2" name="Freeform 1047">
                <a:extLst>
                  <a:ext uri="{FF2B5EF4-FFF2-40B4-BE49-F238E27FC236}">
                    <a16:creationId xmlns:a16="http://schemas.microsoft.com/office/drawing/2014/main" id="{6EA7DC34-4E21-4321-99C3-8F1BA7317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3 h 407"/>
                  <a:gd name="T4" fmla="*/ 5 w 11"/>
                  <a:gd name="T5" fmla="*/ 2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3" name="Freeform 1048">
                <a:extLst>
                  <a:ext uri="{FF2B5EF4-FFF2-40B4-BE49-F238E27FC236}">
                    <a16:creationId xmlns:a16="http://schemas.microsoft.com/office/drawing/2014/main" id="{2310CF1E-0D3D-4E1F-AA8C-6BC6F86D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2 h 407"/>
                  <a:gd name="T4" fmla="*/ 6 w 11"/>
                  <a:gd name="T5" fmla="*/ 0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4" name="Freeform 1049">
                <a:extLst>
                  <a:ext uri="{FF2B5EF4-FFF2-40B4-BE49-F238E27FC236}">
                    <a16:creationId xmlns:a16="http://schemas.microsoft.com/office/drawing/2014/main" id="{6037CC81-F7E3-4BC4-92E9-96A2076A9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2 h 409"/>
                  <a:gd name="T4" fmla="*/ 5 w 9"/>
                  <a:gd name="T5" fmla="*/ 2 h 409"/>
                  <a:gd name="T6" fmla="*/ 9 w 9"/>
                  <a:gd name="T7" fmla="*/ 0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5" name="Freeform 1050">
                <a:extLst>
                  <a:ext uri="{FF2B5EF4-FFF2-40B4-BE49-F238E27FC236}">
                    <a16:creationId xmlns:a16="http://schemas.microsoft.com/office/drawing/2014/main" id="{CBCAD5C7-8018-4820-86B7-128561A0B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4 h 411"/>
                  <a:gd name="T4" fmla="*/ 4 w 9"/>
                  <a:gd name="T5" fmla="*/ 2 h 411"/>
                  <a:gd name="T6" fmla="*/ 9 w 9"/>
                  <a:gd name="T7" fmla="*/ 0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6" name="Freeform 1051">
                <a:extLst>
                  <a:ext uri="{FF2B5EF4-FFF2-40B4-BE49-F238E27FC236}">
                    <a16:creationId xmlns:a16="http://schemas.microsoft.com/office/drawing/2014/main" id="{7AE92439-7DC0-44D1-B18F-45F1214B4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3 h 412"/>
                  <a:gd name="T4" fmla="*/ 5 w 10"/>
                  <a:gd name="T5" fmla="*/ 1 h 412"/>
                  <a:gd name="T6" fmla="*/ 10 w 10"/>
                  <a:gd name="T7" fmla="*/ 0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7" name="Freeform 1052">
                <a:extLst>
                  <a:ext uri="{FF2B5EF4-FFF2-40B4-BE49-F238E27FC236}">
                    <a16:creationId xmlns:a16="http://schemas.microsoft.com/office/drawing/2014/main" id="{4DA6E56A-B446-4D21-AC20-0CAE6AAE8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3 h 414"/>
                  <a:gd name="T4" fmla="*/ 5 w 10"/>
                  <a:gd name="T5" fmla="*/ 2 h 414"/>
                  <a:gd name="T6" fmla="*/ 10 w 10"/>
                  <a:gd name="T7" fmla="*/ 0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8" name="Freeform 1053">
                <a:extLst>
                  <a:ext uri="{FF2B5EF4-FFF2-40B4-BE49-F238E27FC236}">
                    <a16:creationId xmlns:a16="http://schemas.microsoft.com/office/drawing/2014/main" id="{F8D89AFF-511A-4AA8-A18A-FFD6D6BE4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4 h 416"/>
                  <a:gd name="T4" fmla="*/ 5 w 9"/>
                  <a:gd name="T5" fmla="*/ 2 h 416"/>
                  <a:gd name="T6" fmla="*/ 9 w 9"/>
                  <a:gd name="T7" fmla="*/ 0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9" name="Freeform 1054">
                <a:extLst>
                  <a:ext uri="{FF2B5EF4-FFF2-40B4-BE49-F238E27FC236}">
                    <a16:creationId xmlns:a16="http://schemas.microsoft.com/office/drawing/2014/main" id="{9828DD34-9CA3-4D4F-9323-2CCFF77D3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4 h 418"/>
                  <a:gd name="T4" fmla="*/ 4 w 9"/>
                  <a:gd name="T5" fmla="*/ 2 h 418"/>
                  <a:gd name="T6" fmla="*/ 9 w 9"/>
                  <a:gd name="T7" fmla="*/ 0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0" name="Freeform 1055">
                <a:extLst>
                  <a:ext uri="{FF2B5EF4-FFF2-40B4-BE49-F238E27FC236}">
                    <a16:creationId xmlns:a16="http://schemas.microsoft.com/office/drawing/2014/main" id="{56BF46D1-2C62-4E95-8418-F4BB154B8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3 h 419"/>
                  <a:gd name="T4" fmla="*/ 5 w 11"/>
                  <a:gd name="T5" fmla="*/ 1 h 419"/>
                  <a:gd name="T6" fmla="*/ 11 w 11"/>
                  <a:gd name="T7" fmla="*/ 0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1" name="Freeform 1056">
                <a:extLst>
                  <a:ext uri="{FF2B5EF4-FFF2-40B4-BE49-F238E27FC236}">
                    <a16:creationId xmlns:a16="http://schemas.microsoft.com/office/drawing/2014/main" id="{F092964D-143E-4B62-A48F-32459AF3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3 h 421"/>
                  <a:gd name="T4" fmla="*/ 6 w 11"/>
                  <a:gd name="T5" fmla="*/ 2 h 421"/>
                  <a:gd name="T6" fmla="*/ 11 w 11"/>
                  <a:gd name="T7" fmla="*/ 0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2" name="Freeform 1057">
                <a:extLst>
                  <a:ext uri="{FF2B5EF4-FFF2-40B4-BE49-F238E27FC236}">
                    <a16:creationId xmlns:a16="http://schemas.microsoft.com/office/drawing/2014/main" id="{8F5BD48A-D4EA-403E-8912-9B082792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4 h 423"/>
                  <a:gd name="T4" fmla="*/ 5 w 8"/>
                  <a:gd name="T5" fmla="*/ 2 h 423"/>
                  <a:gd name="T6" fmla="*/ 8 w 8"/>
                  <a:gd name="T7" fmla="*/ 0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3" name="Freeform 1058">
                <a:extLst>
                  <a:ext uri="{FF2B5EF4-FFF2-40B4-BE49-F238E27FC236}">
                    <a16:creationId xmlns:a16="http://schemas.microsoft.com/office/drawing/2014/main" id="{ECAEA81F-D8E9-46CB-ABD8-B5CD6B9F5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234"/>
                <a:ext cx="9" cy="425"/>
              </a:xfrm>
              <a:custGeom>
                <a:avLst/>
                <a:gdLst>
                  <a:gd name="T0" fmla="*/ 0 w 9"/>
                  <a:gd name="T1" fmla="*/ 425 h 425"/>
                  <a:gd name="T2" fmla="*/ 0 w 9"/>
                  <a:gd name="T3" fmla="*/ 4 h 425"/>
                  <a:gd name="T4" fmla="*/ 3 w 9"/>
                  <a:gd name="T5" fmla="*/ 2 h 425"/>
                  <a:gd name="T6" fmla="*/ 9 w 9"/>
                  <a:gd name="T7" fmla="*/ 0 h 425"/>
                  <a:gd name="T8" fmla="*/ 9 w 9"/>
                  <a:gd name="T9" fmla="*/ 425 h 425"/>
                  <a:gd name="T10" fmla="*/ 0 w 9"/>
                  <a:gd name="T11" fmla="*/ 425 h 4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5"/>
                  <a:gd name="T20" fmla="*/ 9 w 9"/>
                  <a:gd name="T21" fmla="*/ 425 h 4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5">
                    <a:moveTo>
                      <a:pt x="0" y="425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" name="Freeform 1059">
                <a:extLst>
                  <a:ext uri="{FF2B5EF4-FFF2-40B4-BE49-F238E27FC236}">
                    <a16:creationId xmlns:a16="http://schemas.microsoft.com/office/drawing/2014/main" id="{5F75168B-B0AC-4F7D-B64A-AEBC0582C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32"/>
                <a:ext cx="11" cy="427"/>
              </a:xfrm>
              <a:custGeom>
                <a:avLst/>
                <a:gdLst>
                  <a:gd name="T0" fmla="*/ 0 w 11"/>
                  <a:gd name="T1" fmla="*/ 427 h 427"/>
                  <a:gd name="T2" fmla="*/ 0 w 11"/>
                  <a:gd name="T3" fmla="*/ 4 h 427"/>
                  <a:gd name="T4" fmla="*/ 6 w 11"/>
                  <a:gd name="T5" fmla="*/ 2 h 427"/>
                  <a:gd name="T6" fmla="*/ 11 w 11"/>
                  <a:gd name="T7" fmla="*/ 0 h 427"/>
                  <a:gd name="T8" fmla="*/ 11 w 11"/>
                  <a:gd name="T9" fmla="*/ 427 h 427"/>
                  <a:gd name="T10" fmla="*/ 0 w 11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7"/>
                  <a:gd name="T20" fmla="*/ 11 w 11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7">
                    <a:moveTo>
                      <a:pt x="0" y="427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" name="Freeform 1060">
                <a:extLst>
                  <a:ext uri="{FF2B5EF4-FFF2-40B4-BE49-F238E27FC236}">
                    <a16:creationId xmlns:a16="http://schemas.microsoft.com/office/drawing/2014/main" id="{6338D73B-0CFD-4C90-B5A0-E9FAD742E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2231"/>
                <a:ext cx="10" cy="428"/>
              </a:xfrm>
              <a:custGeom>
                <a:avLst/>
                <a:gdLst>
                  <a:gd name="T0" fmla="*/ 0 w 10"/>
                  <a:gd name="T1" fmla="*/ 428 h 428"/>
                  <a:gd name="T2" fmla="*/ 0 w 10"/>
                  <a:gd name="T3" fmla="*/ 3 h 428"/>
                  <a:gd name="T4" fmla="*/ 5 w 10"/>
                  <a:gd name="T5" fmla="*/ 1 h 428"/>
                  <a:gd name="T6" fmla="*/ 10 w 10"/>
                  <a:gd name="T7" fmla="*/ 0 h 428"/>
                  <a:gd name="T8" fmla="*/ 10 w 10"/>
                  <a:gd name="T9" fmla="*/ 428 h 428"/>
                  <a:gd name="T10" fmla="*/ 0 w 10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28"/>
                  <a:gd name="T20" fmla="*/ 10 w 10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28">
                    <a:moveTo>
                      <a:pt x="0" y="428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" name="Freeform 1061">
                <a:extLst>
                  <a:ext uri="{FF2B5EF4-FFF2-40B4-BE49-F238E27FC236}">
                    <a16:creationId xmlns:a16="http://schemas.microsoft.com/office/drawing/2014/main" id="{176A8416-2A3A-48DC-9331-EE8F9C999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5 h 432"/>
                  <a:gd name="T4" fmla="*/ 5 w 9"/>
                  <a:gd name="T5" fmla="*/ 4 h 432"/>
                  <a:gd name="T6" fmla="*/ 9 w 9"/>
                  <a:gd name="T7" fmla="*/ 0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" name="Freeform 1062">
                <a:extLst>
                  <a:ext uri="{FF2B5EF4-FFF2-40B4-BE49-F238E27FC236}">
                    <a16:creationId xmlns:a16="http://schemas.microsoft.com/office/drawing/2014/main" id="{F2FF8EF1-EE20-4F45-A9B0-75E7E6AAA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225"/>
                <a:ext cx="9" cy="434"/>
              </a:xfrm>
              <a:custGeom>
                <a:avLst/>
                <a:gdLst>
                  <a:gd name="T0" fmla="*/ 0 w 9"/>
                  <a:gd name="T1" fmla="*/ 434 h 434"/>
                  <a:gd name="T2" fmla="*/ 0 w 9"/>
                  <a:gd name="T3" fmla="*/ 6 h 434"/>
                  <a:gd name="T4" fmla="*/ 4 w 9"/>
                  <a:gd name="T5" fmla="*/ 2 h 434"/>
                  <a:gd name="T6" fmla="*/ 9 w 9"/>
                  <a:gd name="T7" fmla="*/ 0 h 434"/>
                  <a:gd name="T8" fmla="*/ 9 w 9"/>
                  <a:gd name="T9" fmla="*/ 434 h 434"/>
                  <a:gd name="T10" fmla="*/ 0 w 9"/>
                  <a:gd name="T11" fmla="*/ 434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4"/>
                  <a:gd name="T20" fmla="*/ 9 w 9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4">
                    <a:moveTo>
                      <a:pt x="0" y="43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34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" name="Freeform 1063">
                <a:extLst>
                  <a:ext uri="{FF2B5EF4-FFF2-40B4-BE49-F238E27FC236}">
                    <a16:creationId xmlns:a16="http://schemas.microsoft.com/office/drawing/2014/main" id="{1EB5EFC8-78D9-4979-B09A-5343C462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224"/>
                <a:ext cx="10" cy="435"/>
              </a:xfrm>
              <a:custGeom>
                <a:avLst/>
                <a:gdLst>
                  <a:gd name="T0" fmla="*/ 0 w 10"/>
                  <a:gd name="T1" fmla="*/ 435 h 435"/>
                  <a:gd name="T2" fmla="*/ 0 w 10"/>
                  <a:gd name="T3" fmla="*/ 3 h 435"/>
                  <a:gd name="T4" fmla="*/ 5 w 10"/>
                  <a:gd name="T5" fmla="*/ 1 h 435"/>
                  <a:gd name="T6" fmla="*/ 10 w 10"/>
                  <a:gd name="T7" fmla="*/ 0 h 435"/>
                  <a:gd name="T8" fmla="*/ 10 w 10"/>
                  <a:gd name="T9" fmla="*/ 435 h 435"/>
                  <a:gd name="T10" fmla="*/ 0 w 10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5"/>
                  <a:gd name="T20" fmla="*/ 10 w 10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5">
                    <a:moveTo>
                      <a:pt x="0" y="435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" name="Freeform 1064">
                <a:extLst>
                  <a:ext uri="{FF2B5EF4-FFF2-40B4-BE49-F238E27FC236}">
                    <a16:creationId xmlns:a16="http://schemas.microsoft.com/office/drawing/2014/main" id="{14AB5D51-DE30-4D27-96C0-BBD342C80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222"/>
                <a:ext cx="11" cy="437"/>
              </a:xfrm>
              <a:custGeom>
                <a:avLst/>
                <a:gdLst>
                  <a:gd name="T0" fmla="*/ 0 w 11"/>
                  <a:gd name="T1" fmla="*/ 437 h 437"/>
                  <a:gd name="T2" fmla="*/ 0 w 11"/>
                  <a:gd name="T3" fmla="*/ 3 h 437"/>
                  <a:gd name="T4" fmla="*/ 5 w 11"/>
                  <a:gd name="T5" fmla="*/ 2 h 437"/>
                  <a:gd name="T6" fmla="*/ 11 w 11"/>
                  <a:gd name="T7" fmla="*/ 0 h 437"/>
                  <a:gd name="T8" fmla="*/ 11 w 11"/>
                  <a:gd name="T9" fmla="*/ 437 h 437"/>
                  <a:gd name="T10" fmla="*/ 0 w 11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7"/>
                  <a:gd name="T20" fmla="*/ 11 w 11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7">
                    <a:moveTo>
                      <a:pt x="0" y="43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" name="Freeform 1065">
                <a:extLst>
                  <a:ext uri="{FF2B5EF4-FFF2-40B4-BE49-F238E27FC236}">
                    <a16:creationId xmlns:a16="http://schemas.microsoft.com/office/drawing/2014/main" id="{164D295E-E5DA-424E-ACA9-B38D48FC7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2218"/>
                <a:ext cx="9" cy="441"/>
              </a:xfrm>
              <a:custGeom>
                <a:avLst/>
                <a:gdLst>
                  <a:gd name="T0" fmla="*/ 0 w 9"/>
                  <a:gd name="T1" fmla="*/ 441 h 441"/>
                  <a:gd name="T2" fmla="*/ 0 w 9"/>
                  <a:gd name="T3" fmla="*/ 6 h 441"/>
                  <a:gd name="T4" fmla="*/ 6 w 9"/>
                  <a:gd name="T5" fmla="*/ 4 h 441"/>
                  <a:gd name="T6" fmla="*/ 9 w 9"/>
                  <a:gd name="T7" fmla="*/ 0 h 441"/>
                  <a:gd name="T8" fmla="*/ 9 w 9"/>
                  <a:gd name="T9" fmla="*/ 441 h 441"/>
                  <a:gd name="T10" fmla="*/ 0 w 9"/>
                  <a:gd name="T11" fmla="*/ 441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1"/>
                  <a:gd name="T20" fmla="*/ 9 w 9"/>
                  <a:gd name="T21" fmla="*/ 441 h 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1">
                    <a:moveTo>
                      <a:pt x="0" y="441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9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" name="Freeform 1066">
                <a:extLst>
                  <a:ext uri="{FF2B5EF4-FFF2-40B4-BE49-F238E27FC236}">
                    <a16:creationId xmlns:a16="http://schemas.microsoft.com/office/drawing/2014/main" id="{5FD27E86-2B92-44D3-B3D1-DFC5F648C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217"/>
                <a:ext cx="8" cy="442"/>
              </a:xfrm>
              <a:custGeom>
                <a:avLst/>
                <a:gdLst>
                  <a:gd name="T0" fmla="*/ 0 w 8"/>
                  <a:gd name="T1" fmla="*/ 442 h 442"/>
                  <a:gd name="T2" fmla="*/ 0 w 8"/>
                  <a:gd name="T3" fmla="*/ 5 h 442"/>
                  <a:gd name="T4" fmla="*/ 3 w 8"/>
                  <a:gd name="T5" fmla="*/ 1 h 442"/>
                  <a:gd name="T6" fmla="*/ 8 w 8"/>
                  <a:gd name="T7" fmla="*/ 0 h 442"/>
                  <a:gd name="T8" fmla="*/ 8 w 8"/>
                  <a:gd name="T9" fmla="*/ 442 h 442"/>
                  <a:gd name="T10" fmla="*/ 0 w 8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2"/>
                  <a:gd name="T20" fmla="*/ 8 w 8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2">
                    <a:moveTo>
                      <a:pt x="0" y="442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" name="Freeform 1067">
                <a:extLst>
                  <a:ext uri="{FF2B5EF4-FFF2-40B4-BE49-F238E27FC236}">
                    <a16:creationId xmlns:a16="http://schemas.microsoft.com/office/drawing/2014/main" id="{76D70188-FF52-4FFD-BC8F-2CF645D8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213"/>
                <a:ext cx="11" cy="446"/>
              </a:xfrm>
              <a:custGeom>
                <a:avLst/>
                <a:gdLst>
                  <a:gd name="T0" fmla="*/ 0 w 11"/>
                  <a:gd name="T1" fmla="*/ 446 h 446"/>
                  <a:gd name="T2" fmla="*/ 0 w 11"/>
                  <a:gd name="T3" fmla="*/ 5 h 446"/>
                  <a:gd name="T4" fmla="*/ 5 w 11"/>
                  <a:gd name="T5" fmla="*/ 4 h 446"/>
                  <a:gd name="T6" fmla="*/ 11 w 11"/>
                  <a:gd name="T7" fmla="*/ 0 h 446"/>
                  <a:gd name="T8" fmla="*/ 11 w 11"/>
                  <a:gd name="T9" fmla="*/ 446 h 446"/>
                  <a:gd name="T10" fmla="*/ 0 w 11"/>
                  <a:gd name="T11" fmla="*/ 446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6"/>
                  <a:gd name="T20" fmla="*/ 11 w 11"/>
                  <a:gd name="T21" fmla="*/ 446 h 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6">
                    <a:moveTo>
                      <a:pt x="0" y="446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4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" name="Freeform 1068">
                <a:extLst>
                  <a:ext uri="{FF2B5EF4-FFF2-40B4-BE49-F238E27FC236}">
                    <a16:creationId xmlns:a16="http://schemas.microsoft.com/office/drawing/2014/main" id="{73C8C439-5CD8-4D39-9408-6DBDE425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6 h 448"/>
                  <a:gd name="T4" fmla="*/ 6 w 11"/>
                  <a:gd name="T5" fmla="*/ 2 h 448"/>
                  <a:gd name="T6" fmla="*/ 11 w 11"/>
                  <a:gd name="T7" fmla="*/ 0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" name="Freeform 1069">
                <a:extLst>
                  <a:ext uri="{FF2B5EF4-FFF2-40B4-BE49-F238E27FC236}">
                    <a16:creationId xmlns:a16="http://schemas.microsoft.com/office/drawing/2014/main" id="{D9468D65-61B3-4DF1-8D24-1E03F480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2210"/>
                <a:ext cx="9" cy="449"/>
              </a:xfrm>
              <a:custGeom>
                <a:avLst/>
                <a:gdLst>
                  <a:gd name="T0" fmla="*/ 0 w 9"/>
                  <a:gd name="T1" fmla="*/ 449 h 449"/>
                  <a:gd name="T2" fmla="*/ 0 w 9"/>
                  <a:gd name="T3" fmla="*/ 3 h 449"/>
                  <a:gd name="T4" fmla="*/ 5 w 9"/>
                  <a:gd name="T5" fmla="*/ 1 h 449"/>
                  <a:gd name="T6" fmla="*/ 9 w 9"/>
                  <a:gd name="T7" fmla="*/ 0 h 449"/>
                  <a:gd name="T8" fmla="*/ 9 w 9"/>
                  <a:gd name="T9" fmla="*/ 449 h 449"/>
                  <a:gd name="T10" fmla="*/ 0 w 9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9"/>
                  <a:gd name="T20" fmla="*/ 9 w 9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9">
                    <a:moveTo>
                      <a:pt x="0" y="44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5" name="Freeform 1070">
                <a:extLst>
                  <a:ext uri="{FF2B5EF4-FFF2-40B4-BE49-F238E27FC236}">
                    <a16:creationId xmlns:a16="http://schemas.microsoft.com/office/drawing/2014/main" id="{3BD04385-86AB-455D-A77E-0DECC49BD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5 h 453"/>
                  <a:gd name="T4" fmla="*/ 4 w 9"/>
                  <a:gd name="T5" fmla="*/ 4 h 453"/>
                  <a:gd name="T6" fmla="*/ 9 w 9"/>
                  <a:gd name="T7" fmla="*/ 0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5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6" name="Freeform 1071">
                <a:extLst>
                  <a:ext uri="{FF2B5EF4-FFF2-40B4-BE49-F238E27FC236}">
                    <a16:creationId xmlns:a16="http://schemas.microsoft.com/office/drawing/2014/main" id="{3F9BA7F2-7A48-4DA4-912E-B2561A2A7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203"/>
                <a:ext cx="10" cy="456"/>
              </a:xfrm>
              <a:custGeom>
                <a:avLst/>
                <a:gdLst>
                  <a:gd name="T0" fmla="*/ 0 w 10"/>
                  <a:gd name="T1" fmla="*/ 456 h 456"/>
                  <a:gd name="T2" fmla="*/ 0 w 10"/>
                  <a:gd name="T3" fmla="*/ 7 h 456"/>
                  <a:gd name="T4" fmla="*/ 5 w 10"/>
                  <a:gd name="T5" fmla="*/ 3 h 456"/>
                  <a:gd name="T6" fmla="*/ 10 w 10"/>
                  <a:gd name="T7" fmla="*/ 0 h 456"/>
                  <a:gd name="T8" fmla="*/ 10 w 10"/>
                  <a:gd name="T9" fmla="*/ 456 h 456"/>
                  <a:gd name="T10" fmla="*/ 0 w 10"/>
                  <a:gd name="T11" fmla="*/ 456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6"/>
                  <a:gd name="T20" fmla="*/ 10 w 10"/>
                  <a:gd name="T21" fmla="*/ 456 h 4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6">
                    <a:moveTo>
                      <a:pt x="0" y="45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56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7" name="Freeform 1072">
                <a:extLst>
                  <a:ext uri="{FF2B5EF4-FFF2-40B4-BE49-F238E27FC236}">
                    <a16:creationId xmlns:a16="http://schemas.microsoft.com/office/drawing/2014/main" id="{A0559735-8B90-4B27-8CF5-D79BE4FCC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5 h 458"/>
                  <a:gd name="T4" fmla="*/ 5 w 10"/>
                  <a:gd name="T5" fmla="*/ 2 h 458"/>
                  <a:gd name="T6" fmla="*/ 10 w 10"/>
                  <a:gd name="T7" fmla="*/ 0 h 458"/>
                  <a:gd name="T8" fmla="*/ 10 w 10"/>
                  <a:gd name="T9" fmla="*/ 458 h 458"/>
                  <a:gd name="T10" fmla="*/ 0 w 10"/>
                  <a:gd name="T11" fmla="*/ 458 h 4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8"/>
                  <a:gd name="T20" fmla="*/ 10 w 10"/>
                  <a:gd name="T21" fmla="*/ 458 h 4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8">
                    <a:moveTo>
                      <a:pt x="0" y="458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8" name="Freeform 1073">
                <a:extLst>
                  <a:ext uri="{FF2B5EF4-FFF2-40B4-BE49-F238E27FC236}">
                    <a16:creationId xmlns:a16="http://schemas.microsoft.com/office/drawing/2014/main" id="{92F818E0-2727-44D5-8D22-F7825EE28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97"/>
                <a:ext cx="9" cy="462"/>
              </a:xfrm>
              <a:custGeom>
                <a:avLst/>
                <a:gdLst>
                  <a:gd name="T0" fmla="*/ 0 w 9"/>
                  <a:gd name="T1" fmla="*/ 462 h 462"/>
                  <a:gd name="T2" fmla="*/ 0 w 9"/>
                  <a:gd name="T3" fmla="*/ 6 h 462"/>
                  <a:gd name="T4" fmla="*/ 5 w 9"/>
                  <a:gd name="T5" fmla="*/ 4 h 462"/>
                  <a:gd name="T6" fmla="*/ 9 w 9"/>
                  <a:gd name="T7" fmla="*/ 0 h 462"/>
                  <a:gd name="T8" fmla="*/ 9 w 9"/>
                  <a:gd name="T9" fmla="*/ 462 h 462"/>
                  <a:gd name="T10" fmla="*/ 0 w 9"/>
                  <a:gd name="T11" fmla="*/ 462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2"/>
                  <a:gd name="T20" fmla="*/ 9 w 9"/>
                  <a:gd name="T21" fmla="*/ 462 h 4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2">
                    <a:moveTo>
                      <a:pt x="0" y="462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9" name="Freeform 1074">
                <a:extLst>
                  <a:ext uri="{FF2B5EF4-FFF2-40B4-BE49-F238E27FC236}">
                    <a16:creationId xmlns:a16="http://schemas.microsoft.com/office/drawing/2014/main" id="{E1CE03DB-E7C0-4500-B87E-B15715816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6 h 464"/>
                  <a:gd name="T4" fmla="*/ 4 w 9"/>
                  <a:gd name="T5" fmla="*/ 2 h 464"/>
                  <a:gd name="T6" fmla="*/ 9 w 9"/>
                  <a:gd name="T7" fmla="*/ 0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" name="Freeform 1075">
                <a:extLst>
                  <a:ext uri="{FF2B5EF4-FFF2-40B4-BE49-F238E27FC236}">
                    <a16:creationId xmlns:a16="http://schemas.microsoft.com/office/drawing/2014/main" id="{6F2EF6C2-AE74-4D83-B289-F23E9319A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2192"/>
                <a:ext cx="10" cy="467"/>
              </a:xfrm>
              <a:custGeom>
                <a:avLst/>
                <a:gdLst>
                  <a:gd name="T0" fmla="*/ 0 w 10"/>
                  <a:gd name="T1" fmla="*/ 467 h 467"/>
                  <a:gd name="T2" fmla="*/ 0 w 10"/>
                  <a:gd name="T3" fmla="*/ 5 h 467"/>
                  <a:gd name="T4" fmla="*/ 5 w 10"/>
                  <a:gd name="T5" fmla="*/ 3 h 467"/>
                  <a:gd name="T6" fmla="*/ 10 w 10"/>
                  <a:gd name="T7" fmla="*/ 0 h 467"/>
                  <a:gd name="T8" fmla="*/ 10 w 10"/>
                  <a:gd name="T9" fmla="*/ 467 h 467"/>
                  <a:gd name="T10" fmla="*/ 0 w 10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67"/>
                  <a:gd name="T20" fmla="*/ 10 w 10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67">
                    <a:moveTo>
                      <a:pt x="0" y="467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" name="Freeform 1076">
                <a:extLst>
                  <a:ext uri="{FF2B5EF4-FFF2-40B4-BE49-F238E27FC236}">
                    <a16:creationId xmlns:a16="http://schemas.microsoft.com/office/drawing/2014/main" id="{6EC9BDB7-9581-4431-A501-8F928DB6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188"/>
                <a:ext cx="11" cy="471"/>
              </a:xfrm>
              <a:custGeom>
                <a:avLst/>
                <a:gdLst>
                  <a:gd name="T0" fmla="*/ 0 w 11"/>
                  <a:gd name="T1" fmla="*/ 471 h 471"/>
                  <a:gd name="T2" fmla="*/ 0 w 11"/>
                  <a:gd name="T3" fmla="*/ 7 h 471"/>
                  <a:gd name="T4" fmla="*/ 5 w 11"/>
                  <a:gd name="T5" fmla="*/ 4 h 471"/>
                  <a:gd name="T6" fmla="*/ 11 w 11"/>
                  <a:gd name="T7" fmla="*/ 0 h 471"/>
                  <a:gd name="T8" fmla="*/ 11 w 11"/>
                  <a:gd name="T9" fmla="*/ 471 h 471"/>
                  <a:gd name="T10" fmla="*/ 0 w 11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1"/>
                  <a:gd name="T20" fmla="*/ 11 w 11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1">
                    <a:moveTo>
                      <a:pt x="0" y="471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" name="Freeform 1077">
                <a:extLst>
                  <a:ext uri="{FF2B5EF4-FFF2-40B4-BE49-F238E27FC236}">
                    <a16:creationId xmlns:a16="http://schemas.microsoft.com/office/drawing/2014/main" id="{8554AA63-4DC2-4E3A-91A0-679DF974E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185"/>
                <a:ext cx="9" cy="474"/>
              </a:xfrm>
              <a:custGeom>
                <a:avLst/>
                <a:gdLst>
                  <a:gd name="T0" fmla="*/ 0 w 9"/>
                  <a:gd name="T1" fmla="*/ 474 h 474"/>
                  <a:gd name="T2" fmla="*/ 0 w 9"/>
                  <a:gd name="T3" fmla="*/ 7 h 474"/>
                  <a:gd name="T4" fmla="*/ 6 w 9"/>
                  <a:gd name="T5" fmla="*/ 3 h 474"/>
                  <a:gd name="T6" fmla="*/ 9 w 9"/>
                  <a:gd name="T7" fmla="*/ 0 h 474"/>
                  <a:gd name="T8" fmla="*/ 9 w 9"/>
                  <a:gd name="T9" fmla="*/ 474 h 474"/>
                  <a:gd name="T10" fmla="*/ 0 w 9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4"/>
                  <a:gd name="T20" fmla="*/ 9 w 9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4">
                    <a:moveTo>
                      <a:pt x="0" y="474"/>
                    </a:moveTo>
                    <a:lnTo>
                      <a:pt x="0" y="7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" name="Freeform 1078">
                <a:extLst>
                  <a:ext uri="{FF2B5EF4-FFF2-40B4-BE49-F238E27FC236}">
                    <a16:creationId xmlns:a16="http://schemas.microsoft.com/office/drawing/2014/main" id="{17DD22BB-BC69-4B98-9E69-49E154858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183"/>
                <a:ext cx="9" cy="476"/>
              </a:xfrm>
              <a:custGeom>
                <a:avLst/>
                <a:gdLst>
                  <a:gd name="T0" fmla="*/ 0 w 9"/>
                  <a:gd name="T1" fmla="*/ 476 h 476"/>
                  <a:gd name="T2" fmla="*/ 0 w 9"/>
                  <a:gd name="T3" fmla="*/ 5 h 476"/>
                  <a:gd name="T4" fmla="*/ 3 w 9"/>
                  <a:gd name="T5" fmla="*/ 2 h 476"/>
                  <a:gd name="T6" fmla="*/ 9 w 9"/>
                  <a:gd name="T7" fmla="*/ 0 h 476"/>
                  <a:gd name="T8" fmla="*/ 9 w 9"/>
                  <a:gd name="T9" fmla="*/ 476 h 476"/>
                  <a:gd name="T10" fmla="*/ 0 w 9"/>
                  <a:gd name="T11" fmla="*/ 476 h 4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6"/>
                  <a:gd name="T20" fmla="*/ 9 w 9"/>
                  <a:gd name="T21" fmla="*/ 476 h 4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6">
                    <a:moveTo>
                      <a:pt x="0" y="476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76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" name="Freeform 1079">
                <a:extLst>
                  <a:ext uri="{FF2B5EF4-FFF2-40B4-BE49-F238E27FC236}">
                    <a16:creationId xmlns:a16="http://schemas.microsoft.com/office/drawing/2014/main" id="{692E92EA-7DBF-41CB-BA3F-F2A835B4D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180"/>
                <a:ext cx="11" cy="479"/>
              </a:xfrm>
              <a:custGeom>
                <a:avLst/>
                <a:gdLst>
                  <a:gd name="T0" fmla="*/ 0 w 11"/>
                  <a:gd name="T1" fmla="*/ 479 h 479"/>
                  <a:gd name="T2" fmla="*/ 0 w 11"/>
                  <a:gd name="T3" fmla="*/ 5 h 479"/>
                  <a:gd name="T4" fmla="*/ 6 w 11"/>
                  <a:gd name="T5" fmla="*/ 1 h 479"/>
                  <a:gd name="T6" fmla="*/ 11 w 11"/>
                  <a:gd name="T7" fmla="*/ 0 h 479"/>
                  <a:gd name="T8" fmla="*/ 11 w 11"/>
                  <a:gd name="T9" fmla="*/ 479 h 479"/>
                  <a:gd name="T10" fmla="*/ 0 w 11"/>
                  <a:gd name="T11" fmla="*/ 479 h 4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9"/>
                  <a:gd name="T20" fmla="*/ 11 w 11"/>
                  <a:gd name="T21" fmla="*/ 479 h 4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9">
                    <a:moveTo>
                      <a:pt x="0" y="479"/>
                    </a:moveTo>
                    <a:lnTo>
                      <a:pt x="0" y="5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479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" name="Freeform 1080">
                <a:extLst>
                  <a:ext uri="{FF2B5EF4-FFF2-40B4-BE49-F238E27FC236}">
                    <a16:creationId xmlns:a16="http://schemas.microsoft.com/office/drawing/2014/main" id="{A13608B2-DE4F-488F-A057-2639493CA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176"/>
                <a:ext cx="10" cy="483"/>
              </a:xfrm>
              <a:custGeom>
                <a:avLst/>
                <a:gdLst>
                  <a:gd name="T0" fmla="*/ 0 w 10"/>
                  <a:gd name="T1" fmla="*/ 483 h 483"/>
                  <a:gd name="T2" fmla="*/ 0 w 10"/>
                  <a:gd name="T3" fmla="*/ 7 h 483"/>
                  <a:gd name="T4" fmla="*/ 5 w 10"/>
                  <a:gd name="T5" fmla="*/ 4 h 483"/>
                  <a:gd name="T6" fmla="*/ 10 w 10"/>
                  <a:gd name="T7" fmla="*/ 0 h 483"/>
                  <a:gd name="T8" fmla="*/ 10 w 10"/>
                  <a:gd name="T9" fmla="*/ 483 h 483"/>
                  <a:gd name="T10" fmla="*/ 0 w 10"/>
                  <a:gd name="T11" fmla="*/ 483 h 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3"/>
                  <a:gd name="T20" fmla="*/ 10 w 10"/>
                  <a:gd name="T21" fmla="*/ 483 h 4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3">
                    <a:moveTo>
                      <a:pt x="0" y="483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0" y="483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6" name="Freeform 1081">
                <a:extLst>
                  <a:ext uri="{FF2B5EF4-FFF2-40B4-BE49-F238E27FC236}">
                    <a16:creationId xmlns:a16="http://schemas.microsoft.com/office/drawing/2014/main" id="{ABD132CB-46D0-4775-846F-816550987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173"/>
                <a:ext cx="10" cy="486"/>
              </a:xfrm>
              <a:custGeom>
                <a:avLst/>
                <a:gdLst>
                  <a:gd name="T0" fmla="*/ 0 w 10"/>
                  <a:gd name="T1" fmla="*/ 486 h 486"/>
                  <a:gd name="T2" fmla="*/ 0 w 10"/>
                  <a:gd name="T3" fmla="*/ 7 h 486"/>
                  <a:gd name="T4" fmla="*/ 5 w 10"/>
                  <a:gd name="T5" fmla="*/ 3 h 486"/>
                  <a:gd name="T6" fmla="*/ 10 w 10"/>
                  <a:gd name="T7" fmla="*/ 0 h 486"/>
                  <a:gd name="T8" fmla="*/ 10 w 10"/>
                  <a:gd name="T9" fmla="*/ 486 h 486"/>
                  <a:gd name="T10" fmla="*/ 0 w 1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6"/>
                  <a:gd name="T20" fmla="*/ 10 w 1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6">
                    <a:moveTo>
                      <a:pt x="0" y="48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86"/>
                    </a:lnTo>
                    <a:lnTo>
                      <a:pt x="0" y="486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7" name="Freeform 1082">
                <a:extLst>
                  <a:ext uri="{FF2B5EF4-FFF2-40B4-BE49-F238E27FC236}">
                    <a16:creationId xmlns:a16="http://schemas.microsoft.com/office/drawing/2014/main" id="{35E418D3-C3F8-4217-A7E4-142603A6D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2169"/>
                <a:ext cx="9" cy="490"/>
              </a:xfrm>
              <a:custGeom>
                <a:avLst/>
                <a:gdLst>
                  <a:gd name="T0" fmla="*/ 0 w 9"/>
                  <a:gd name="T1" fmla="*/ 490 h 490"/>
                  <a:gd name="T2" fmla="*/ 0 w 9"/>
                  <a:gd name="T3" fmla="*/ 7 h 490"/>
                  <a:gd name="T4" fmla="*/ 5 w 9"/>
                  <a:gd name="T5" fmla="*/ 4 h 490"/>
                  <a:gd name="T6" fmla="*/ 9 w 9"/>
                  <a:gd name="T7" fmla="*/ 0 h 490"/>
                  <a:gd name="T8" fmla="*/ 9 w 9"/>
                  <a:gd name="T9" fmla="*/ 490 h 490"/>
                  <a:gd name="T10" fmla="*/ 0 w 9"/>
                  <a:gd name="T11" fmla="*/ 490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0"/>
                  <a:gd name="T20" fmla="*/ 9 w 9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0">
                    <a:moveTo>
                      <a:pt x="0" y="490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90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8" name="Freeform 1083">
                <a:extLst>
                  <a:ext uri="{FF2B5EF4-FFF2-40B4-BE49-F238E27FC236}">
                    <a16:creationId xmlns:a16="http://schemas.microsoft.com/office/drawing/2014/main" id="{9721B77A-C39E-400F-B569-188409D2D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166"/>
                <a:ext cx="9" cy="493"/>
              </a:xfrm>
              <a:custGeom>
                <a:avLst/>
                <a:gdLst>
                  <a:gd name="T0" fmla="*/ 0 w 9"/>
                  <a:gd name="T1" fmla="*/ 493 h 493"/>
                  <a:gd name="T2" fmla="*/ 0 w 9"/>
                  <a:gd name="T3" fmla="*/ 7 h 493"/>
                  <a:gd name="T4" fmla="*/ 4 w 9"/>
                  <a:gd name="T5" fmla="*/ 3 h 493"/>
                  <a:gd name="T6" fmla="*/ 9 w 9"/>
                  <a:gd name="T7" fmla="*/ 0 h 493"/>
                  <a:gd name="T8" fmla="*/ 9 w 9"/>
                  <a:gd name="T9" fmla="*/ 493 h 493"/>
                  <a:gd name="T10" fmla="*/ 0 w 9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3"/>
                  <a:gd name="T20" fmla="*/ 9 w 9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3">
                    <a:moveTo>
                      <a:pt x="0" y="493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9" name="Freeform 1084">
                <a:extLst>
                  <a:ext uri="{FF2B5EF4-FFF2-40B4-BE49-F238E27FC236}">
                    <a16:creationId xmlns:a16="http://schemas.microsoft.com/office/drawing/2014/main" id="{79050A75-300E-4E13-B21C-B5626FD3B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162"/>
                <a:ext cx="11" cy="497"/>
              </a:xfrm>
              <a:custGeom>
                <a:avLst/>
                <a:gdLst>
                  <a:gd name="T0" fmla="*/ 0 w 11"/>
                  <a:gd name="T1" fmla="*/ 497 h 497"/>
                  <a:gd name="T2" fmla="*/ 0 w 11"/>
                  <a:gd name="T3" fmla="*/ 7 h 497"/>
                  <a:gd name="T4" fmla="*/ 5 w 11"/>
                  <a:gd name="T5" fmla="*/ 4 h 497"/>
                  <a:gd name="T6" fmla="*/ 11 w 11"/>
                  <a:gd name="T7" fmla="*/ 0 h 497"/>
                  <a:gd name="T8" fmla="*/ 11 w 11"/>
                  <a:gd name="T9" fmla="*/ 497 h 497"/>
                  <a:gd name="T10" fmla="*/ 0 w 11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7"/>
                  <a:gd name="T20" fmla="*/ 11 w 11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7">
                    <a:moveTo>
                      <a:pt x="0" y="497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0" name="Freeform 1085">
                <a:extLst>
                  <a:ext uri="{FF2B5EF4-FFF2-40B4-BE49-F238E27FC236}">
                    <a16:creationId xmlns:a16="http://schemas.microsoft.com/office/drawing/2014/main" id="{4EB0AD1B-54D6-4FB0-B072-4A6A4D3E3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2158"/>
                <a:ext cx="11" cy="501"/>
              </a:xfrm>
              <a:custGeom>
                <a:avLst/>
                <a:gdLst>
                  <a:gd name="T0" fmla="*/ 0 w 11"/>
                  <a:gd name="T1" fmla="*/ 501 h 501"/>
                  <a:gd name="T2" fmla="*/ 0 w 11"/>
                  <a:gd name="T3" fmla="*/ 8 h 501"/>
                  <a:gd name="T4" fmla="*/ 6 w 11"/>
                  <a:gd name="T5" fmla="*/ 4 h 501"/>
                  <a:gd name="T6" fmla="*/ 11 w 11"/>
                  <a:gd name="T7" fmla="*/ 0 h 501"/>
                  <a:gd name="T8" fmla="*/ 11 w 11"/>
                  <a:gd name="T9" fmla="*/ 501 h 501"/>
                  <a:gd name="T10" fmla="*/ 0 w 11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1"/>
                  <a:gd name="T20" fmla="*/ 11 w 11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1">
                    <a:moveTo>
                      <a:pt x="0" y="501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1" name="Freeform 1086">
                <a:extLst>
                  <a:ext uri="{FF2B5EF4-FFF2-40B4-BE49-F238E27FC236}">
                    <a16:creationId xmlns:a16="http://schemas.microsoft.com/office/drawing/2014/main" id="{80EA58E3-7EE2-4C8D-88B1-4EDE9983D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153"/>
                <a:ext cx="8" cy="506"/>
              </a:xfrm>
              <a:custGeom>
                <a:avLst/>
                <a:gdLst>
                  <a:gd name="T0" fmla="*/ 0 w 8"/>
                  <a:gd name="T1" fmla="*/ 506 h 506"/>
                  <a:gd name="T2" fmla="*/ 0 w 8"/>
                  <a:gd name="T3" fmla="*/ 9 h 506"/>
                  <a:gd name="T4" fmla="*/ 5 w 8"/>
                  <a:gd name="T5" fmla="*/ 5 h 506"/>
                  <a:gd name="T6" fmla="*/ 8 w 8"/>
                  <a:gd name="T7" fmla="*/ 0 h 506"/>
                  <a:gd name="T8" fmla="*/ 8 w 8"/>
                  <a:gd name="T9" fmla="*/ 506 h 506"/>
                  <a:gd name="T10" fmla="*/ 0 w 8"/>
                  <a:gd name="T11" fmla="*/ 506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06"/>
                  <a:gd name="T20" fmla="*/ 8 w 8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06">
                    <a:moveTo>
                      <a:pt x="0" y="506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8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2" name="Freeform 1087">
                <a:extLst>
                  <a:ext uri="{FF2B5EF4-FFF2-40B4-BE49-F238E27FC236}">
                    <a16:creationId xmlns:a16="http://schemas.microsoft.com/office/drawing/2014/main" id="{28DD4D9F-99A5-4BA8-9F0B-CBCE71B22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150"/>
                <a:ext cx="9" cy="509"/>
              </a:xfrm>
              <a:custGeom>
                <a:avLst/>
                <a:gdLst>
                  <a:gd name="T0" fmla="*/ 0 w 9"/>
                  <a:gd name="T1" fmla="*/ 509 h 509"/>
                  <a:gd name="T2" fmla="*/ 0 w 9"/>
                  <a:gd name="T3" fmla="*/ 8 h 509"/>
                  <a:gd name="T4" fmla="*/ 3 w 9"/>
                  <a:gd name="T5" fmla="*/ 3 h 509"/>
                  <a:gd name="T6" fmla="*/ 9 w 9"/>
                  <a:gd name="T7" fmla="*/ 0 h 509"/>
                  <a:gd name="T8" fmla="*/ 9 w 9"/>
                  <a:gd name="T9" fmla="*/ 509 h 509"/>
                  <a:gd name="T10" fmla="*/ 0 w 9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9"/>
                  <a:gd name="T20" fmla="*/ 9 w 9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9">
                    <a:moveTo>
                      <a:pt x="0" y="509"/>
                    </a:moveTo>
                    <a:lnTo>
                      <a:pt x="0" y="8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3" name="Freeform 1088">
                <a:extLst>
                  <a:ext uri="{FF2B5EF4-FFF2-40B4-BE49-F238E27FC236}">
                    <a16:creationId xmlns:a16="http://schemas.microsoft.com/office/drawing/2014/main" id="{A24AEF9F-7998-49F3-A05F-8F6BE2B83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146"/>
                <a:ext cx="11" cy="513"/>
              </a:xfrm>
              <a:custGeom>
                <a:avLst/>
                <a:gdLst>
                  <a:gd name="T0" fmla="*/ 0 w 11"/>
                  <a:gd name="T1" fmla="*/ 513 h 513"/>
                  <a:gd name="T2" fmla="*/ 0 w 11"/>
                  <a:gd name="T3" fmla="*/ 7 h 513"/>
                  <a:gd name="T4" fmla="*/ 6 w 11"/>
                  <a:gd name="T5" fmla="*/ 4 h 513"/>
                  <a:gd name="T6" fmla="*/ 11 w 11"/>
                  <a:gd name="T7" fmla="*/ 0 h 513"/>
                  <a:gd name="T8" fmla="*/ 11 w 11"/>
                  <a:gd name="T9" fmla="*/ 513 h 513"/>
                  <a:gd name="T10" fmla="*/ 0 w 11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3"/>
                  <a:gd name="T20" fmla="*/ 11 w 11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3">
                    <a:moveTo>
                      <a:pt x="0" y="513"/>
                    </a:moveTo>
                    <a:lnTo>
                      <a:pt x="0" y="7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4" name="Freeform 1089">
                <a:extLst>
                  <a:ext uri="{FF2B5EF4-FFF2-40B4-BE49-F238E27FC236}">
                    <a16:creationId xmlns:a16="http://schemas.microsoft.com/office/drawing/2014/main" id="{60A7E8EA-AA1F-4612-B134-6151F01F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2143"/>
                <a:ext cx="10" cy="516"/>
              </a:xfrm>
              <a:custGeom>
                <a:avLst/>
                <a:gdLst>
                  <a:gd name="T0" fmla="*/ 0 w 10"/>
                  <a:gd name="T1" fmla="*/ 516 h 516"/>
                  <a:gd name="T2" fmla="*/ 0 w 10"/>
                  <a:gd name="T3" fmla="*/ 7 h 516"/>
                  <a:gd name="T4" fmla="*/ 5 w 10"/>
                  <a:gd name="T5" fmla="*/ 3 h 516"/>
                  <a:gd name="T6" fmla="*/ 10 w 10"/>
                  <a:gd name="T7" fmla="*/ 0 h 516"/>
                  <a:gd name="T8" fmla="*/ 10 w 10"/>
                  <a:gd name="T9" fmla="*/ 516 h 516"/>
                  <a:gd name="T10" fmla="*/ 0 w 10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6"/>
                  <a:gd name="T20" fmla="*/ 10 w 10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6">
                    <a:moveTo>
                      <a:pt x="0" y="51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5" name="Freeform 1090">
                <a:extLst>
                  <a:ext uri="{FF2B5EF4-FFF2-40B4-BE49-F238E27FC236}">
                    <a16:creationId xmlns:a16="http://schemas.microsoft.com/office/drawing/2014/main" id="{2DC80AC0-DB95-45E2-91D2-86E6B4EAF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2137"/>
                <a:ext cx="9" cy="522"/>
              </a:xfrm>
              <a:custGeom>
                <a:avLst/>
                <a:gdLst>
                  <a:gd name="T0" fmla="*/ 0 w 9"/>
                  <a:gd name="T1" fmla="*/ 522 h 522"/>
                  <a:gd name="T2" fmla="*/ 0 w 9"/>
                  <a:gd name="T3" fmla="*/ 9 h 522"/>
                  <a:gd name="T4" fmla="*/ 5 w 9"/>
                  <a:gd name="T5" fmla="*/ 6 h 522"/>
                  <a:gd name="T6" fmla="*/ 9 w 9"/>
                  <a:gd name="T7" fmla="*/ 0 h 522"/>
                  <a:gd name="T8" fmla="*/ 9 w 9"/>
                  <a:gd name="T9" fmla="*/ 522 h 522"/>
                  <a:gd name="T10" fmla="*/ 0 w 9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2"/>
                  <a:gd name="T20" fmla="*/ 9 w 9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2">
                    <a:moveTo>
                      <a:pt x="0" y="522"/>
                    </a:moveTo>
                    <a:lnTo>
                      <a:pt x="0" y="9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9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6" name="Freeform 1091">
                <a:extLst>
                  <a:ext uri="{FF2B5EF4-FFF2-40B4-BE49-F238E27FC236}">
                    <a16:creationId xmlns:a16="http://schemas.microsoft.com/office/drawing/2014/main" id="{D9C07033-33C5-4B49-8C84-E4CA751EB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134"/>
                <a:ext cx="9" cy="525"/>
              </a:xfrm>
              <a:custGeom>
                <a:avLst/>
                <a:gdLst>
                  <a:gd name="T0" fmla="*/ 0 w 9"/>
                  <a:gd name="T1" fmla="*/ 525 h 525"/>
                  <a:gd name="T2" fmla="*/ 0 w 9"/>
                  <a:gd name="T3" fmla="*/ 9 h 525"/>
                  <a:gd name="T4" fmla="*/ 4 w 9"/>
                  <a:gd name="T5" fmla="*/ 3 h 525"/>
                  <a:gd name="T6" fmla="*/ 9 w 9"/>
                  <a:gd name="T7" fmla="*/ 0 h 525"/>
                  <a:gd name="T8" fmla="*/ 9 w 9"/>
                  <a:gd name="T9" fmla="*/ 525 h 525"/>
                  <a:gd name="T10" fmla="*/ 0 w 9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5"/>
                  <a:gd name="T20" fmla="*/ 9 w 9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5">
                    <a:moveTo>
                      <a:pt x="0" y="525"/>
                    </a:moveTo>
                    <a:lnTo>
                      <a:pt x="0" y="9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7" name="Freeform 1092">
                <a:extLst>
                  <a:ext uri="{FF2B5EF4-FFF2-40B4-BE49-F238E27FC236}">
                    <a16:creationId xmlns:a16="http://schemas.microsoft.com/office/drawing/2014/main" id="{0860C63B-1FDE-4A1B-9192-57A523D5B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129"/>
                <a:ext cx="10" cy="530"/>
              </a:xfrm>
              <a:custGeom>
                <a:avLst/>
                <a:gdLst>
                  <a:gd name="T0" fmla="*/ 0 w 10"/>
                  <a:gd name="T1" fmla="*/ 530 h 530"/>
                  <a:gd name="T2" fmla="*/ 0 w 10"/>
                  <a:gd name="T3" fmla="*/ 8 h 530"/>
                  <a:gd name="T4" fmla="*/ 5 w 10"/>
                  <a:gd name="T5" fmla="*/ 5 h 530"/>
                  <a:gd name="T6" fmla="*/ 10 w 10"/>
                  <a:gd name="T7" fmla="*/ 0 h 530"/>
                  <a:gd name="T8" fmla="*/ 10 w 10"/>
                  <a:gd name="T9" fmla="*/ 530 h 530"/>
                  <a:gd name="T10" fmla="*/ 0 w 10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0"/>
                  <a:gd name="T20" fmla="*/ 10 w 10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0">
                    <a:moveTo>
                      <a:pt x="0" y="53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8" name="Freeform 1093">
                <a:extLst>
                  <a:ext uri="{FF2B5EF4-FFF2-40B4-BE49-F238E27FC236}">
                    <a16:creationId xmlns:a16="http://schemas.microsoft.com/office/drawing/2014/main" id="{1C2646B9-A5C2-496F-9132-ED43FDBED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125"/>
                <a:ext cx="11" cy="534"/>
              </a:xfrm>
              <a:custGeom>
                <a:avLst/>
                <a:gdLst>
                  <a:gd name="T0" fmla="*/ 0 w 11"/>
                  <a:gd name="T1" fmla="*/ 534 h 534"/>
                  <a:gd name="T2" fmla="*/ 0 w 11"/>
                  <a:gd name="T3" fmla="*/ 9 h 534"/>
                  <a:gd name="T4" fmla="*/ 5 w 11"/>
                  <a:gd name="T5" fmla="*/ 4 h 534"/>
                  <a:gd name="T6" fmla="*/ 11 w 11"/>
                  <a:gd name="T7" fmla="*/ 0 h 534"/>
                  <a:gd name="T8" fmla="*/ 11 w 11"/>
                  <a:gd name="T9" fmla="*/ 534 h 534"/>
                  <a:gd name="T10" fmla="*/ 0 w 11"/>
                  <a:gd name="T11" fmla="*/ 534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4"/>
                  <a:gd name="T20" fmla="*/ 11 w 11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4">
                    <a:moveTo>
                      <a:pt x="0" y="53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34" name="Freeform 1094">
              <a:extLst>
                <a:ext uri="{FF2B5EF4-FFF2-40B4-BE49-F238E27FC236}">
                  <a16:creationId xmlns:a16="http://schemas.microsoft.com/office/drawing/2014/main" id="{A441CF53-73F7-4057-ACC3-9AE8E488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120"/>
              <a:ext cx="9" cy="539"/>
            </a:xfrm>
            <a:custGeom>
              <a:avLst/>
              <a:gdLst>
                <a:gd name="T0" fmla="*/ 0 w 9"/>
                <a:gd name="T1" fmla="*/ 539 h 539"/>
                <a:gd name="T2" fmla="*/ 0 w 9"/>
                <a:gd name="T3" fmla="*/ 9 h 539"/>
                <a:gd name="T4" fmla="*/ 6 w 9"/>
                <a:gd name="T5" fmla="*/ 5 h 539"/>
                <a:gd name="T6" fmla="*/ 9 w 9"/>
                <a:gd name="T7" fmla="*/ 0 h 539"/>
                <a:gd name="T8" fmla="*/ 9 w 9"/>
                <a:gd name="T9" fmla="*/ 0 h 539"/>
                <a:gd name="T10" fmla="*/ 9 w 9"/>
                <a:gd name="T11" fmla="*/ 0 h 539"/>
                <a:gd name="T12" fmla="*/ 9 w 9"/>
                <a:gd name="T13" fmla="*/ 539 h 539"/>
                <a:gd name="T14" fmla="*/ 0 w 9"/>
                <a:gd name="T15" fmla="*/ 539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539"/>
                <a:gd name="T26" fmla="*/ 9 w 9"/>
                <a:gd name="T27" fmla="*/ 539 h 5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539">
                  <a:moveTo>
                    <a:pt x="0" y="539"/>
                  </a:moveTo>
                  <a:lnTo>
                    <a:pt x="0" y="9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1095">
              <a:extLst>
                <a:ext uri="{FF2B5EF4-FFF2-40B4-BE49-F238E27FC236}">
                  <a16:creationId xmlns:a16="http://schemas.microsoft.com/office/drawing/2014/main" id="{BCCDF40D-BA08-4FAD-BA3C-24D2036C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116"/>
              <a:ext cx="8" cy="543"/>
            </a:xfrm>
            <a:custGeom>
              <a:avLst/>
              <a:gdLst>
                <a:gd name="T0" fmla="*/ 0 w 8"/>
                <a:gd name="T1" fmla="*/ 543 h 543"/>
                <a:gd name="T2" fmla="*/ 0 w 8"/>
                <a:gd name="T3" fmla="*/ 9 h 543"/>
                <a:gd name="T4" fmla="*/ 1 w 8"/>
                <a:gd name="T5" fmla="*/ 7 h 543"/>
                <a:gd name="T6" fmla="*/ 3 w 8"/>
                <a:gd name="T7" fmla="*/ 4 h 543"/>
                <a:gd name="T8" fmla="*/ 7 w 8"/>
                <a:gd name="T9" fmla="*/ 2 h 543"/>
                <a:gd name="T10" fmla="*/ 8 w 8"/>
                <a:gd name="T11" fmla="*/ 0 h 543"/>
                <a:gd name="T12" fmla="*/ 8 w 8"/>
                <a:gd name="T13" fmla="*/ 543 h 543"/>
                <a:gd name="T14" fmla="*/ 0 w 8"/>
                <a:gd name="T15" fmla="*/ 543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43"/>
                <a:gd name="T26" fmla="*/ 8 w 8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43">
                  <a:moveTo>
                    <a:pt x="0" y="543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1096">
              <a:extLst>
                <a:ext uri="{FF2B5EF4-FFF2-40B4-BE49-F238E27FC236}">
                  <a16:creationId xmlns:a16="http://schemas.microsoft.com/office/drawing/2014/main" id="{8897965C-B7EA-4CE3-A947-441F4DC94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111"/>
              <a:ext cx="11" cy="548"/>
            </a:xfrm>
            <a:custGeom>
              <a:avLst/>
              <a:gdLst>
                <a:gd name="T0" fmla="*/ 0 w 11"/>
                <a:gd name="T1" fmla="*/ 548 h 548"/>
                <a:gd name="T2" fmla="*/ 0 w 11"/>
                <a:gd name="T3" fmla="*/ 9 h 548"/>
                <a:gd name="T4" fmla="*/ 5 w 11"/>
                <a:gd name="T5" fmla="*/ 5 h 548"/>
                <a:gd name="T6" fmla="*/ 11 w 11"/>
                <a:gd name="T7" fmla="*/ 0 h 548"/>
                <a:gd name="T8" fmla="*/ 11 w 11"/>
                <a:gd name="T9" fmla="*/ 548 h 548"/>
                <a:gd name="T10" fmla="*/ 0 w 11"/>
                <a:gd name="T11" fmla="*/ 548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48"/>
                <a:gd name="T20" fmla="*/ 11 w 11"/>
                <a:gd name="T21" fmla="*/ 548 h 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48">
                  <a:moveTo>
                    <a:pt x="0" y="548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1" y="548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1097">
              <a:extLst>
                <a:ext uri="{FF2B5EF4-FFF2-40B4-BE49-F238E27FC236}">
                  <a16:creationId xmlns:a16="http://schemas.microsoft.com/office/drawing/2014/main" id="{A84FFA66-87DF-440D-A237-FFC5A84A9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06"/>
              <a:ext cx="11" cy="553"/>
            </a:xfrm>
            <a:custGeom>
              <a:avLst/>
              <a:gdLst>
                <a:gd name="T0" fmla="*/ 0 w 11"/>
                <a:gd name="T1" fmla="*/ 553 h 553"/>
                <a:gd name="T2" fmla="*/ 0 w 11"/>
                <a:gd name="T3" fmla="*/ 10 h 553"/>
                <a:gd name="T4" fmla="*/ 6 w 11"/>
                <a:gd name="T5" fmla="*/ 5 h 553"/>
                <a:gd name="T6" fmla="*/ 11 w 11"/>
                <a:gd name="T7" fmla="*/ 0 h 553"/>
                <a:gd name="T8" fmla="*/ 11 w 11"/>
                <a:gd name="T9" fmla="*/ 553 h 553"/>
                <a:gd name="T10" fmla="*/ 0 w 11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53"/>
                <a:gd name="T20" fmla="*/ 11 w 11"/>
                <a:gd name="T21" fmla="*/ 553 h 5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53">
                  <a:moveTo>
                    <a:pt x="0" y="553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1098">
              <a:extLst>
                <a:ext uri="{FF2B5EF4-FFF2-40B4-BE49-F238E27FC236}">
                  <a16:creationId xmlns:a16="http://schemas.microsoft.com/office/drawing/2014/main" id="{07C95B12-7707-4EAE-9E1C-5CA5A5611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102"/>
              <a:ext cx="8" cy="557"/>
            </a:xfrm>
            <a:custGeom>
              <a:avLst/>
              <a:gdLst>
                <a:gd name="T0" fmla="*/ 0 w 8"/>
                <a:gd name="T1" fmla="*/ 557 h 557"/>
                <a:gd name="T2" fmla="*/ 0 w 8"/>
                <a:gd name="T3" fmla="*/ 9 h 557"/>
                <a:gd name="T4" fmla="*/ 5 w 8"/>
                <a:gd name="T5" fmla="*/ 4 h 557"/>
                <a:gd name="T6" fmla="*/ 8 w 8"/>
                <a:gd name="T7" fmla="*/ 0 h 557"/>
                <a:gd name="T8" fmla="*/ 8 w 8"/>
                <a:gd name="T9" fmla="*/ 557 h 557"/>
                <a:gd name="T10" fmla="*/ 0 w 8"/>
                <a:gd name="T11" fmla="*/ 557 h 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57"/>
                <a:gd name="T20" fmla="*/ 8 w 8"/>
                <a:gd name="T21" fmla="*/ 557 h 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57">
                  <a:moveTo>
                    <a:pt x="0" y="557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8" y="0"/>
                  </a:lnTo>
                  <a:lnTo>
                    <a:pt x="8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1099">
              <a:extLst>
                <a:ext uri="{FF2B5EF4-FFF2-40B4-BE49-F238E27FC236}">
                  <a16:creationId xmlns:a16="http://schemas.microsoft.com/office/drawing/2014/main" id="{3D4B98A5-A839-4A71-9AE6-0DDC81B5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097"/>
              <a:ext cx="9" cy="562"/>
            </a:xfrm>
            <a:custGeom>
              <a:avLst/>
              <a:gdLst>
                <a:gd name="T0" fmla="*/ 0 w 9"/>
                <a:gd name="T1" fmla="*/ 562 h 562"/>
                <a:gd name="T2" fmla="*/ 0 w 9"/>
                <a:gd name="T3" fmla="*/ 9 h 562"/>
                <a:gd name="T4" fmla="*/ 3 w 9"/>
                <a:gd name="T5" fmla="*/ 3 h 562"/>
                <a:gd name="T6" fmla="*/ 9 w 9"/>
                <a:gd name="T7" fmla="*/ 0 h 562"/>
                <a:gd name="T8" fmla="*/ 9 w 9"/>
                <a:gd name="T9" fmla="*/ 562 h 562"/>
                <a:gd name="T10" fmla="*/ 0 w 9"/>
                <a:gd name="T11" fmla="*/ 562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62"/>
                <a:gd name="T20" fmla="*/ 9 w 9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62">
                  <a:moveTo>
                    <a:pt x="0" y="562"/>
                  </a:move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9" y="562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1100">
              <a:extLst>
                <a:ext uri="{FF2B5EF4-FFF2-40B4-BE49-F238E27FC236}">
                  <a16:creationId xmlns:a16="http://schemas.microsoft.com/office/drawing/2014/main" id="{3127ED75-0E81-4232-A74C-269138FE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092"/>
              <a:ext cx="11" cy="567"/>
            </a:xfrm>
            <a:custGeom>
              <a:avLst/>
              <a:gdLst>
                <a:gd name="T0" fmla="*/ 0 w 11"/>
                <a:gd name="T1" fmla="*/ 567 h 567"/>
                <a:gd name="T2" fmla="*/ 0 w 11"/>
                <a:gd name="T3" fmla="*/ 10 h 567"/>
                <a:gd name="T4" fmla="*/ 6 w 11"/>
                <a:gd name="T5" fmla="*/ 5 h 567"/>
                <a:gd name="T6" fmla="*/ 11 w 11"/>
                <a:gd name="T7" fmla="*/ 0 h 567"/>
                <a:gd name="T8" fmla="*/ 11 w 11"/>
                <a:gd name="T9" fmla="*/ 567 h 567"/>
                <a:gd name="T10" fmla="*/ 0 w 11"/>
                <a:gd name="T11" fmla="*/ 56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67"/>
                <a:gd name="T20" fmla="*/ 11 w 11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67">
                  <a:moveTo>
                    <a:pt x="0" y="567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67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1101">
              <a:extLst>
                <a:ext uri="{FF2B5EF4-FFF2-40B4-BE49-F238E27FC236}">
                  <a16:creationId xmlns:a16="http://schemas.microsoft.com/office/drawing/2014/main" id="{8631704D-DCCD-4F24-8714-B538C4768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086"/>
              <a:ext cx="10" cy="573"/>
            </a:xfrm>
            <a:custGeom>
              <a:avLst/>
              <a:gdLst>
                <a:gd name="T0" fmla="*/ 0 w 10"/>
                <a:gd name="T1" fmla="*/ 573 h 573"/>
                <a:gd name="T2" fmla="*/ 0 w 10"/>
                <a:gd name="T3" fmla="*/ 11 h 573"/>
                <a:gd name="T4" fmla="*/ 5 w 10"/>
                <a:gd name="T5" fmla="*/ 6 h 573"/>
                <a:gd name="T6" fmla="*/ 10 w 10"/>
                <a:gd name="T7" fmla="*/ 0 h 573"/>
                <a:gd name="T8" fmla="*/ 10 w 10"/>
                <a:gd name="T9" fmla="*/ 573 h 573"/>
                <a:gd name="T10" fmla="*/ 0 w 10"/>
                <a:gd name="T11" fmla="*/ 573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73"/>
                <a:gd name="T20" fmla="*/ 10 w 10"/>
                <a:gd name="T21" fmla="*/ 573 h 5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73">
                  <a:moveTo>
                    <a:pt x="0" y="573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573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1102">
              <a:extLst>
                <a:ext uri="{FF2B5EF4-FFF2-40B4-BE49-F238E27FC236}">
                  <a16:creationId xmlns:a16="http://schemas.microsoft.com/office/drawing/2014/main" id="{5C448137-A725-4F0B-B08A-6966BEB5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081"/>
              <a:ext cx="9" cy="578"/>
            </a:xfrm>
            <a:custGeom>
              <a:avLst/>
              <a:gdLst>
                <a:gd name="T0" fmla="*/ 0 w 9"/>
                <a:gd name="T1" fmla="*/ 578 h 578"/>
                <a:gd name="T2" fmla="*/ 0 w 9"/>
                <a:gd name="T3" fmla="*/ 11 h 578"/>
                <a:gd name="T4" fmla="*/ 5 w 9"/>
                <a:gd name="T5" fmla="*/ 5 h 578"/>
                <a:gd name="T6" fmla="*/ 9 w 9"/>
                <a:gd name="T7" fmla="*/ 0 h 578"/>
                <a:gd name="T8" fmla="*/ 9 w 9"/>
                <a:gd name="T9" fmla="*/ 578 h 578"/>
                <a:gd name="T10" fmla="*/ 0 w 9"/>
                <a:gd name="T11" fmla="*/ 578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78"/>
                <a:gd name="T20" fmla="*/ 9 w 9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78">
                  <a:moveTo>
                    <a:pt x="0" y="578"/>
                  </a:moveTo>
                  <a:lnTo>
                    <a:pt x="0" y="11"/>
                  </a:lnTo>
                  <a:lnTo>
                    <a:pt x="5" y="5"/>
                  </a:lnTo>
                  <a:lnTo>
                    <a:pt x="9" y="0"/>
                  </a:lnTo>
                  <a:lnTo>
                    <a:pt x="9" y="578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1103">
              <a:extLst>
                <a:ext uri="{FF2B5EF4-FFF2-40B4-BE49-F238E27FC236}">
                  <a16:creationId xmlns:a16="http://schemas.microsoft.com/office/drawing/2014/main" id="{F9B32F25-941B-4519-AEDC-2F4CDD29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074"/>
              <a:ext cx="9" cy="585"/>
            </a:xfrm>
            <a:custGeom>
              <a:avLst/>
              <a:gdLst>
                <a:gd name="T0" fmla="*/ 0 w 9"/>
                <a:gd name="T1" fmla="*/ 585 h 585"/>
                <a:gd name="T2" fmla="*/ 0 w 9"/>
                <a:gd name="T3" fmla="*/ 12 h 585"/>
                <a:gd name="T4" fmla="*/ 4 w 9"/>
                <a:gd name="T5" fmla="*/ 7 h 585"/>
                <a:gd name="T6" fmla="*/ 9 w 9"/>
                <a:gd name="T7" fmla="*/ 0 h 585"/>
                <a:gd name="T8" fmla="*/ 9 w 9"/>
                <a:gd name="T9" fmla="*/ 585 h 585"/>
                <a:gd name="T10" fmla="*/ 0 w 9"/>
                <a:gd name="T11" fmla="*/ 585 h 5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85"/>
                <a:gd name="T20" fmla="*/ 9 w 9"/>
                <a:gd name="T21" fmla="*/ 585 h 5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85">
                  <a:moveTo>
                    <a:pt x="0" y="585"/>
                  </a:moveTo>
                  <a:lnTo>
                    <a:pt x="0" y="12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585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1104">
              <a:extLst>
                <a:ext uri="{FF2B5EF4-FFF2-40B4-BE49-F238E27FC236}">
                  <a16:creationId xmlns:a16="http://schemas.microsoft.com/office/drawing/2014/main" id="{628DEF93-2FB9-4BE6-B1EA-8015FEB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069"/>
              <a:ext cx="10" cy="590"/>
            </a:xfrm>
            <a:custGeom>
              <a:avLst/>
              <a:gdLst>
                <a:gd name="T0" fmla="*/ 0 w 10"/>
                <a:gd name="T1" fmla="*/ 590 h 590"/>
                <a:gd name="T2" fmla="*/ 0 w 10"/>
                <a:gd name="T3" fmla="*/ 12 h 590"/>
                <a:gd name="T4" fmla="*/ 5 w 10"/>
                <a:gd name="T5" fmla="*/ 5 h 590"/>
                <a:gd name="T6" fmla="*/ 10 w 10"/>
                <a:gd name="T7" fmla="*/ 0 h 590"/>
                <a:gd name="T8" fmla="*/ 10 w 10"/>
                <a:gd name="T9" fmla="*/ 590 h 590"/>
                <a:gd name="T10" fmla="*/ 0 w 10"/>
                <a:gd name="T11" fmla="*/ 59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90"/>
                <a:gd name="T20" fmla="*/ 10 w 10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90">
                  <a:moveTo>
                    <a:pt x="0" y="59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105">
              <a:extLst>
                <a:ext uri="{FF2B5EF4-FFF2-40B4-BE49-F238E27FC236}">
                  <a16:creationId xmlns:a16="http://schemas.microsoft.com/office/drawing/2014/main" id="{8F817542-55E5-4341-8674-08094D0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063"/>
              <a:ext cx="11" cy="596"/>
            </a:xfrm>
            <a:custGeom>
              <a:avLst/>
              <a:gdLst>
                <a:gd name="T0" fmla="*/ 0 w 11"/>
                <a:gd name="T1" fmla="*/ 596 h 596"/>
                <a:gd name="T2" fmla="*/ 0 w 11"/>
                <a:gd name="T3" fmla="*/ 11 h 596"/>
                <a:gd name="T4" fmla="*/ 5 w 11"/>
                <a:gd name="T5" fmla="*/ 6 h 596"/>
                <a:gd name="T6" fmla="*/ 11 w 11"/>
                <a:gd name="T7" fmla="*/ 0 h 596"/>
                <a:gd name="T8" fmla="*/ 11 w 11"/>
                <a:gd name="T9" fmla="*/ 596 h 596"/>
                <a:gd name="T10" fmla="*/ 0 w 11"/>
                <a:gd name="T11" fmla="*/ 596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6"/>
                <a:gd name="T20" fmla="*/ 11 w 11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6">
                  <a:moveTo>
                    <a:pt x="0" y="596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59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106">
              <a:extLst>
                <a:ext uri="{FF2B5EF4-FFF2-40B4-BE49-F238E27FC236}">
                  <a16:creationId xmlns:a16="http://schemas.microsoft.com/office/drawing/2014/main" id="{F678D420-D677-4F49-AC15-1EA660796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058"/>
              <a:ext cx="9" cy="601"/>
            </a:xfrm>
            <a:custGeom>
              <a:avLst/>
              <a:gdLst>
                <a:gd name="T0" fmla="*/ 0 w 9"/>
                <a:gd name="T1" fmla="*/ 601 h 601"/>
                <a:gd name="T2" fmla="*/ 0 w 9"/>
                <a:gd name="T3" fmla="*/ 11 h 601"/>
                <a:gd name="T4" fmla="*/ 6 w 9"/>
                <a:gd name="T5" fmla="*/ 5 h 601"/>
                <a:gd name="T6" fmla="*/ 9 w 9"/>
                <a:gd name="T7" fmla="*/ 0 h 601"/>
                <a:gd name="T8" fmla="*/ 9 w 9"/>
                <a:gd name="T9" fmla="*/ 601 h 601"/>
                <a:gd name="T10" fmla="*/ 0 w 9"/>
                <a:gd name="T11" fmla="*/ 601 h 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1"/>
                <a:gd name="T20" fmla="*/ 9 w 9"/>
                <a:gd name="T21" fmla="*/ 601 h 6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1">
                  <a:moveTo>
                    <a:pt x="0" y="601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107">
              <a:extLst>
                <a:ext uri="{FF2B5EF4-FFF2-40B4-BE49-F238E27FC236}">
                  <a16:creationId xmlns:a16="http://schemas.microsoft.com/office/drawing/2014/main" id="{3CFCBBCD-973C-4D80-8D8E-F4DE432F8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051"/>
              <a:ext cx="9" cy="608"/>
            </a:xfrm>
            <a:custGeom>
              <a:avLst/>
              <a:gdLst>
                <a:gd name="T0" fmla="*/ 0 w 9"/>
                <a:gd name="T1" fmla="*/ 608 h 608"/>
                <a:gd name="T2" fmla="*/ 0 w 9"/>
                <a:gd name="T3" fmla="*/ 12 h 608"/>
                <a:gd name="T4" fmla="*/ 3 w 9"/>
                <a:gd name="T5" fmla="*/ 7 h 608"/>
                <a:gd name="T6" fmla="*/ 9 w 9"/>
                <a:gd name="T7" fmla="*/ 0 h 608"/>
                <a:gd name="T8" fmla="*/ 9 w 9"/>
                <a:gd name="T9" fmla="*/ 608 h 608"/>
                <a:gd name="T10" fmla="*/ 0 w 9"/>
                <a:gd name="T11" fmla="*/ 608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8"/>
                <a:gd name="T20" fmla="*/ 9 w 9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8">
                  <a:moveTo>
                    <a:pt x="0" y="608"/>
                  </a:moveTo>
                  <a:lnTo>
                    <a:pt x="0" y="12"/>
                  </a:lnTo>
                  <a:lnTo>
                    <a:pt x="3" y="7"/>
                  </a:lnTo>
                  <a:lnTo>
                    <a:pt x="9" y="0"/>
                  </a:lnTo>
                  <a:lnTo>
                    <a:pt x="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108">
              <a:extLst>
                <a:ext uri="{FF2B5EF4-FFF2-40B4-BE49-F238E27FC236}">
                  <a16:creationId xmlns:a16="http://schemas.microsoft.com/office/drawing/2014/main" id="{A9CEAB87-9914-40EB-B831-E3D33B54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46"/>
              <a:ext cx="11" cy="613"/>
            </a:xfrm>
            <a:custGeom>
              <a:avLst/>
              <a:gdLst>
                <a:gd name="T0" fmla="*/ 0 w 11"/>
                <a:gd name="T1" fmla="*/ 613 h 613"/>
                <a:gd name="T2" fmla="*/ 0 w 11"/>
                <a:gd name="T3" fmla="*/ 12 h 613"/>
                <a:gd name="T4" fmla="*/ 6 w 11"/>
                <a:gd name="T5" fmla="*/ 5 h 613"/>
                <a:gd name="T6" fmla="*/ 11 w 11"/>
                <a:gd name="T7" fmla="*/ 0 h 613"/>
                <a:gd name="T8" fmla="*/ 11 w 11"/>
                <a:gd name="T9" fmla="*/ 613 h 613"/>
                <a:gd name="T10" fmla="*/ 0 w 11"/>
                <a:gd name="T11" fmla="*/ 613 h 6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13"/>
                <a:gd name="T20" fmla="*/ 11 w 11"/>
                <a:gd name="T21" fmla="*/ 613 h 6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13">
                  <a:moveTo>
                    <a:pt x="0" y="613"/>
                  </a:moveTo>
                  <a:lnTo>
                    <a:pt x="0" y="12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613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109">
              <a:extLst>
                <a:ext uri="{FF2B5EF4-FFF2-40B4-BE49-F238E27FC236}">
                  <a16:creationId xmlns:a16="http://schemas.microsoft.com/office/drawing/2014/main" id="{E9A272D3-9A16-4BE9-9451-C6E45A9C5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039"/>
              <a:ext cx="10" cy="620"/>
            </a:xfrm>
            <a:custGeom>
              <a:avLst/>
              <a:gdLst>
                <a:gd name="T0" fmla="*/ 0 w 10"/>
                <a:gd name="T1" fmla="*/ 620 h 620"/>
                <a:gd name="T2" fmla="*/ 0 w 10"/>
                <a:gd name="T3" fmla="*/ 12 h 620"/>
                <a:gd name="T4" fmla="*/ 5 w 10"/>
                <a:gd name="T5" fmla="*/ 7 h 620"/>
                <a:gd name="T6" fmla="*/ 10 w 10"/>
                <a:gd name="T7" fmla="*/ 0 h 620"/>
                <a:gd name="T8" fmla="*/ 10 w 10"/>
                <a:gd name="T9" fmla="*/ 620 h 620"/>
                <a:gd name="T10" fmla="*/ 0 w 10"/>
                <a:gd name="T11" fmla="*/ 620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20"/>
                <a:gd name="T20" fmla="*/ 10 w 10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20">
                  <a:moveTo>
                    <a:pt x="0" y="62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1110">
              <a:extLst>
                <a:ext uri="{FF2B5EF4-FFF2-40B4-BE49-F238E27FC236}">
                  <a16:creationId xmlns:a16="http://schemas.microsoft.com/office/drawing/2014/main" id="{770287CF-9120-455E-BA5F-AB5484634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032"/>
              <a:ext cx="9" cy="627"/>
            </a:xfrm>
            <a:custGeom>
              <a:avLst/>
              <a:gdLst>
                <a:gd name="T0" fmla="*/ 0 w 9"/>
                <a:gd name="T1" fmla="*/ 627 h 627"/>
                <a:gd name="T2" fmla="*/ 0 w 9"/>
                <a:gd name="T3" fmla="*/ 14 h 627"/>
                <a:gd name="T4" fmla="*/ 5 w 9"/>
                <a:gd name="T5" fmla="*/ 7 h 627"/>
                <a:gd name="T6" fmla="*/ 9 w 9"/>
                <a:gd name="T7" fmla="*/ 0 h 627"/>
                <a:gd name="T8" fmla="*/ 9 w 9"/>
                <a:gd name="T9" fmla="*/ 627 h 627"/>
                <a:gd name="T10" fmla="*/ 0 w 9"/>
                <a:gd name="T11" fmla="*/ 627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27"/>
                <a:gd name="T20" fmla="*/ 9 w 9"/>
                <a:gd name="T21" fmla="*/ 627 h 6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27">
                  <a:moveTo>
                    <a:pt x="0" y="62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1111">
              <a:extLst>
                <a:ext uri="{FF2B5EF4-FFF2-40B4-BE49-F238E27FC236}">
                  <a16:creationId xmlns:a16="http://schemas.microsoft.com/office/drawing/2014/main" id="{3EF81A65-FDFE-47F3-BBBF-FDF50AFD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026"/>
              <a:ext cx="9" cy="633"/>
            </a:xfrm>
            <a:custGeom>
              <a:avLst/>
              <a:gdLst>
                <a:gd name="T0" fmla="*/ 0 w 9"/>
                <a:gd name="T1" fmla="*/ 633 h 633"/>
                <a:gd name="T2" fmla="*/ 0 w 9"/>
                <a:gd name="T3" fmla="*/ 13 h 633"/>
                <a:gd name="T4" fmla="*/ 4 w 9"/>
                <a:gd name="T5" fmla="*/ 6 h 633"/>
                <a:gd name="T6" fmla="*/ 9 w 9"/>
                <a:gd name="T7" fmla="*/ 0 h 633"/>
                <a:gd name="T8" fmla="*/ 9 w 9"/>
                <a:gd name="T9" fmla="*/ 633 h 633"/>
                <a:gd name="T10" fmla="*/ 0 w 9"/>
                <a:gd name="T11" fmla="*/ 633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33"/>
                <a:gd name="T20" fmla="*/ 9 w 9"/>
                <a:gd name="T21" fmla="*/ 633 h 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33">
                  <a:moveTo>
                    <a:pt x="0" y="633"/>
                  </a:moveTo>
                  <a:lnTo>
                    <a:pt x="0" y="13"/>
                  </a:lnTo>
                  <a:lnTo>
                    <a:pt x="4" y="6"/>
                  </a:lnTo>
                  <a:lnTo>
                    <a:pt x="9" y="0"/>
                  </a:lnTo>
                  <a:lnTo>
                    <a:pt x="9" y="633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112">
              <a:extLst>
                <a:ext uri="{FF2B5EF4-FFF2-40B4-BE49-F238E27FC236}">
                  <a16:creationId xmlns:a16="http://schemas.microsoft.com/office/drawing/2014/main" id="{36364D49-EB51-42C8-964F-AA4B55CCE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019"/>
              <a:ext cx="10" cy="640"/>
            </a:xfrm>
            <a:custGeom>
              <a:avLst/>
              <a:gdLst>
                <a:gd name="T0" fmla="*/ 0 w 10"/>
                <a:gd name="T1" fmla="*/ 640 h 640"/>
                <a:gd name="T2" fmla="*/ 0 w 10"/>
                <a:gd name="T3" fmla="*/ 13 h 640"/>
                <a:gd name="T4" fmla="*/ 5 w 10"/>
                <a:gd name="T5" fmla="*/ 7 h 640"/>
                <a:gd name="T6" fmla="*/ 10 w 10"/>
                <a:gd name="T7" fmla="*/ 0 h 640"/>
                <a:gd name="T8" fmla="*/ 10 w 10"/>
                <a:gd name="T9" fmla="*/ 640 h 640"/>
                <a:gd name="T10" fmla="*/ 0 w 10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0"/>
                <a:gd name="T20" fmla="*/ 10 w 10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0">
                  <a:moveTo>
                    <a:pt x="0" y="640"/>
                  </a:moveTo>
                  <a:lnTo>
                    <a:pt x="0" y="13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113">
              <a:extLst>
                <a:ext uri="{FF2B5EF4-FFF2-40B4-BE49-F238E27FC236}">
                  <a16:creationId xmlns:a16="http://schemas.microsoft.com/office/drawing/2014/main" id="{F66ADB12-A616-43C8-94E7-0961C965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12"/>
              <a:ext cx="10" cy="647"/>
            </a:xfrm>
            <a:custGeom>
              <a:avLst/>
              <a:gdLst>
                <a:gd name="T0" fmla="*/ 0 w 10"/>
                <a:gd name="T1" fmla="*/ 647 h 647"/>
                <a:gd name="T2" fmla="*/ 0 w 10"/>
                <a:gd name="T3" fmla="*/ 14 h 647"/>
                <a:gd name="T4" fmla="*/ 5 w 10"/>
                <a:gd name="T5" fmla="*/ 7 h 647"/>
                <a:gd name="T6" fmla="*/ 10 w 10"/>
                <a:gd name="T7" fmla="*/ 0 h 647"/>
                <a:gd name="T8" fmla="*/ 10 w 10"/>
                <a:gd name="T9" fmla="*/ 647 h 647"/>
                <a:gd name="T10" fmla="*/ 0 w 10"/>
                <a:gd name="T11" fmla="*/ 647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7"/>
                <a:gd name="T20" fmla="*/ 10 w 10"/>
                <a:gd name="T21" fmla="*/ 647 h 6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7">
                  <a:moveTo>
                    <a:pt x="0" y="64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1114">
              <a:extLst>
                <a:ext uri="{FF2B5EF4-FFF2-40B4-BE49-F238E27FC236}">
                  <a16:creationId xmlns:a16="http://schemas.microsoft.com/office/drawing/2014/main" id="{36707D30-6847-4927-ABC2-C58EA1832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005"/>
              <a:ext cx="9" cy="654"/>
            </a:xfrm>
            <a:custGeom>
              <a:avLst/>
              <a:gdLst>
                <a:gd name="T0" fmla="*/ 0 w 9"/>
                <a:gd name="T1" fmla="*/ 654 h 654"/>
                <a:gd name="T2" fmla="*/ 0 w 9"/>
                <a:gd name="T3" fmla="*/ 14 h 654"/>
                <a:gd name="T4" fmla="*/ 5 w 9"/>
                <a:gd name="T5" fmla="*/ 7 h 654"/>
                <a:gd name="T6" fmla="*/ 9 w 9"/>
                <a:gd name="T7" fmla="*/ 0 h 654"/>
                <a:gd name="T8" fmla="*/ 9 w 9"/>
                <a:gd name="T9" fmla="*/ 654 h 654"/>
                <a:gd name="T10" fmla="*/ 0 w 9"/>
                <a:gd name="T11" fmla="*/ 654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54"/>
                <a:gd name="T20" fmla="*/ 9 w 9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54">
                  <a:moveTo>
                    <a:pt x="0" y="65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1115">
              <a:extLst>
                <a:ext uri="{FF2B5EF4-FFF2-40B4-BE49-F238E27FC236}">
                  <a16:creationId xmlns:a16="http://schemas.microsoft.com/office/drawing/2014/main" id="{28AB2E2A-942B-4A0D-BDCE-8910BE71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998"/>
              <a:ext cx="9" cy="661"/>
            </a:xfrm>
            <a:custGeom>
              <a:avLst/>
              <a:gdLst>
                <a:gd name="T0" fmla="*/ 0 w 9"/>
                <a:gd name="T1" fmla="*/ 661 h 661"/>
                <a:gd name="T2" fmla="*/ 0 w 9"/>
                <a:gd name="T3" fmla="*/ 14 h 661"/>
                <a:gd name="T4" fmla="*/ 4 w 9"/>
                <a:gd name="T5" fmla="*/ 7 h 661"/>
                <a:gd name="T6" fmla="*/ 9 w 9"/>
                <a:gd name="T7" fmla="*/ 0 h 661"/>
                <a:gd name="T8" fmla="*/ 9 w 9"/>
                <a:gd name="T9" fmla="*/ 661 h 661"/>
                <a:gd name="T10" fmla="*/ 0 w 9"/>
                <a:gd name="T11" fmla="*/ 661 h 6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61"/>
                <a:gd name="T20" fmla="*/ 9 w 9"/>
                <a:gd name="T21" fmla="*/ 661 h 6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61">
                  <a:moveTo>
                    <a:pt x="0" y="661"/>
                  </a:moveTo>
                  <a:lnTo>
                    <a:pt x="0" y="14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16">
              <a:extLst>
                <a:ext uri="{FF2B5EF4-FFF2-40B4-BE49-F238E27FC236}">
                  <a16:creationId xmlns:a16="http://schemas.microsoft.com/office/drawing/2014/main" id="{29D8C82D-3BA9-4D00-880A-DA07AC6C6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989"/>
              <a:ext cx="11" cy="670"/>
            </a:xfrm>
            <a:custGeom>
              <a:avLst/>
              <a:gdLst>
                <a:gd name="T0" fmla="*/ 0 w 11"/>
                <a:gd name="T1" fmla="*/ 670 h 670"/>
                <a:gd name="T2" fmla="*/ 0 w 11"/>
                <a:gd name="T3" fmla="*/ 16 h 670"/>
                <a:gd name="T4" fmla="*/ 5 w 11"/>
                <a:gd name="T5" fmla="*/ 9 h 670"/>
                <a:gd name="T6" fmla="*/ 11 w 11"/>
                <a:gd name="T7" fmla="*/ 0 h 670"/>
                <a:gd name="T8" fmla="*/ 11 w 11"/>
                <a:gd name="T9" fmla="*/ 670 h 670"/>
                <a:gd name="T10" fmla="*/ 0 w 11"/>
                <a:gd name="T11" fmla="*/ 670 h 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0"/>
                <a:gd name="T20" fmla="*/ 11 w 11"/>
                <a:gd name="T21" fmla="*/ 670 h 6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0">
                  <a:moveTo>
                    <a:pt x="0" y="670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67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17">
              <a:extLst>
                <a:ext uri="{FF2B5EF4-FFF2-40B4-BE49-F238E27FC236}">
                  <a16:creationId xmlns:a16="http://schemas.microsoft.com/office/drawing/2014/main" id="{E539E78B-AC5C-4CCA-9677-E870FD030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982"/>
              <a:ext cx="11" cy="677"/>
            </a:xfrm>
            <a:custGeom>
              <a:avLst/>
              <a:gdLst>
                <a:gd name="T0" fmla="*/ 0 w 11"/>
                <a:gd name="T1" fmla="*/ 677 h 677"/>
                <a:gd name="T2" fmla="*/ 0 w 11"/>
                <a:gd name="T3" fmla="*/ 16 h 677"/>
                <a:gd name="T4" fmla="*/ 6 w 11"/>
                <a:gd name="T5" fmla="*/ 7 h 677"/>
                <a:gd name="T6" fmla="*/ 11 w 11"/>
                <a:gd name="T7" fmla="*/ 0 h 677"/>
                <a:gd name="T8" fmla="*/ 11 w 11"/>
                <a:gd name="T9" fmla="*/ 677 h 677"/>
                <a:gd name="T10" fmla="*/ 0 w 11"/>
                <a:gd name="T11" fmla="*/ 677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7"/>
                <a:gd name="T20" fmla="*/ 11 w 11"/>
                <a:gd name="T21" fmla="*/ 677 h 6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7">
                  <a:moveTo>
                    <a:pt x="0" y="677"/>
                  </a:moveTo>
                  <a:lnTo>
                    <a:pt x="0" y="16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BEB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18">
              <a:extLst>
                <a:ext uri="{FF2B5EF4-FFF2-40B4-BE49-F238E27FC236}">
                  <a16:creationId xmlns:a16="http://schemas.microsoft.com/office/drawing/2014/main" id="{4A90A6FA-2EDD-4405-AA47-4E333CAA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975"/>
              <a:ext cx="8" cy="684"/>
            </a:xfrm>
            <a:custGeom>
              <a:avLst/>
              <a:gdLst>
                <a:gd name="T0" fmla="*/ 0 w 8"/>
                <a:gd name="T1" fmla="*/ 684 h 684"/>
                <a:gd name="T2" fmla="*/ 0 w 8"/>
                <a:gd name="T3" fmla="*/ 14 h 684"/>
                <a:gd name="T4" fmla="*/ 5 w 8"/>
                <a:gd name="T5" fmla="*/ 7 h 684"/>
                <a:gd name="T6" fmla="*/ 8 w 8"/>
                <a:gd name="T7" fmla="*/ 0 h 684"/>
                <a:gd name="T8" fmla="*/ 8 w 8"/>
                <a:gd name="T9" fmla="*/ 684 h 684"/>
                <a:gd name="T10" fmla="*/ 0 w 8"/>
                <a:gd name="T11" fmla="*/ 684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84"/>
                <a:gd name="T20" fmla="*/ 8 w 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84">
                  <a:moveTo>
                    <a:pt x="0" y="68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8" y="0"/>
                  </a:lnTo>
                  <a:lnTo>
                    <a:pt x="8" y="684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19">
              <a:extLst>
                <a:ext uri="{FF2B5EF4-FFF2-40B4-BE49-F238E27FC236}">
                  <a16:creationId xmlns:a16="http://schemas.microsoft.com/office/drawing/2014/main" id="{5D6E2496-8577-44CA-86EC-317954C5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966"/>
              <a:ext cx="9" cy="693"/>
            </a:xfrm>
            <a:custGeom>
              <a:avLst/>
              <a:gdLst>
                <a:gd name="T0" fmla="*/ 0 w 9"/>
                <a:gd name="T1" fmla="*/ 693 h 693"/>
                <a:gd name="T2" fmla="*/ 0 w 9"/>
                <a:gd name="T3" fmla="*/ 16 h 693"/>
                <a:gd name="T4" fmla="*/ 3 w 9"/>
                <a:gd name="T5" fmla="*/ 9 h 693"/>
                <a:gd name="T6" fmla="*/ 9 w 9"/>
                <a:gd name="T7" fmla="*/ 0 h 693"/>
                <a:gd name="T8" fmla="*/ 9 w 9"/>
                <a:gd name="T9" fmla="*/ 693 h 693"/>
                <a:gd name="T10" fmla="*/ 0 w 9"/>
                <a:gd name="T11" fmla="*/ 693 h 6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93"/>
                <a:gd name="T20" fmla="*/ 9 w 9"/>
                <a:gd name="T21" fmla="*/ 693 h 6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93">
                  <a:moveTo>
                    <a:pt x="0" y="693"/>
                  </a:moveTo>
                  <a:lnTo>
                    <a:pt x="0" y="16"/>
                  </a:lnTo>
                  <a:lnTo>
                    <a:pt x="3" y="9"/>
                  </a:lnTo>
                  <a:lnTo>
                    <a:pt x="9" y="0"/>
                  </a:lnTo>
                  <a:lnTo>
                    <a:pt x="9" y="693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20">
              <a:extLst>
                <a:ext uri="{FF2B5EF4-FFF2-40B4-BE49-F238E27FC236}">
                  <a16:creationId xmlns:a16="http://schemas.microsoft.com/office/drawing/2014/main" id="{B5B2F4DE-B5D8-4369-8D94-969A3D1E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958"/>
              <a:ext cx="11" cy="701"/>
            </a:xfrm>
            <a:custGeom>
              <a:avLst/>
              <a:gdLst>
                <a:gd name="T0" fmla="*/ 0 w 11"/>
                <a:gd name="T1" fmla="*/ 701 h 701"/>
                <a:gd name="T2" fmla="*/ 0 w 11"/>
                <a:gd name="T3" fmla="*/ 17 h 701"/>
                <a:gd name="T4" fmla="*/ 6 w 11"/>
                <a:gd name="T5" fmla="*/ 8 h 701"/>
                <a:gd name="T6" fmla="*/ 11 w 11"/>
                <a:gd name="T7" fmla="*/ 0 h 701"/>
                <a:gd name="T8" fmla="*/ 11 w 11"/>
                <a:gd name="T9" fmla="*/ 701 h 701"/>
                <a:gd name="T10" fmla="*/ 0 w 11"/>
                <a:gd name="T11" fmla="*/ 701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01"/>
                <a:gd name="T20" fmla="*/ 11 w 11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01">
                  <a:moveTo>
                    <a:pt x="0" y="701"/>
                  </a:moveTo>
                  <a:lnTo>
                    <a:pt x="0" y="17"/>
                  </a:lnTo>
                  <a:lnTo>
                    <a:pt x="6" y="8"/>
                  </a:lnTo>
                  <a:lnTo>
                    <a:pt x="11" y="0"/>
                  </a:lnTo>
                  <a:lnTo>
                    <a:pt x="11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1121">
              <a:extLst>
                <a:ext uri="{FF2B5EF4-FFF2-40B4-BE49-F238E27FC236}">
                  <a16:creationId xmlns:a16="http://schemas.microsoft.com/office/drawing/2014/main" id="{C6D0FFF1-C6AB-4F6E-B58E-EEAE73AEF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951"/>
              <a:ext cx="10" cy="708"/>
            </a:xfrm>
            <a:custGeom>
              <a:avLst/>
              <a:gdLst>
                <a:gd name="T0" fmla="*/ 0 w 10"/>
                <a:gd name="T1" fmla="*/ 708 h 708"/>
                <a:gd name="T2" fmla="*/ 0 w 10"/>
                <a:gd name="T3" fmla="*/ 15 h 708"/>
                <a:gd name="T4" fmla="*/ 5 w 10"/>
                <a:gd name="T5" fmla="*/ 7 h 708"/>
                <a:gd name="T6" fmla="*/ 10 w 10"/>
                <a:gd name="T7" fmla="*/ 0 h 708"/>
                <a:gd name="T8" fmla="*/ 10 w 10"/>
                <a:gd name="T9" fmla="*/ 708 h 708"/>
                <a:gd name="T10" fmla="*/ 0 w 10"/>
                <a:gd name="T11" fmla="*/ 708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08"/>
                <a:gd name="T20" fmla="*/ 10 w 10"/>
                <a:gd name="T21" fmla="*/ 708 h 7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08">
                  <a:moveTo>
                    <a:pt x="0" y="708"/>
                  </a:moveTo>
                  <a:lnTo>
                    <a:pt x="0" y="15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708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1122">
              <a:extLst>
                <a:ext uri="{FF2B5EF4-FFF2-40B4-BE49-F238E27FC236}">
                  <a16:creationId xmlns:a16="http://schemas.microsoft.com/office/drawing/2014/main" id="{F9939C2E-2B1C-4362-95DE-5393AE38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942"/>
              <a:ext cx="9" cy="717"/>
            </a:xfrm>
            <a:custGeom>
              <a:avLst/>
              <a:gdLst>
                <a:gd name="T0" fmla="*/ 0 w 9"/>
                <a:gd name="T1" fmla="*/ 717 h 717"/>
                <a:gd name="T2" fmla="*/ 0 w 9"/>
                <a:gd name="T3" fmla="*/ 16 h 717"/>
                <a:gd name="T4" fmla="*/ 5 w 9"/>
                <a:gd name="T5" fmla="*/ 9 h 717"/>
                <a:gd name="T6" fmla="*/ 9 w 9"/>
                <a:gd name="T7" fmla="*/ 0 h 717"/>
                <a:gd name="T8" fmla="*/ 9 w 9"/>
                <a:gd name="T9" fmla="*/ 717 h 717"/>
                <a:gd name="T10" fmla="*/ 0 w 9"/>
                <a:gd name="T11" fmla="*/ 717 h 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17"/>
                <a:gd name="T20" fmla="*/ 9 w 9"/>
                <a:gd name="T21" fmla="*/ 717 h 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17">
                  <a:moveTo>
                    <a:pt x="0" y="717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9" y="0"/>
                  </a:lnTo>
                  <a:lnTo>
                    <a:pt x="9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23">
              <a:extLst>
                <a:ext uri="{FF2B5EF4-FFF2-40B4-BE49-F238E27FC236}">
                  <a16:creationId xmlns:a16="http://schemas.microsoft.com/office/drawing/2014/main" id="{4B0C3D16-284D-466F-8386-1DC6079CC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933"/>
              <a:ext cx="9" cy="726"/>
            </a:xfrm>
            <a:custGeom>
              <a:avLst/>
              <a:gdLst>
                <a:gd name="T0" fmla="*/ 0 w 9"/>
                <a:gd name="T1" fmla="*/ 726 h 726"/>
                <a:gd name="T2" fmla="*/ 0 w 9"/>
                <a:gd name="T3" fmla="*/ 18 h 726"/>
                <a:gd name="T4" fmla="*/ 4 w 9"/>
                <a:gd name="T5" fmla="*/ 9 h 726"/>
                <a:gd name="T6" fmla="*/ 9 w 9"/>
                <a:gd name="T7" fmla="*/ 0 h 726"/>
                <a:gd name="T8" fmla="*/ 9 w 9"/>
                <a:gd name="T9" fmla="*/ 726 h 726"/>
                <a:gd name="T10" fmla="*/ 0 w 9"/>
                <a:gd name="T11" fmla="*/ 726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26"/>
                <a:gd name="T20" fmla="*/ 9 w 9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26">
                  <a:moveTo>
                    <a:pt x="0" y="726"/>
                  </a:move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9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124">
              <a:extLst>
                <a:ext uri="{FF2B5EF4-FFF2-40B4-BE49-F238E27FC236}">
                  <a16:creationId xmlns:a16="http://schemas.microsoft.com/office/drawing/2014/main" id="{52E5AE26-F57D-4ED0-94E7-38CC89C6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924"/>
              <a:ext cx="10" cy="735"/>
            </a:xfrm>
            <a:custGeom>
              <a:avLst/>
              <a:gdLst>
                <a:gd name="T0" fmla="*/ 0 w 10"/>
                <a:gd name="T1" fmla="*/ 735 h 735"/>
                <a:gd name="T2" fmla="*/ 0 w 10"/>
                <a:gd name="T3" fmla="*/ 18 h 735"/>
                <a:gd name="T4" fmla="*/ 5 w 10"/>
                <a:gd name="T5" fmla="*/ 9 h 735"/>
                <a:gd name="T6" fmla="*/ 10 w 10"/>
                <a:gd name="T7" fmla="*/ 0 h 735"/>
                <a:gd name="T8" fmla="*/ 10 w 10"/>
                <a:gd name="T9" fmla="*/ 735 h 735"/>
                <a:gd name="T10" fmla="*/ 0 w 10"/>
                <a:gd name="T11" fmla="*/ 735 h 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35"/>
                <a:gd name="T20" fmla="*/ 10 w 10"/>
                <a:gd name="T21" fmla="*/ 735 h 7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35">
                  <a:moveTo>
                    <a:pt x="0" y="735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0" y="0"/>
                  </a:lnTo>
                  <a:lnTo>
                    <a:pt x="10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1125">
              <a:extLst>
                <a:ext uri="{FF2B5EF4-FFF2-40B4-BE49-F238E27FC236}">
                  <a16:creationId xmlns:a16="http://schemas.microsoft.com/office/drawing/2014/main" id="{2BF84FAF-1540-4967-94DB-7032D01BE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914"/>
              <a:ext cx="11" cy="745"/>
            </a:xfrm>
            <a:custGeom>
              <a:avLst/>
              <a:gdLst>
                <a:gd name="T0" fmla="*/ 0 w 11"/>
                <a:gd name="T1" fmla="*/ 745 h 745"/>
                <a:gd name="T2" fmla="*/ 0 w 11"/>
                <a:gd name="T3" fmla="*/ 19 h 745"/>
                <a:gd name="T4" fmla="*/ 5 w 11"/>
                <a:gd name="T5" fmla="*/ 8 h 745"/>
                <a:gd name="T6" fmla="*/ 11 w 11"/>
                <a:gd name="T7" fmla="*/ 0 h 745"/>
                <a:gd name="T8" fmla="*/ 11 w 11"/>
                <a:gd name="T9" fmla="*/ 745 h 745"/>
                <a:gd name="T10" fmla="*/ 0 w 11"/>
                <a:gd name="T11" fmla="*/ 745 h 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45"/>
                <a:gd name="T20" fmla="*/ 11 w 11"/>
                <a:gd name="T21" fmla="*/ 745 h 7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45">
                  <a:moveTo>
                    <a:pt x="0" y="745"/>
                  </a:moveTo>
                  <a:lnTo>
                    <a:pt x="0" y="19"/>
                  </a:lnTo>
                  <a:lnTo>
                    <a:pt x="5" y="8"/>
                  </a:lnTo>
                  <a:lnTo>
                    <a:pt x="11" y="0"/>
                  </a:lnTo>
                  <a:lnTo>
                    <a:pt x="11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126">
              <a:extLst>
                <a:ext uri="{FF2B5EF4-FFF2-40B4-BE49-F238E27FC236}">
                  <a16:creationId xmlns:a16="http://schemas.microsoft.com/office/drawing/2014/main" id="{42236C27-B9D0-4D98-AED4-FEAC14D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905"/>
              <a:ext cx="9" cy="754"/>
            </a:xfrm>
            <a:custGeom>
              <a:avLst/>
              <a:gdLst>
                <a:gd name="T0" fmla="*/ 0 w 9"/>
                <a:gd name="T1" fmla="*/ 754 h 754"/>
                <a:gd name="T2" fmla="*/ 0 w 9"/>
                <a:gd name="T3" fmla="*/ 19 h 754"/>
                <a:gd name="T4" fmla="*/ 6 w 9"/>
                <a:gd name="T5" fmla="*/ 9 h 754"/>
                <a:gd name="T6" fmla="*/ 9 w 9"/>
                <a:gd name="T7" fmla="*/ 0 h 754"/>
                <a:gd name="T8" fmla="*/ 9 w 9"/>
                <a:gd name="T9" fmla="*/ 754 h 754"/>
                <a:gd name="T10" fmla="*/ 0 w 9"/>
                <a:gd name="T11" fmla="*/ 754 h 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54"/>
                <a:gd name="T20" fmla="*/ 9 w 9"/>
                <a:gd name="T21" fmla="*/ 754 h 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54">
                  <a:moveTo>
                    <a:pt x="0" y="754"/>
                  </a:moveTo>
                  <a:lnTo>
                    <a:pt x="0" y="19"/>
                  </a:lnTo>
                  <a:lnTo>
                    <a:pt x="6" y="9"/>
                  </a:lnTo>
                  <a:lnTo>
                    <a:pt x="9" y="0"/>
                  </a:lnTo>
                  <a:lnTo>
                    <a:pt x="9" y="754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127">
              <a:extLst>
                <a:ext uri="{FF2B5EF4-FFF2-40B4-BE49-F238E27FC236}">
                  <a16:creationId xmlns:a16="http://schemas.microsoft.com/office/drawing/2014/main" id="{969B78CE-B2B4-4501-983D-64745CED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894"/>
              <a:ext cx="8" cy="765"/>
            </a:xfrm>
            <a:custGeom>
              <a:avLst/>
              <a:gdLst>
                <a:gd name="T0" fmla="*/ 0 w 8"/>
                <a:gd name="T1" fmla="*/ 765 h 765"/>
                <a:gd name="T2" fmla="*/ 0 w 8"/>
                <a:gd name="T3" fmla="*/ 20 h 765"/>
                <a:gd name="T4" fmla="*/ 3 w 8"/>
                <a:gd name="T5" fmla="*/ 11 h 765"/>
                <a:gd name="T6" fmla="*/ 8 w 8"/>
                <a:gd name="T7" fmla="*/ 0 h 765"/>
                <a:gd name="T8" fmla="*/ 8 w 8"/>
                <a:gd name="T9" fmla="*/ 765 h 765"/>
                <a:gd name="T10" fmla="*/ 0 w 8"/>
                <a:gd name="T11" fmla="*/ 765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5"/>
                <a:gd name="T20" fmla="*/ 8 w 8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5">
                  <a:moveTo>
                    <a:pt x="0" y="765"/>
                  </a:moveTo>
                  <a:lnTo>
                    <a:pt x="0" y="20"/>
                  </a:lnTo>
                  <a:lnTo>
                    <a:pt x="3" y="11"/>
                  </a:lnTo>
                  <a:lnTo>
                    <a:pt x="8" y="0"/>
                  </a:lnTo>
                  <a:lnTo>
                    <a:pt x="8" y="765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B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128">
              <a:extLst>
                <a:ext uri="{FF2B5EF4-FFF2-40B4-BE49-F238E27FC236}">
                  <a16:creationId xmlns:a16="http://schemas.microsoft.com/office/drawing/2014/main" id="{A4C8CD8E-F081-4075-AB6E-45F4B6D1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885"/>
              <a:ext cx="11" cy="774"/>
            </a:xfrm>
            <a:custGeom>
              <a:avLst/>
              <a:gdLst>
                <a:gd name="T0" fmla="*/ 0 w 11"/>
                <a:gd name="T1" fmla="*/ 774 h 774"/>
                <a:gd name="T2" fmla="*/ 0 w 11"/>
                <a:gd name="T3" fmla="*/ 20 h 774"/>
                <a:gd name="T4" fmla="*/ 5 w 11"/>
                <a:gd name="T5" fmla="*/ 9 h 774"/>
                <a:gd name="T6" fmla="*/ 11 w 11"/>
                <a:gd name="T7" fmla="*/ 0 h 774"/>
                <a:gd name="T8" fmla="*/ 11 w 11"/>
                <a:gd name="T9" fmla="*/ 774 h 774"/>
                <a:gd name="T10" fmla="*/ 0 w 11"/>
                <a:gd name="T11" fmla="*/ 774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74"/>
                <a:gd name="T20" fmla="*/ 11 w 11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74">
                  <a:moveTo>
                    <a:pt x="0" y="774"/>
                  </a:moveTo>
                  <a:lnTo>
                    <a:pt x="0" y="20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129">
              <a:extLst>
                <a:ext uri="{FF2B5EF4-FFF2-40B4-BE49-F238E27FC236}">
                  <a16:creationId xmlns:a16="http://schemas.microsoft.com/office/drawing/2014/main" id="{F3AA28A1-C54A-49B7-AB28-C07586210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75"/>
              <a:ext cx="11" cy="784"/>
            </a:xfrm>
            <a:custGeom>
              <a:avLst/>
              <a:gdLst>
                <a:gd name="T0" fmla="*/ 0 w 11"/>
                <a:gd name="T1" fmla="*/ 784 h 784"/>
                <a:gd name="T2" fmla="*/ 0 w 11"/>
                <a:gd name="T3" fmla="*/ 19 h 784"/>
                <a:gd name="T4" fmla="*/ 6 w 11"/>
                <a:gd name="T5" fmla="*/ 10 h 784"/>
                <a:gd name="T6" fmla="*/ 11 w 11"/>
                <a:gd name="T7" fmla="*/ 0 h 784"/>
                <a:gd name="T8" fmla="*/ 11 w 11"/>
                <a:gd name="T9" fmla="*/ 784 h 784"/>
                <a:gd name="T10" fmla="*/ 0 w 11"/>
                <a:gd name="T11" fmla="*/ 784 h 7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84"/>
                <a:gd name="T20" fmla="*/ 11 w 11"/>
                <a:gd name="T21" fmla="*/ 784 h 7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84">
                  <a:moveTo>
                    <a:pt x="0" y="784"/>
                  </a:moveTo>
                  <a:lnTo>
                    <a:pt x="0" y="19"/>
                  </a:lnTo>
                  <a:lnTo>
                    <a:pt x="6" y="10"/>
                  </a:lnTo>
                  <a:lnTo>
                    <a:pt x="11" y="0"/>
                  </a:lnTo>
                  <a:lnTo>
                    <a:pt x="11" y="784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130">
              <a:extLst>
                <a:ext uri="{FF2B5EF4-FFF2-40B4-BE49-F238E27FC236}">
                  <a16:creationId xmlns:a16="http://schemas.microsoft.com/office/drawing/2014/main" id="{DE0716E2-D63E-482C-AA4C-ACC8880E3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864"/>
              <a:ext cx="9" cy="795"/>
            </a:xfrm>
            <a:custGeom>
              <a:avLst/>
              <a:gdLst>
                <a:gd name="T0" fmla="*/ 0 w 9"/>
                <a:gd name="T1" fmla="*/ 795 h 795"/>
                <a:gd name="T2" fmla="*/ 0 w 9"/>
                <a:gd name="T3" fmla="*/ 21 h 795"/>
                <a:gd name="T4" fmla="*/ 5 w 9"/>
                <a:gd name="T5" fmla="*/ 11 h 795"/>
                <a:gd name="T6" fmla="*/ 9 w 9"/>
                <a:gd name="T7" fmla="*/ 0 h 795"/>
                <a:gd name="T8" fmla="*/ 9 w 9"/>
                <a:gd name="T9" fmla="*/ 795 h 795"/>
                <a:gd name="T10" fmla="*/ 0 w 9"/>
                <a:gd name="T11" fmla="*/ 795 h 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95"/>
                <a:gd name="T20" fmla="*/ 9 w 9"/>
                <a:gd name="T21" fmla="*/ 795 h 7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95">
                  <a:moveTo>
                    <a:pt x="0" y="795"/>
                  </a:moveTo>
                  <a:lnTo>
                    <a:pt x="0" y="21"/>
                  </a:lnTo>
                  <a:lnTo>
                    <a:pt x="5" y="11"/>
                  </a:lnTo>
                  <a:lnTo>
                    <a:pt x="9" y="0"/>
                  </a:lnTo>
                  <a:lnTo>
                    <a:pt x="9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131">
              <a:extLst>
                <a:ext uri="{FF2B5EF4-FFF2-40B4-BE49-F238E27FC236}">
                  <a16:creationId xmlns:a16="http://schemas.microsoft.com/office/drawing/2014/main" id="{88BEEE56-1DB1-42BC-AE00-CAF10BE9E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854"/>
              <a:ext cx="9" cy="805"/>
            </a:xfrm>
            <a:custGeom>
              <a:avLst/>
              <a:gdLst>
                <a:gd name="T0" fmla="*/ 0 w 9"/>
                <a:gd name="T1" fmla="*/ 805 h 805"/>
                <a:gd name="T2" fmla="*/ 0 w 9"/>
                <a:gd name="T3" fmla="*/ 21 h 805"/>
                <a:gd name="T4" fmla="*/ 4 w 9"/>
                <a:gd name="T5" fmla="*/ 10 h 805"/>
                <a:gd name="T6" fmla="*/ 9 w 9"/>
                <a:gd name="T7" fmla="*/ 0 h 805"/>
                <a:gd name="T8" fmla="*/ 9 w 9"/>
                <a:gd name="T9" fmla="*/ 805 h 805"/>
                <a:gd name="T10" fmla="*/ 0 w 9"/>
                <a:gd name="T11" fmla="*/ 805 h 8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05"/>
                <a:gd name="T20" fmla="*/ 9 w 9"/>
                <a:gd name="T21" fmla="*/ 805 h 8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05">
                  <a:moveTo>
                    <a:pt x="0" y="805"/>
                  </a:moveTo>
                  <a:lnTo>
                    <a:pt x="0" y="21"/>
                  </a:lnTo>
                  <a:lnTo>
                    <a:pt x="4" y="10"/>
                  </a:lnTo>
                  <a:lnTo>
                    <a:pt x="9" y="0"/>
                  </a:lnTo>
                  <a:lnTo>
                    <a:pt x="9" y="805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132">
              <a:extLst>
                <a:ext uri="{FF2B5EF4-FFF2-40B4-BE49-F238E27FC236}">
                  <a16:creationId xmlns:a16="http://schemas.microsoft.com/office/drawing/2014/main" id="{33CDB447-D478-4849-AF19-848F200C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841"/>
              <a:ext cx="10" cy="818"/>
            </a:xfrm>
            <a:custGeom>
              <a:avLst/>
              <a:gdLst>
                <a:gd name="T0" fmla="*/ 0 w 10"/>
                <a:gd name="T1" fmla="*/ 818 h 818"/>
                <a:gd name="T2" fmla="*/ 0 w 10"/>
                <a:gd name="T3" fmla="*/ 23 h 818"/>
                <a:gd name="T4" fmla="*/ 5 w 10"/>
                <a:gd name="T5" fmla="*/ 11 h 818"/>
                <a:gd name="T6" fmla="*/ 10 w 10"/>
                <a:gd name="T7" fmla="*/ 0 h 818"/>
                <a:gd name="T8" fmla="*/ 10 w 10"/>
                <a:gd name="T9" fmla="*/ 818 h 818"/>
                <a:gd name="T10" fmla="*/ 0 w 10"/>
                <a:gd name="T11" fmla="*/ 818 h 8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18"/>
                <a:gd name="T20" fmla="*/ 10 w 10"/>
                <a:gd name="T21" fmla="*/ 818 h 8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18">
                  <a:moveTo>
                    <a:pt x="0" y="818"/>
                  </a:moveTo>
                  <a:lnTo>
                    <a:pt x="0" y="23"/>
                  </a:lnTo>
                  <a:lnTo>
                    <a:pt x="5" y="11"/>
                  </a:lnTo>
                  <a:lnTo>
                    <a:pt x="10" y="0"/>
                  </a:lnTo>
                  <a:lnTo>
                    <a:pt x="1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133">
              <a:extLst>
                <a:ext uri="{FF2B5EF4-FFF2-40B4-BE49-F238E27FC236}">
                  <a16:creationId xmlns:a16="http://schemas.microsoft.com/office/drawing/2014/main" id="{93BEDD74-E101-44FC-B02E-AF40E6B9C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831"/>
              <a:ext cx="10" cy="828"/>
            </a:xfrm>
            <a:custGeom>
              <a:avLst/>
              <a:gdLst>
                <a:gd name="T0" fmla="*/ 0 w 10"/>
                <a:gd name="T1" fmla="*/ 828 h 828"/>
                <a:gd name="T2" fmla="*/ 0 w 10"/>
                <a:gd name="T3" fmla="*/ 23 h 828"/>
                <a:gd name="T4" fmla="*/ 5 w 10"/>
                <a:gd name="T5" fmla="*/ 10 h 828"/>
                <a:gd name="T6" fmla="*/ 10 w 10"/>
                <a:gd name="T7" fmla="*/ 0 h 828"/>
                <a:gd name="T8" fmla="*/ 10 w 10"/>
                <a:gd name="T9" fmla="*/ 828 h 828"/>
                <a:gd name="T10" fmla="*/ 0 w 10"/>
                <a:gd name="T11" fmla="*/ 828 h 8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28"/>
                <a:gd name="T20" fmla="*/ 10 w 10"/>
                <a:gd name="T21" fmla="*/ 828 h 8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28">
                  <a:moveTo>
                    <a:pt x="0" y="828"/>
                  </a:moveTo>
                  <a:lnTo>
                    <a:pt x="0" y="23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0" y="828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134">
              <a:extLst>
                <a:ext uri="{FF2B5EF4-FFF2-40B4-BE49-F238E27FC236}">
                  <a16:creationId xmlns:a16="http://schemas.microsoft.com/office/drawing/2014/main" id="{7F9B26D0-F5DE-42B9-999B-A462E0768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818"/>
              <a:ext cx="9" cy="841"/>
            </a:xfrm>
            <a:custGeom>
              <a:avLst/>
              <a:gdLst>
                <a:gd name="T0" fmla="*/ 0 w 9"/>
                <a:gd name="T1" fmla="*/ 841 h 841"/>
                <a:gd name="T2" fmla="*/ 0 w 9"/>
                <a:gd name="T3" fmla="*/ 23 h 841"/>
                <a:gd name="T4" fmla="*/ 5 w 9"/>
                <a:gd name="T5" fmla="*/ 13 h 841"/>
                <a:gd name="T6" fmla="*/ 9 w 9"/>
                <a:gd name="T7" fmla="*/ 0 h 841"/>
                <a:gd name="T8" fmla="*/ 9 w 9"/>
                <a:gd name="T9" fmla="*/ 841 h 841"/>
                <a:gd name="T10" fmla="*/ 0 w 9"/>
                <a:gd name="T11" fmla="*/ 841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41"/>
                <a:gd name="T20" fmla="*/ 9 w 9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41">
                  <a:moveTo>
                    <a:pt x="0" y="841"/>
                  </a:moveTo>
                  <a:lnTo>
                    <a:pt x="0" y="23"/>
                  </a:lnTo>
                  <a:lnTo>
                    <a:pt x="5" y="13"/>
                  </a:lnTo>
                  <a:lnTo>
                    <a:pt x="9" y="0"/>
                  </a:lnTo>
                  <a:lnTo>
                    <a:pt x="9" y="841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135">
              <a:extLst>
                <a:ext uri="{FF2B5EF4-FFF2-40B4-BE49-F238E27FC236}">
                  <a16:creationId xmlns:a16="http://schemas.microsoft.com/office/drawing/2014/main" id="{A6129EAB-78B8-410E-8D09-FCB393FE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806"/>
              <a:ext cx="9" cy="853"/>
            </a:xfrm>
            <a:custGeom>
              <a:avLst/>
              <a:gdLst>
                <a:gd name="T0" fmla="*/ 0 w 9"/>
                <a:gd name="T1" fmla="*/ 853 h 853"/>
                <a:gd name="T2" fmla="*/ 0 w 9"/>
                <a:gd name="T3" fmla="*/ 25 h 853"/>
                <a:gd name="T4" fmla="*/ 4 w 9"/>
                <a:gd name="T5" fmla="*/ 12 h 853"/>
                <a:gd name="T6" fmla="*/ 9 w 9"/>
                <a:gd name="T7" fmla="*/ 0 h 853"/>
                <a:gd name="T8" fmla="*/ 9 w 9"/>
                <a:gd name="T9" fmla="*/ 853 h 853"/>
                <a:gd name="T10" fmla="*/ 0 w 9"/>
                <a:gd name="T11" fmla="*/ 853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53"/>
                <a:gd name="T20" fmla="*/ 9 w 9"/>
                <a:gd name="T21" fmla="*/ 853 h 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53">
                  <a:moveTo>
                    <a:pt x="0" y="853"/>
                  </a:moveTo>
                  <a:lnTo>
                    <a:pt x="0" y="25"/>
                  </a:lnTo>
                  <a:lnTo>
                    <a:pt x="4" y="12"/>
                  </a:lnTo>
                  <a:lnTo>
                    <a:pt x="9" y="0"/>
                  </a:lnTo>
                  <a:lnTo>
                    <a:pt x="9" y="85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136">
              <a:extLst>
                <a:ext uri="{FF2B5EF4-FFF2-40B4-BE49-F238E27FC236}">
                  <a16:creationId xmlns:a16="http://schemas.microsoft.com/office/drawing/2014/main" id="{D823FDF4-A3C4-41E3-BA82-131154222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794"/>
              <a:ext cx="11" cy="865"/>
            </a:xfrm>
            <a:custGeom>
              <a:avLst/>
              <a:gdLst>
                <a:gd name="T0" fmla="*/ 0 w 11"/>
                <a:gd name="T1" fmla="*/ 865 h 865"/>
                <a:gd name="T2" fmla="*/ 0 w 11"/>
                <a:gd name="T3" fmla="*/ 24 h 865"/>
                <a:gd name="T4" fmla="*/ 5 w 11"/>
                <a:gd name="T5" fmla="*/ 12 h 865"/>
                <a:gd name="T6" fmla="*/ 11 w 11"/>
                <a:gd name="T7" fmla="*/ 0 h 865"/>
                <a:gd name="T8" fmla="*/ 11 w 11"/>
                <a:gd name="T9" fmla="*/ 865 h 865"/>
                <a:gd name="T10" fmla="*/ 0 w 11"/>
                <a:gd name="T11" fmla="*/ 865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65"/>
                <a:gd name="T20" fmla="*/ 11 w 11"/>
                <a:gd name="T21" fmla="*/ 865 h 8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65">
                  <a:moveTo>
                    <a:pt x="0" y="865"/>
                  </a:moveTo>
                  <a:lnTo>
                    <a:pt x="0" y="24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1" y="865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137">
              <a:extLst>
                <a:ext uri="{FF2B5EF4-FFF2-40B4-BE49-F238E27FC236}">
                  <a16:creationId xmlns:a16="http://schemas.microsoft.com/office/drawing/2014/main" id="{4A62D2E5-4F40-46D9-B44E-B35D9C36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1780"/>
              <a:ext cx="11" cy="879"/>
            </a:xfrm>
            <a:custGeom>
              <a:avLst/>
              <a:gdLst>
                <a:gd name="T0" fmla="*/ 0 w 11"/>
                <a:gd name="T1" fmla="*/ 879 h 879"/>
                <a:gd name="T2" fmla="*/ 0 w 11"/>
                <a:gd name="T3" fmla="*/ 26 h 879"/>
                <a:gd name="T4" fmla="*/ 6 w 11"/>
                <a:gd name="T5" fmla="*/ 14 h 879"/>
                <a:gd name="T6" fmla="*/ 11 w 11"/>
                <a:gd name="T7" fmla="*/ 0 h 879"/>
                <a:gd name="T8" fmla="*/ 11 w 11"/>
                <a:gd name="T9" fmla="*/ 879 h 879"/>
                <a:gd name="T10" fmla="*/ 0 w 11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79"/>
                <a:gd name="T20" fmla="*/ 11 w 11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79">
                  <a:moveTo>
                    <a:pt x="0" y="879"/>
                  </a:moveTo>
                  <a:lnTo>
                    <a:pt x="0" y="26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879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138">
              <a:extLst>
                <a:ext uri="{FF2B5EF4-FFF2-40B4-BE49-F238E27FC236}">
                  <a16:creationId xmlns:a16="http://schemas.microsoft.com/office/drawing/2014/main" id="{F260F5BA-1BF6-42C3-9A31-95DBCE780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767"/>
              <a:ext cx="8" cy="892"/>
            </a:xfrm>
            <a:custGeom>
              <a:avLst/>
              <a:gdLst>
                <a:gd name="T0" fmla="*/ 0 w 8"/>
                <a:gd name="T1" fmla="*/ 892 h 892"/>
                <a:gd name="T2" fmla="*/ 0 w 8"/>
                <a:gd name="T3" fmla="*/ 27 h 892"/>
                <a:gd name="T4" fmla="*/ 5 w 8"/>
                <a:gd name="T5" fmla="*/ 13 h 892"/>
                <a:gd name="T6" fmla="*/ 8 w 8"/>
                <a:gd name="T7" fmla="*/ 0 h 892"/>
                <a:gd name="T8" fmla="*/ 8 w 8"/>
                <a:gd name="T9" fmla="*/ 892 h 892"/>
                <a:gd name="T10" fmla="*/ 0 w 8"/>
                <a:gd name="T11" fmla="*/ 892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92"/>
                <a:gd name="T20" fmla="*/ 8 w 8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92">
                  <a:moveTo>
                    <a:pt x="0" y="892"/>
                  </a:moveTo>
                  <a:lnTo>
                    <a:pt x="0" y="27"/>
                  </a:lnTo>
                  <a:lnTo>
                    <a:pt x="5" y="13"/>
                  </a:lnTo>
                  <a:lnTo>
                    <a:pt x="8" y="0"/>
                  </a:lnTo>
                  <a:lnTo>
                    <a:pt x="8" y="892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139">
              <a:extLst>
                <a:ext uri="{FF2B5EF4-FFF2-40B4-BE49-F238E27FC236}">
                  <a16:creationId xmlns:a16="http://schemas.microsoft.com/office/drawing/2014/main" id="{189205FB-1F53-4046-9183-09BA601E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753"/>
              <a:ext cx="9" cy="906"/>
            </a:xfrm>
            <a:custGeom>
              <a:avLst/>
              <a:gdLst>
                <a:gd name="T0" fmla="*/ 0 w 9"/>
                <a:gd name="T1" fmla="*/ 906 h 906"/>
                <a:gd name="T2" fmla="*/ 0 w 9"/>
                <a:gd name="T3" fmla="*/ 27 h 906"/>
                <a:gd name="T4" fmla="*/ 5 w 9"/>
                <a:gd name="T5" fmla="*/ 14 h 906"/>
                <a:gd name="T6" fmla="*/ 9 w 9"/>
                <a:gd name="T7" fmla="*/ 0 h 906"/>
                <a:gd name="T8" fmla="*/ 9 w 9"/>
                <a:gd name="T9" fmla="*/ 906 h 906"/>
                <a:gd name="T10" fmla="*/ 0 w 9"/>
                <a:gd name="T11" fmla="*/ 906 h 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06"/>
                <a:gd name="T20" fmla="*/ 9 w 9"/>
                <a:gd name="T21" fmla="*/ 906 h 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06">
                  <a:moveTo>
                    <a:pt x="0" y="906"/>
                  </a:moveTo>
                  <a:lnTo>
                    <a:pt x="0" y="27"/>
                  </a:lnTo>
                  <a:lnTo>
                    <a:pt x="5" y="14"/>
                  </a:lnTo>
                  <a:lnTo>
                    <a:pt x="9" y="0"/>
                  </a:lnTo>
                  <a:lnTo>
                    <a:pt x="9" y="906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B1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140">
              <a:extLst>
                <a:ext uri="{FF2B5EF4-FFF2-40B4-BE49-F238E27FC236}">
                  <a16:creationId xmlns:a16="http://schemas.microsoft.com/office/drawing/2014/main" id="{B5827467-52DA-4E7F-98AE-84FC38A6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739"/>
              <a:ext cx="11" cy="920"/>
            </a:xfrm>
            <a:custGeom>
              <a:avLst/>
              <a:gdLst>
                <a:gd name="T0" fmla="*/ 0 w 11"/>
                <a:gd name="T1" fmla="*/ 920 h 920"/>
                <a:gd name="T2" fmla="*/ 0 w 11"/>
                <a:gd name="T3" fmla="*/ 28 h 920"/>
                <a:gd name="T4" fmla="*/ 6 w 11"/>
                <a:gd name="T5" fmla="*/ 14 h 920"/>
                <a:gd name="T6" fmla="*/ 11 w 11"/>
                <a:gd name="T7" fmla="*/ 0 h 920"/>
                <a:gd name="T8" fmla="*/ 11 w 11"/>
                <a:gd name="T9" fmla="*/ 920 h 920"/>
                <a:gd name="T10" fmla="*/ 0 w 11"/>
                <a:gd name="T11" fmla="*/ 920 h 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20"/>
                <a:gd name="T20" fmla="*/ 11 w 11"/>
                <a:gd name="T21" fmla="*/ 920 h 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20">
                  <a:moveTo>
                    <a:pt x="0" y="920"/>
                  </a:moveTo>
                  <a:lnTo>
                    <a:pt x="0" y="28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920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141">
              <a:extLst>
                <a:ext uri="{FF2B5EF4-FFF2-40B4-BE49-F238E27FC236}">
                  <a16:creationId xmlns:a16="http://schemas.microsoft.com/office/drawing/2014/main" id="{7199AB74-DB5B-4A91-94FB-798AC9845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723"/>
              <a:ext cx="10" cy="936"/>
            </a:xfrm>
            <a:custGeom>
              <a:avLst/>
              <a:gdLst>
                <a:gd name="T0" fmla="*/ 0 w 10"/>
                <a:gd name="T1" fmla="*/ 936 h 936"/>
                <a:gd name="T2" fmla="*/ 0 w 10"/>
                <a:gd name="T3" fmla="*/ 30 h 936"/>
                <a:gd name="T4" fmla="*/ 5 w 10"/>
                <a:gd name="T5" fmla="*/ 16 h 936"/>
                <a:gd name="T6" fmla="*/ 10 w 10"/>
                <a:gd name="T7" fmla="*/ 0 h 936"/>
                <a:gd name="T8" fmla="*/ 10 w 10"/>
                <a:gd name="T9" fmla="*/ 936 h 936"/>
                <a:gd name="T10" fmla="*/ 0 w 10"/>
                <a:gd name="T11" fmla="*/ 936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36"/>
                <a:gd name="T20" fmla="*/ 10 w 1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36">
                  <a:moveTo>
                    <a:pt x="0" y="936"/>
                  </a:moveTo>
                  <a:lnTo>
                    <a:pt x="0" y="30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142">
              <a:extLst>
                <a:ext uri="{FF2B5EF4-FFF2-40B4-BE49-F238E27FC236}">
                  <a16:creationId xmlns:a16="http://schemas.microsoft.com/office/drawing/2014/main" id="{D13A8836-AEFD-4B7B-8EB0-286F055F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707"/>
              <a:ext cx="10" cy="952"/>
            </a:xfrm>
            <a:custGeom>
              <a:avLst/>
              <a:gdLst>
                <a:gd name="T0" fmla="*/ 0 w 10"/>
                <a:gd name="T1" fmla="*/ 952 h 952"/>
                <a:gd name="T2" fmla="*/ 0 w 10"/>
                <a:gd name="T3" fmla="*/ 32 h 952"/>
                <a:gd name="T4" fmla="*/ 5 w 10"/>
                <a:gd name="T5" fmla="*/ 16 h 952"/>
                <a:gd name="T6" fmla="*/ 10 w 10"/>
                <a:gd name="T7" fmla="*/ 0 h 952"/>
                <a:gd name="T8" fmla="*/ 10 w 10"/>
                <a:gd name="T9" fmla="*/ 952 h 952"/>
                <a:gd name="T10" fmla="*/ 0 w 10"/>
                <a:gd name="T11" fmla="*/ 952 h 9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52"/>
                <a:gd name="T20" fmla="*/ 10 w 10"/>
                <a:gd name="T21" fmla="*/ 952 h 9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52">
                  <a:moveTo>
                    <a:pt x="0" y="952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52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143">
              <a:extLst>
                <a:ext uri="{FF2B5EF4-FFF2-40B4-BE49-F238E27FC236}">
                  <a16:creationId xmlns:a16="http://schemas.microsoft.com/office/drawing/2014/main" id="{B14580A5-3401-4DD6-B1DB-5F4F88FB4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691"/>
              <a:ext cx="9" cy="968"/>
            </a:xfrm>
            <a:custGeom>
              <a:avLst/>
              <a:gdLst>
                <a:gd name="T0" fmla="*/ 0 w 9"/>
                <a:gd name="T1" fmla="*/ 968 h 968"/>
                <a:gd name="T2" fmla="*/ 0 w 9"/>
                <a:gd name="T3" fmla="*/ 32 h 968"/>
                <a:gd name="T4" fmla="*/ 5 w 9"/>
                <a:gd name="T5" fmla="*/ 16 h 968"/>
                <a:gd name="T6" fmla="*/ 9 w 9"/>
                <a:gd name="T7" fmla="*/ 0 h 968"/>
                <a:gd name="T8" fmla="*/ 9 w 9"/>
                <a:gd name="T9" fmla="*/ 968 h 968"/>
                <a:gd name="T10" fmla="*/ 0 w 9"/>
                <a:gd name="T11" fmla="*/ 968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68"/>
                <a:gd name="T20" fmla="*/ 9 w 9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68">
                  <a:moveTo>
                    <a:pt x="0" y="968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9" y="0"/>
                  </a:lnTo>
                  <a:lnTo>
                    <a:pt x="9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144">
              <a:extLst>
                <a:ext uri="{FF2B5EF4-FFF2-40B4-BE49-F238E27FC236}">
                  <a16:creationId xmlns:a16="http://schemas.microsoft.com/office/drawing/2014/main" id="{F7A3C036-AF45-477E-820C-562485E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676"/>
              <a:ext cx="9" cy="983"/>
            </a:xfrm>
            <a:custGeom>
              <a:avLst/>
              <a:gdLst>
                <a:gd name="T0" fmla="*/ 0 w 9"/>
                <a:gd name="T1" fmla="*/ 983 h 983"/>
                <a:gd name="T2" fmla="*/ 0 w 9"/>
                <a:gd name="T3" fmla="*/ 31 h 983"/>
                <a:gd name="T4" fmla="*/ 4 w 9"/>
                <a:gd name="T5" fmla="*/ 15 h 983"/>
                <a:gd name="T6" fmla="*/ 9 w 9"/>
                <a:gd name="T7" fmla="*/ 0 h 983"/>
                <a:gd name="T8" fmla="*/ 9 w 9"/>
                <a:gd name="T9" fmla="*/ 983 h 983"/>
                <a:gd name="T10" fmla="*/ 0 w 9"/>
                <a:gd name="T11" fmla="*/ 983 h 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83"/>
                <a:gd name="T20" fmla="*/ 9 w 9"/>
                <a:gd name="T21" fmla="*/ 983 h 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83">
                  <a:moveTo>
                    <a:pt x="0" y="983"/>
                  </a:moveTo>
                  <a:lnTo>
                    <a:pt x="0" y="31"/>
                  </a:lnTo>
                  <a:lnTo>
                    <a:pt x="4" y="15"/>
                  </a:lnTo>
                  <a:lnTo>
                    <a:pt x="9" y="0"/>
                  </a:lnTo>
                  <a:lnTo>
                    <a:pt x="9" y="983"/>
                  </a:lnTo>
                  <a:lnTo>
                    <a:pt x="0" y="983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145">
              <a:extLst>
                <a:ext uri="{FF2B5EF4-FFF2-40B4-BE49-F238E27FC236}">
                  <a16:creationId xmlns:a16="http://schemas.microsoft.com/office/drawing/2014/main" id="{0C707775-1B7B-4FB1-9705-6C0A0BB7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658"/>
              <a:ext cx="11" cy="1001"/>
            </a:xfrm>
            <a:custGeom>
              <a:avLst/>
              <a:gdLst>
                <a:gd name="T0" fmla="*/ 0 w 11"/>
                <a:gd name="T1" fmla="*/ 1001 h 1001"/>
                <a:gd name="T2" fmla="*/ 0 w 11"/>
                <a:gd name="T3" fmla="*/ 33 h 1001"/>
                <a:gd name="T4" fmla="*/ 5 w 11"/>
                <a:gd name="T5" fmla="*/ 18 h 1001"/>
                <a:gd name="T6" fmla="*/ 11 w 11"/>
                <a:gd name="T7" fmla="*/ 0 h 1001"/>
                <a:gd name="T8" fmla="*/ 11 w 11"/>
                <a:gd name="T9" fmla="*/ 1001 h 1001"/>
                <a:gd name="T10" fmla="*/ 0 w 11"/>
                <a:gd name="T11" fmla="*/ 1001 h 10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01"/>
                <a:gd name="T20" fmla="*/ 11 w 11"/>
                <a:gd name="T21" fmla="*/ 1001 h 10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01">
                  <a:moveTo>
                    <a:pt x="0" y="1001"/>
                  </a:moveTo>
                  <a:lnTo>
                    <a:pt x="0" y="33"/>
                  </a:lnTo>
                  <a:lnTo>
                    <a:pt x="5" y="18"/>
                  </a:lnTo>
                  <a:lnTo>
                    <a:pt x="11" y="0"/>
                  </a:lnTo>
                  <a:lnTo>
                    <a:pt x="11" y="1001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146">
              <a:extLst>
                <a:ext uri="{FF2B5EF4-FFF2-40B4-BE49-F238E27FC236}">
                  <a16:creationId xmlns:a16="http://schemas.microsoft.com/office/drawing/2014/main" id="{8816FE2B-D7E3-4C04-83D4-66CB2071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640"/>
              <a:ext cx="11" cy="1019"/>
            </a:xfrm>
            <a:custGeom>
              <a:avLst/>
              <a:gdLst>
                <a:gd name="T0" fmla="*/ 0 w 11"/>
                <a:gd name="T1" fmla="*/ 1019 h 1019"/>
                <a:gd name="T2" fmla="*/ 0 w 11"/>
                <a:gd name="T3" fmla="*/ 36 h 1019"/>
                <a:gd name="T4" fmla="*/ 6 w 11"/>
                <a:gd name="T5" fmla="*/ 18 h 1019"/>
                <a:gd name="T6" fmla="*/ 11 w 11"/>
                <a:gd name="T7" fmla="*/ 0 h 1019"/>
                <a:gd name="T8" fmla="*/ 11 w 11"/>
                <a:gd name="T9" fmla="*/ 1019 h 1019"/>
                <a:gd name="T10" fmla="*/ 0 w 11"/>
                <a:gd name="T11" fmla="*/ 1019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19"/>
                <a:gd name="T20" fmla="*/ 11 w 11"/>
                <a:gd name="T21" fmla="*/ 1019 h 10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19">
                  <a:moveTo>
                    <a:pt x="0" y="1019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1" y="0"/>
                  </a:lnTo>
                  <a:lnTo>
                    <a:pt x="11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147">
              <a:extLst>
                <a:ext uri="{FF2B5EF4-FFF2-40B4-BE49-F238E27FC236}">
                  <a16:creationId xmlns:a16="http://schemas.microsoft.com/office/drawing/2014/main" id="{6DEC62C3-3926-4DD1-B38F-FFBB91EB4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621"/>
              <a:ext cx="8" cy="1038"/>
            </a:xfrm>
            <a:custGeom>
              <a:avLst/>
              <a:gdLst>
                <a:gd name="T0" fmla="*/ 0 w 8"/>
                <a:gd name="T1" fmla="*/ 1038 h 1038"/>
                <a:gd name="T2" fmla="*/ 0 w 8"/>
                <a:gd name="T3" fmla="*/ 37 h 1038"/>
                <a:gd name="T4" fmla="*/ 5 w 8"/>
                <a:gd name="T5" fmla="*/ 19 h 1038"/>
                <a:gd name="T6" fmla="*/ 8 w 8"/>
                <a:gd name="T7" fmla="*/ 0 h 1038"/>
                <a:gd name="T8" fmla="*/ 8 w 8"/>
                <a:gd name="T9" fmla="*/ 1038 h 1038"/>
                <a:gd name="T10" fmla="*/ 0 w 8"/>
                <a:gd name="T11" fmla="*/ 1038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38"/>
                <a:gd name="T20" fmla="*/ 8 w 8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38">
                  <a:moveTo>
                    <a:pt x="0" y="1038"/>
                  </a:moveTo>
                  <a:lnTo>
                    <a:pt x="0" y="37"/>
                  </a:lnTo>
                  <a:lnTo>
                    <a:pt x="5" y="19"/>
                  </a:lnTo>
                  <a:lnTo>
                    <a:pt x="8" y="0"/>
                  </a:lnTo>
                  <a:lnTo>
                    <a:pt x="8" y="1038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Freeform 1148">
              <a:extLst>
                <a:ext uri="{FF2B5EF4-FFF2-40B4-BE49-F238E27FC236}">
                  <a16:creationId xmlns:a16="http://schemas.microsoft.com/office/drawing/2014/main" id="{4E56075C-421B-4354-8C13-BBC15AD8D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602"/>
              <a:ext cx="9" cy="1057"/>
            </a:xfrm>
            <a:custGeom>
              <a:avLst/>
              <a:gdLst>
                <a:gd name="T0" fmla="*/ 0 w 9"/>
                <a:gd name="T1" fmla="*/ 1057 h 1057"/>
                <a:gd name="T2" fmla="*/ 0 w 9"/>
                <a:gd name="T3" fmla="*/ 38 h 1057"/>
                <a:gd name="T4" fmla="*/ 3 w 9"/>
                <a:gd name="T5" fmla="*/ 19 h 1057"/>
                <a:gd name="T6" fmla="*/ 9 w 9"/>
                <a:gd name="T7" fmla="*/ 0 h 1057"/>
                <a:gd name="T8" fmla="*/ 9 w 9"/>
                <a:gd name="T9" fmla="*/ 1057 h 1057"/>
                <a:gd name="T10" fmla="*/ 0 w 9"/>
                <a:gd name="T11" fmla="*/ 1057 h 1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57"/>
                <a:gd name="T20" fmla="*/ 9 w 9"/>
                <a:gd name="T21" fmla="*/ 1057 h 1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57">
                  <a:moveTo>
                    <a:pt x="0" y="1057"/>
                  </a:moveTo>
                  <a:lnTo>
                    <a:pt x="0" y="38"/>
                  </a:lnTo>
                  <a:lnTo>
                    <a:pt x="3" y="19"/>
                  </a:lnTo>
                  <a:lnTo>
                    <a:pt x="9" y="0"/>
                  </a:lnTo>
                  <a:lnTo>
                    <a:pt x="9" y="1057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149">
              <a:extLst>
                <a:ext uri="{FF2B5EF4-FFF2-40B4-BE49-F238E27FC236}">
                  <a16:creationId xmlns:a16="http://schemas.microsoft.com/office/drawing/2014/main" id="{17A388A9-74FB-4B51-AE2A-C4CCB3B15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587"/>
              <a:ext cx="11" cy="1072"/>
            </a:xfrm>
            <a:custGeom>
              <a:avLst/>
              <a:gdLst>
                <a:gd name="T0" fmla="*/ 0 w 11"/>
                <a:gd name="T1" fmla="*/ 1072 h 1072"/>
                <a:gd name="T2" fmla="*/ 0 w 11"/>
                <a:gd name="T3" fmla="*/ 34 h 1072"/>
                <a:gd name="T4" fmla="*/ 6 w 11"/>
                <a:gd name="T5" fmla="*/ 16 h 1072"/>
                <a:gd name="T6" fmla="*/ 9 w 11"/>
                <a:gd name="T7" fmla="*/ 0 h 1072"/>
                <a:gd name="T8" fmla="*/ 11 w 11"/>
                <a:gd name="T9" fmla="*/ 1072 h 1072"/>
                <a:gd name="T10" fmla="*/ 0 w 11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72"/>
                <a:gd name="T20" fmla="*/ 11 w 11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72">
                  <a:moveTo>
                    <a:pt x="0" y="1072"/>
                  </a:moveTo>
                  <a:lnTo>
                    <a:pt x="0" y="34"/>
                  </a:lnTo>
                  <a:lnTo>
                    <a:pt x="6" y="16"/>
                  </a:lnTo>
                  <a:lnTo>
                    <a:pt x="9" y="0"/>
                  </a:lnTo>
                  <a:lnTo>
                    <a:pt x="11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150">
              <a:extLst>
                <a:ext uri="{FF2B5EF4-FFF2-40B4-BE49-F238E27FC236}">
                  <a16:creationId xmlns:a16="http://schemas.microsoft.com/office/drawing/2014/main" id="{D212CB43-E5CF-4265-9199-A7FEC073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587"/>
              <a:ext cx="5" cy="1072"/>
            </a:xfrm>
            <a:custGeom>
              <a:avLst/>
              <a:gdLst>
                <a:gd name="T0" fmla="*/ 0 w 5"/>
                <a:gd name="T1" fmla="*/ 1072 h 1072"/>
                <a:gd name="T2" fmla="*/ 0 w 5"/>
                <a:gd name="T3" fmla="*/ 15 h 1072"/>
                <a:gd name="T4" fmla="*/ 1 w 5"/>
                <a:gd name="T5" fmla="*/ 8 h 1072"/>
                <a:gd name="T6" fmla="*/ 3 w 5"/>
                <a:gd name="T7" fmla="*/ 0 h 1072"/>
                <a:gd name="T8" fmla="*/ 5 w 5"/>
                <a:gd name="T9" fmla="*/ 1072 h 1072"/>
                <a:gd name="T10" fmla="*/ 0 w 5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72"/>
                <a:gd name="T20" fmla="*/ 5 w 5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72">
                  <a:moveTo>
                    <a:pt x="0" y="1072"/>
                  </a:moveTo>
                  <a:lnTo>
                    <a:pt x="0" y="15"/>
                  </a:lnTo>
                  <a:lnTo>
                    <a:pt x="1" y="8"/>
                  </a:lnTo>
                  <a:lnTo>
                    <a:pt x="3" y="0"/>
                  </a:lnTo>
                  <a:lnTo>
                    <a:pt x="5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151">
              <a:extLst>
                <a:ext uri="{FF2B5EF4-FFF2-40B4-BE49-F238E27FC236}">
                  <a16:creationId xmlns:a16="http://schemas.microsoft.com/office/drawing/2014/main" id="{F7E1366C-77A4-4949-940C-1B9FCA7F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587"/>
              <a:ext cx="1242" cy="1072"/>
            </a:xfrm>
            <a:custGeom>
              <a:avLst/>
              <a:gdLst>
                <a:gd name="T0" fmla="*/ 0 w 1242"/>
                <a:gd name="T1" fmla="*/ 6 h 1072"/>
                <a:gd name="T2" fmla="*/ 15 w 1242"/>
                <a:gd name="T3" fmla="*/ 64 h 1072"/>
                <a:gd name="T4" fmla="*/ 33 w 1242"/>
                <a:gd name="T5" fmla="*/ 119 h 1072"/>
                <a:gd name="T6" fmla="*/ 52 w 1242"/>
                <a:gd name="T7" fmla="*/ 170 h 1072"/>
                <a:gd name="T8" fmla="*/ 72 w 1242"/>
                <a:gd name="T9" fmla="*/ 219 h 1072"/>
                <a:gd name="T10" fmla="*/ 91 w 1242"/>
                <a:gd name="T11" fmla="*/ 267 h 1072"/>
                <a:gd name="T12" fmla="*/ 112 w 1242"/>
                <a:gd name="T13" fmla="*/ 311 h 1072"/>
                <a:gd name="T14" fmla="*/ 135 w 1242"/>
                <a:gd name="T15" fmla="*/ 353 h 1072"/>
                <a:gd name="T16" fmla="*/ 158 w 1242"/>
                <a:gd name="T17" fmla="*/ 392 h 1072"/>
                <a:gd name="T18" fmla="*/ 183 w 1242"/>
                <a:gd name="T19" fmla="*/ 429 h 1072"/>
                <a:gd name="T20" fmla="*/ 208 w 1242"/>
                <a:gd name="T21" fmla="*/ 462 h 1072"/>
                <a:gd name="T22" fmla="*/ 232 w 1242"/>
                <a:gd name="T23" fmla="*/ 494 h 1072"/>
                <a:gd name="T24" fmla="*/ 259 w 1242"/>
                <a:gd name="T25" fmla="*/ 524 h 1072"/>
                <a:gd name="T26" fmla="*/ 285 w 1242"/>
                <a:gd name="T27" fmla="*/ 550 h 1072"/>
                <a:gd name="T28" fmla="*/ 312 w 1242"/>
                <a:gd name="T29" fmla="*/ 575 h 1072"/>
                <a:gd name="T30" fmla="*/ 340 w 1242"/>
                <a:gd name="T31" fmla="*/ 596 h 1072"/>
                <a:gd name="T32" fmla="*/ 368 w 1242"/>
                <a:gd name="T33" fmla="*/ 614 h 1072"/>
                <a:gd name="T34" fmla="*/ 405 w 1242"/>
                <a:gd name="T35" fmla="*/ 635 h 1072"/>
                <a:gd name="T36" fmla="*/ 444 w 1242"/>
                <a:gd name="T37" fmla="*/ 651 h 1072"/>
                <a:gd name="T38" fmla="*/ 482 w 1242"/>
                <a:gd name="T39" fmla="*/ 665 h 1072"/>
                <a:gd name="T40" fmla="*/ 521 w 1242"/>
                <a:gd name="T41" fmla="*/ 674 h 1072"/>
                <a:gd name="T42" fmla="*/ 560 w 1242"/>
                <a:gd name="T43" fmla="*/ 681 h 1072"/>
                <a:gd name="T44" fmla="*/ 599 w 1242"/>
                <a:gd name="T45" fmla="*/ 684 h 1072"/>
                <a:gd name="T46" fmla="*/ 639 w 1242"/>
                <a:gd name="T47" fmla="*/ 684 h 1072"/>
                <a:gd name="T48" fmla="*/ 678 w 1242"/>
                <a:gd name="T49" fmla="*/ 679 h 1072"/>
                <a:gd name="T50" fmla="*/ 719 w 1242"/>
                <a:gd name="T51" fmla="*/ 674 h 1072"/>
                <a:gd name="T52" fmla="*/ 757 w 1242"/>
                <a:gd name="T53" fmla="*/ 663 h 1072"/>
                <a:gd name="T54" fmla="*/ 794 w 1242"/>
                <a:gd name="T55" fmla="*/ 649 h 1072"/>
                <a:gd name="T56" fmla="*/ 833 w 1242"/>
                <a:gd name="T57" fmla="*/ 633 h 1072"/>
                <a:gd name="T58" fmla="*/ 870 w 1242"/>
                <a:gd name="T59" fmla="*/ 612 h 1072"/>
                <a:gd name="T60" fmla="*/ 905 w 1242"/>
                <a:gd name="T61" fmla="*/ 589 h 1072"/>
                <a:gd name="T62" fmla="*/ 941 w 1242"/>
                <a:gd name="T63" fmla="*/ 563 h 1072"/>
                <a:gd name="T64" fmla="*/ 974 w 1242"/>
                <a:gd name="T65" fmla="*/ 533 h 1072"/>
                <a:gd name="T66" fmla="*/ 997 w 1242"/>
                <a:gd name="T67" fmla="*/ 510 h 1072"/>
                <a:gd name="T68" fmla="*/ 1020 w 1242"/>
                <a:gd name="T69" fmla="*/ 487 h 1072"/>
                <a:gd name="T70" fmla="*/ 1041 w 1242"/>
                <a:gd name="T71" fmla="*/ 460 h 1072"/>
                <a:gd name="T72" fmla="*/ 1060 w 1242"/>
                <a:gd name="T73" fmla="*/ 432 h 1072"/>
                <a:gd name="T74" fmla="*/ 1080 w 1242"/>
                <a:gd name="T75" fmla="*/ 404 h 1072"/>
                <a:gd name="T76" fmla="*/ 1099 w 1242"/>
                <a:gd name="T77" fmla="*/ 374 h 1072"/>
                <a:gd name="T78" fmla="*/ 1117 w 1242"/>
                <a:gd name="T79" fmla="*/ 342 h 1072"/>
                <a:gd name="T80" fmla="*/ 1134 w 1242"/>
                <a:gd name="T81" fmla="*/ 309 h 1072"/>
                <a:gd name="T82" fmla="*/ 1150 w 1242"/>
                <a:gd name="T83" fmla="*/ 275 h 1072"/>
                <a:gd name="T84" fmla="*/ 1166 w 1242"/>
                <a:gd name="T85" fmla="*/ 238 h 1072"/>
                <a:gd name="T86" fmla="*/ 1180 w 1242"/>
                <a:gd name="T87" fmla="*/ 201 h 1072"/>
                <a:gd name="T88" fmla="*/ 1194 w 1242"/>
                <a:gd name="T89" fmla="*/ 164 h 1072"/>
                <a:gd name="T90" fmla="*/ 1207 w 1242"/>
                <a:gd name="T91" fmla="*/ 124 h 1072"/>
                <a:gd name="T92" fmla="*/ 1219 w 1242"/>
                <a:gd name="T93" fmla="*/ 83 h 1072"/>
                <a:gd name="T94" fmla="*/ 1230 w 1242"/>
                <a:gd name="T95" fmla="*/ 43 h 1072"/>
                <a:gd name="T96" fmla="*/ 1240 w 1242"/>
                <a:gd name="T97" fmla="*/ 0 h 1072"/>
                <a:gd name="T98" fmla="*/ 1242 w 1242"/>
                <a:gd name="T99" fmla="*/ 1072 h 1072"/>
                <a:gd name="T100" fmla="*/ 0 w 1242"/>
                <a:gd name="T101" fmla="*/ 1070 h 1072"/>
                <a:gd name="T102" fmla="*/ 0 w 1242"/>
                <a:gd name="T103" fmla="*/ 938 h 1072"/>
                <a:gd name="T104" fmla="*/ 0 w 1242"/>
                <a:gd name="T105" fmla="*/ 804 h 1072"/>
                <a:gd name="T106" fmla="*/ 0 w 1242"/>
                <a:gd name="T107" fmla="*/ 672 h 1072"/>
                <a:gd name="T108" fmla="*/ 0 w 1242"/>
                <a:gd name="T109" fmla="*/ 538 h 1072"/>
                <a:gd name="T110" fmla="*/ 0 w 1242"/>
                <a:gd name="T111" fmla="*/ 406 h 1072"/>
                <a:gd name="T112" fmla="*/ 0 w 1242"/>
                <a:gd name="T113" fmla="*/ 272 h 1072"/>
                <a:gd name="T114" fmla="*/ 0 w 1242"/>
                <a:gd name="T115" fmla="*/ 140 h 1072"/>
                <a:gd name="T116" fmla="*/ 0 w 1242"/>
                <a:gd name="T117" fmla="*/ 6 h 10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2"/>
                <a:gd name="T178" fmla="*/ 0 h 1072"/>
                <a:gd name="T179" fmla="*/ 1242 w 1242"/>
                <a:gd name="T180" fmla="*/ 1072 h 10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2" h="1072">
                  <a:moveTo>
                    <a:pt x="0" y="6"/>
                  </a:moveTo>
                  <a:lnTo>
                    <a:pt x="15" y="64"/>
                  </a:lnTo>
                  <a:lnTo>
                    <a:pt x="33" y="119"/>
                  </a:lnTo>
                  <a:lnTo>
                    <a:pt x="52" y="170"/>
                  </a:lnTo>
                  <a:lnTo>
                    <a:pt x="72" y="219"/>
                  </a:lnTo>
                  <a:lnTo>
                    <a:pt x="91" y="267"/>
                  </a:lnTo>
                  <a:lnTo>
                    <a:pt x="112" y="311"/>
                  </a:lnTo>
                  <a:lnTo>
                    <a:pt x="135" y="353"/>
                  </a:lnTo>
                  <a:lnTo>
                    <a:pt x="158" y="392"/>
                  </a:lnTo>
                  <a:lnTo>
                    <a:pt x="183" y="429"/>
                  </a:lnTo>
                  <a:lnTo>
                    <a:pt x="208" y="462"/>
                  </a:lnTo>
                  <a:lnTo>
                    <a:pt x="232" y="494"/>
                  </a:lnTo>
                  <a:lnTo>
                    <a:pt x="259" y="524"/>
                  </a:lnTo>
                  <a:lnTo>
                    <a:pt x="285" y="550"/>
                  </a:lnTo>
                  <a:lnTo>
                    <a:pt x="312" y="575"/>
                  </a:lnTo>
                  <a:lnTo>
                    <a:pt x="340" y="596"/>
                  </a:lnTo>
                  <a:lnTo>
                    <a:pt x="368" y="614"/>
                  </a:lnTo>
                  <a:lnTo>
                    <a:pt x="405" y="635"/>
                  </a:lnTo>
                  <a:lnTo>
                    <a:pt x="444" y="651"/>
                  </a:lnTo>
                  <a:lnTo>
                    <a:pt x="482" y="665"/>
                  </a:lnTo>
                  <a:lnTo>
                    <a:pt x="521" y="674"/>
                  </a:lnTo>
                  <a:lnTo>
                    <a:pt x="560" y="681"/>
                  </a:lnTo>
                  <a:lnTo>
                    <a:pt x="599" y="684"/>
                  </a:lnTo>
                  <a:lnTo>
                    <a:pt x="639" y="684"/>
                  </a:lnTo>
                  <a:lnTo>
                    <a:pt x="678" y="679"/>
                  </a:lnTo>
                  <a:lnTo>
                    <a:pt x="719" y="674"/>
                  </a:lnTo>
                  <a:lnTo>
                    <a:pt x="757" y="663"/>
                  </a:lnTo>
                  <a:lnTo>
                    <a:pt x="794" y="649"/>
                  </a:lnTo>
                  <a:lnTo>
                    <a:pt x="833" y="633"/>
                  </a:lnTo>
                  <a:lnTo>
                    <a:pt x="870" y="612"/>
                  </a:lnTo>
                  <a:lnTo>
                    <a:pt x="905" y="589"/>
                  </a:lnTo>
                  <a:lnTo>
                    <a:pt x="941" y="563"/>
                  </a:lnTo>
                  <a:lnTo>
                    <a:pt x="974" y="533"/>
                  </a:lnTo>
                  <a:lnTo>
                    <a:pt x="997" y="510"/>
                  </a:lnTo>
                  <a:lnTo>
                    <a:pt x="1020" y="487"/>
                  </a:lnTo>
                  <a:lnTo>
                    <a:pt x="1041" y="460"/>
                  </a:lnTo>
                  <a:lnTo>
                    <a:pt x="1060" y="432"/>
                  </a:lnTo>
                  <a:lnTo>
                    <a:pt x="1080" y="404"/>
                  </a:lnTo>
                  <a:lnTo>
                    <a:pt x="1099" y="374"/>
                  </a:lnTo>
                  <a:lnTo>
                    <a:pt x="1117" y="342"/>
                  </a:lnTo>
                  <a:lnTo>
                    <a:pt x="1134" y="309"/>
                  </a:lnTo>
                  <a:lnTo>
                    <a:pt x="1150" y="275"/>
                  </a:lnTo>
                  <a:lnTo>
                    <a:pt x="1166" y="238"/>
                  </a:lnTo>
                  <a:lnTo>
                    <a:pt x="1180" y="201"/>
                  </a:lnTo>
                  <a:lnTo>
                    <a:pt x="1194" y="164"/>
                  </a:lnTo>
                  <a:lnTo>
                    <a:pt x="1207" y="124"/>
                  </a:lnTo>
                  <a:lnTo>
                    <a:pt x="1219" y="83"/>
                  </a:lnTo>
                  <a:lnTo>
                    <a:pt x="1230" y="43"/>
                  </a:lnTo>
                  <a:lnTo>
                    <a:pt x="1240" y="0"/>
                  </a:lnTo>
                  <a:lnTo>
                    <a:pt x="1242" y="1072"/>
                  </a:lnTo>
                  <a:lnTo>
                    <a:pt x="0" y="1070"/>
                  </a:lnTo>
                  <a:lnTo>
                    <a:pt x="0" y="938"/>
                  </a:lnTo>
                  <a:lnTo>
                    <a:pt x="0" y="804"/>
                  </a:lnTo>
                  <a:lnTo>
                    <a:pt x="0" y="672"/>
                  </a:lnTo>
                  <a:lnTo>
                    <a:pt x="0" y="538"/>
                  </a:lnTo>
                  <a:lnTo>
                    <a:pt x="0" y="406"/>
                  </a:lnTo>
                  <a:lnTo>
                    <a:pt x="0" y="272"/>
                  </a:lnTo>
                  <a:lnTo>
                    <a:pt x="0" y="14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8381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152">
              <a:extLst>
                <a:ext uri="{FF2B5EF4-FFF2-40B4-BE49-F238E27FC236}">
                  <a16:creationId xmlns:a16="http://schemas.microsoft.com/office/drawing/2014/main" id="{9BD09AEC-FFEB-4418-A316-FE136C7E3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610"/>
              <a:ext cx="23" cy="51"/>
            </a:xfrm>
            <a:custGeom>
              <a:avLst/>
              <a:gdLst>
                <a:gd name="T0" fmla="*/ 13 w 23"/>
                <a:gd name="T1" fmla="*/ 51 h 51"/>
                <a:gd name="T2" fmla="*/ 0 w 23"/>
                <a:gd name="T3" fmla="*/ 0 h 51"/>
                <a:gd name="T4" fmla="*/ 0 w 23"/>
                <a:gd name="T5" fmla="*/ 0 h 51"/>
                <a:gd name="T6" fmla="*/ 0 w 23"/>
                <a:gd name="T7" fmla="*/ 0 h 51"/>
                <a:gd name="T8" fmla="*/ 0 w 23"/>
                <a:gd name="T9" fmla="*/ 0 h 51"/>
                <a:gd name="T10" fmla="*/ 2 w 23"/>
                <a:gd name="T11" fmla="*/ 1 h 51"/>
                <a:gd name="T12" fmla="*/ 2 w 23"/>
                <a:gd name="T13" fmla="*/ 1 h 51"/>
                <a:gd name="T14" fmla="*/ 4 w 23"/>
                <a:gd name="T15" fmla="*/ 1 h 51"/>
                <a:gd name="T16" fmla="*/ 4 w 23"/>
                <a:gd name="T17" fmla="*/ 1 h 51"/>
                <a:gd name="T18" fmla="*/ 5 w 23"/>
                <a:gd name="T19" fmla="*/ 3 h 51"/>
                <a:gd name="T20" fmla="*/ 5 w 23"/>
                <a:gd name="T21" fmla="*/ 3 h 51"/>
                <a:gd name="T22" fmla="*/ 7 w 23"/>
                <a:gd name="T23" fmla="*/ 3 h 51"/>
                <a:gd name="T24" fmla="*/ 7 w 23"/>
                <a:gd name="T25" fmla="*/ 3 h 51"/>
                <a:gd name="T26" fmla="*/ 7 w 23"/>
                <a:gd name="T27" fmla="*/ 3 h 51"/>
                <a:gd name="T28" fmla="*/ 9 w 23"/>
                <a:gd name="T29" fmla="*/ 3 h 51"/>
                <a:gd name="T30" fmla="*/ 9 w 23"/>
                <a:gd name="T31" fmla="*/ 5 h 51"/>
                <a:gd name="T32" fmla="*/ 11 w 23"/>
                <a:gd name="T33" fmla="*/ 5 h 51"/>
                <a:gd name="T34" fmla="*/ 11 w 23"/>
                <a:gd name="T35" fmla="*/ 5 h 51"/>
                <a:gd name="T36" fmla="*/ 13 w 23"/>
                <a:gd name="T37" fmla="*/ 5 h 51"/>
                <a:gd name="T38" fmla="*/ 13 w 23"/>
                <a:gd name="T39" fmla="*/ 5 h 51"/>
                <a:gd name="T40" fmla="*/ 13 w 23"/>
                <a:gd name="T41" fmla="*/ 5 h 51"/>
                <a:gd name="T42" fmla="*/ 14 w 23"/>
                <a:gd name="T43" fmla="*/ 5 h 51"/>
                <a:gd name="T44" fmla="*/ 14 w 23"/>
                <a:gd name="T45" fmla="*/ 3 h 51"/>
                <a:gd name="T46" fmla="*/ 16 w 23"/>
                <a:gd name="T47" fmla="*/ 3 h 51"/>
                <a:gd name="T48" fmla="*/ 16 w 23"/>
                <a:gd name="T49" fmla="*/ 3 h 51"/>
                <a:gd name="T50" fmla="*/ 18 w 23"/>
                <a:gd name="T51" fmla="*/ 3 h 51"/>
                <a:gd name="T52" fmla="*/ 18 w 23"/>
                <a:gd name="T53" fmla="*/ 3 h 51"/>
                <a:gd name="T54" fmla="*/ 18 w 23"/>
                <a:gd name="T55" fmla="*/ 3 h 51"/>
                <a:gd name="T56" fmla="*/ 20 w 23"/>
                <a:gd name="T57" fmla="*/ 1 h 51"/>
                <a:gd name="T58" fmla="*/ 20 w 23"/>
                <a:gd name="T59" fmla="*/ 1 h 51"/>
                <a:gd name="T60" fmla="*/ 21 w 23"/>
                <a:gd name="T61" fmla="*/ 1 h 51"/>
                <a:gd name="T62" fmla="*/ 21 w 23"/>
                <a:gd name="T63" fmla="*/ 1 h 51"/>
                <a:gd name="T64" fmla="*/ 23 w 23"/>
                <a:gd name="T65" fmla="*/ 0 h 51"/>
                <a:gd name="T66" fmla="*/ 23 w 23"/>
                <a:gd name="T67" fmla="*/ 0 h 51"/>
                <a:gd name="T68" fmla="*/ 23 w 23"/>
                <a:gd name="T69" fmla="*/ 0 h 51"/>
                <a:gd name="T70" fmla="*/ 13 w 23"/>
                <a:gd name="T71" fmla="*/ 51 h 51"/>
                <a:gd name="T72" fmla="*/ 13 w 23"/>
                <a:gd name="T73" fmla="*/ 51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1"/>
                <a:gd name="T113" fmla="*/ 23 w 23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1">
                  <a:moveTo>
                    <a:pt x="13" y="5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Rectangle 1153">
              <a:extLst>
                <a:ext uri="{FF2B5EF4-FFF2-40B4-BE49-F238E27FC236}">
                  <a16:creationId xmlns:a16="http://schemas.microsoft.com/office/drawing/2014/main" id="{C730135D-54B0-4615-B9B6-26F3FE19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079"/>
              <a:ext cx="5" cy="55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94" name="Freeform 1154">
              <a:extLst>
                <a:ext uri="{FF2B5EF4-FFF2-40B4-BE49-F238E27FC236}">
                  <a16:creationId xmlns:a16="http://schemas.microsoft.com/office/drawing/2014/main" id="{05CB4E98-6275-4D49-B38E-70709F6CA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054"/>
              <a:ext cx="23" cy="52"/>
            </a:xfrm>
            <a:custGeom>
              <a:avLst/>
              <a:gdLst>
                <a:gd name="T0" fmla="*/ 13 w 23"/>
                <a:gd name="T1" fmla="*/ 0 h 52"/>
                <a:gd name="T2" fmla="*/ 0 w 23"/>
                <a:gd name="T3" fmla="*/ 52 h 52"/>
                <a:gd name="T4" fmla="*/ 0 w 23"/>
                <a:gd name="T5" fmla="*/ 52 h 52"/>
                <a:gd name="T6" fmla="*/ 0 w 23"/>
                <a:gd name="T7" fmla="*/ 52 h 52"/>
                <a:gd name="T8" fmla="*/ 0 w 23"/>
                <a:gd name="T9" fmla="*/ 50 h 52"/>
                <a:gd name="T10" fmla="*/ 2 w 23"/>
                <a:gd name="T11" fmla="*/ 50 h 52"/>
                <a:gd name="T12" fmla="*/ 2 w 23"/>
                <a:gd name="T13" fmla="*/ 50 h 52"/>
                <a:gd name="T14" fmla="*/ 4 w 23"/>
                <a:gd name="T15" fmla="*/ 48 h 52"/>
                <a:gd name="T16" fmla="*/ 4 w 23"/>
                <a:gd name="T17" fmla="*/ 48 h 52"/>
                <a:gd name="T18" fmla="*/ 5 w 23"/>
                <a:gd name="T19" fmla="*/ 48 h 52"/>
                <a:gd name="T20" fmla="*/ 5 w 23"/>
                <a:gd name="T21" fmla="*/ 48 h 52"/>
                <a:gd name="T22" fmla="*/ 7 w 23"/>
                <a:gd name="T23" fmla="*/ 46 h 52"/>
                <a:gd name="T24" fmla="*/ 7 w 23"/>
                <a:gd name="T25" fmla="*/ 46 h 52"/>
                <a:gd name="T26" fmla="*/ 7 w 23"/>
                <a:gd name="T27" fmla="*/ 46 h 52"/>
                <a:gd name="T28" fmla="*/ 9 w 23"/>
                <a:gd name="T29" fmla="*/ 46 h 52"/>
                <a:gd name="T30" fmla="*/ 9 w 23"/>
                <a:gd name="T31" fmla="*/ 46 h 52"/>
                <a:gd name="T32" fmla="*/ 11 w 23"/>
                <a:gd name="T33" fmla="*/ 46 h 52"/>
                <a:gd name="T34" fmla="*/ 11 w 23"/>
                <a:gd name="T35" fmla="*/ 46 h 52"/>
                <a:gd name="T36" fmla="*/ 13 w 23"/>
                <a:gd name="T37" fmla="*/ 46 h 52"/>
                <a:gd name="T38" fmla="*/ 13 w 23"/>
                <a:gd name="T39" fmla="*/ 46 h 52"/>
                <a:gd name="T40" fmla="*/ 13 w 23"/>
                <a:gd name="T41" fmla="*/ 46 h 52"/>
                <a:gd name="T42" fmla="*/ 14 w 23"/>
                <a:gd name="T43" fmla="*/ 46 h 52"/>
                <a:gd name="T44" fmla="*/ 14 w 23"/>
                <a:gd name="T45" fmla="*/ 46 h 52"/>
                <a:gd name="T46" fmla="*/ 16 w 23"/>
                <a:gd name="T47" fmla="*/ 46 h 52"/>
                <a:gd name="T48" fmla="*/ 16 w 23"/>
                <a:gd name="T49" fmla="*/ 46 h 52"/>
                <a:gd name="T50" fmla="*/ 18 w 23"/>
                <a:gd name="T51" fmla="*/ 46 h 52"/>
                <a:gd name="T52" fmla="*/ 18 w 23"/>
                <a:gd name="T53" fmla="*/ 48 h 52"/>
                <a:gd name="T54" fmla="*/ 18 w 23"/>
                <a:gd name="T55" fmla="*/ 48 h 52"/>
                <a:gd name="T56" fmla="*/ 20 w 23"/>
                <a:gd name="T57" fmla="*/ 48 h 52"/>
                <a:gd name="T58" fmla="*/ 20 w 23"/>
                <a:gd name="T59" fmla="*/ 48 h 52"/>
                <a:gd name="T60" fmla="*/ 21 w 23"/>
                <a:gd name="T61" fmla="*/ 50 h 52"/>
                <a:gd name="T62" fmla="*/ 21 w 23"/>
                <a:gd name="T63" fmla="*/ 50 h 52"/>
                <a:gd name="T64" fmla="*/ 23 w 23"/>
                <a:gd name="T65" fmla="*/ 50 h 52"/>
                <a:gd name="T66" fmla="*/ 23 w 23"/>
                <a:gd name="T67" fmla="*/ 52 h 52"/>
                <a:gd name="T68" fmla="*/ 23 w 23"/>
                <a:gd name="T69" fmla="*/ 52 h 52"/>
                <a:gd name="T70" fmla="*/ 13 w 23"/>
                <a:gd name="T71" fmla="*/ 0 h 52"/>
                <a:gd name="T72" fmla="*/ 13 w 23"/>
                <a:gd name="T73" fmla="*/ 0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2"/>
                <a:gd name="T113" fmla="*/ 23 w 23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2">
                  <a:moveTo>
                    <a:pt x="13" y="0"/>
                  </a:move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1155">
              <a:extLst>
                <a:ext uri="{FF2B5EF4-FFF2-40B4-BE49-F238E27FC236}">
                  <a16:creationId xmlns:a16="http://schemas.microsoft.com/office/drawing/2014/main" id="{44E9F5CF-8796-4F50-BA66-B28CDC27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543"/>
              <a:ext cx="53" cy="24"/>
            </a:xfrm>
            <a:custGeom>
              <a:avLst/>
              <a:gdLst>
                <a:gd name="T0" fmla="*/ 53 w 53"/>
                <a:gd name="T1" fmla="*/ 12 h 24"/>
                <a:gd name="T2" fmla="*/ 0 w 53"/>
                <a:gd name="T3" fmla="*/ 24 h 24"/>
                <a:gd name="T4" fmla="*/ 0 w 53"/>
                <a:gd name="T5" fmla="*/ 24 h 24"/>
                <a:gd name="T6" fmla="*/ 2 w 53"/>
                <a:gd name="T7" fmla="*/ 24 h 24"/>
                <a:gd name="T8" fmla="*/ 2 w 53"/>
                <a:gd name="T9" fmla="*/ 23 h 24"/>
                <a:gd name="T10" fmla="*/ 2 w 53"/>
                <a:gd name="T11" fmla="*/ 23 h 24"/>
                <a:gd name="T12" fmla="*/ 3 w 53"/>
                <a:gd name="T13" fmla="*/ 21 h 24"/>
                <a:gd name="T14" fmla="*/ 3 w 53"/>
                <a:gd name="T15" fmla="*/ 21 h 24"/>
                <a:gd name="T16" fmla="*/ 3 w 53"/>
                <a:gd name="T17" fmla="*/ 21 h 24"/>
                <a:gd name="T18" fmla="*/ 3 w 53"/>
                <a:gd name="T19" fmla="*/ 19 h 24"/>
                <a:gd name="T20" fmla="*/ 5 w 53"/>
                <a:gd name="T21" fmla="*/ 19 h 24"/>
                <a:gd name="T22" fmla="*/ 5 w 53"/>
                <a:gd name="T23" fmla="*/ 17 h 24"/>
                <a:gd name="T24" fmla="*/ 5 w 53"/>
                <a:gd name="T25" fmla="*/ 17 h 24"/>
                <a:gd name="T26" fmla="*/ 5 w 53"/>
                <a:gd name="T27" fmla="*/ 16 h 24"/>
                <a:gd name="T28" fmla="*/ 5 w 53"/>
                <a:gd name="T29" fmla="*/ 16 h 24"/>
                <a:gd name="T30" fmla="*/ 5 w 53"/>
                <a:gd name="T31" fmla="*/ 16 h 24"/>
                <a:gd name="T32" fmla="*/ 5 w 53"/>
                <a:gd name="T33" fmla="*/ 14 h 24"/>
                <a:gd name="T34" fmla="*/ 5 w 53"/>
                <a:gd name="T35" fmla="*/ 14 h 24"/>
                <a:gd name="T36" fmla="*/ 5 w 53"/>
                <a:gd name="T37" fmla="*/ 12 h 24"/>
                <a:gd name="T38" fmla="*/ 5 w 53"/>
                <a:gd name="T39" fmla="*/ 12 h 24"/>
                <a:gd name="T40" fmla="*/ 5 w 53"/>
                <a:gd name="T41" fmla="*/ 10 h 24"/>
                <a:gd name="T42" fmla="*/ 5 w 53"/>
                <a:gd name="T43" fmla="*/ 10 h 24"/>
                <a:gd name="T44" fmla="*/ 5 w 53"/>
                <a:gd name="T45" fmla="*/ 8 h 24"/>
                <a:gd name="T46" fmla="*/ 5 w 53"/>
                <a:gd name="T47" fmla="*/ 8 h 24"/>
                <a:gd name="T48" fmla="*/ 5 w 53"/>
                <a:gd name="T49" fmla="*/ 8 h 24"/>
                <a:gd name="T50" fmla="*/ 5 w 53"/>
                <a:gd name="T51" fmla="*/ 7 h 24"/>
                <a:gd name="T52" fmla="*/ 5 w 53"/>
                <a:gd name="T53" fmla="*/ 7 h 24"/>
                <a:gd name="T54" fmla="*/ 3 w 53"/>
                <a:gd name="T55" fmla="*/ 5 h 24"/>
                <a:gd name="T56" fmla="*/ 3 w 53"/>
                <a:gd name="T57" fmla="*/ 5 h 24"/>
                <a:gd name="T58" fmla="*/ 3 w 53"/>
                <a:gd name="T59" fmla="*/ 3 h 24"/>
                <a:gd name="T60" fmla="*/ 3 w 53"/>
                <a:gd name="T61" fmla="*/ 3 h 24"/>
                <a:gd name="T62" fmla="*/ 2 w 53"/>
                <a:gd name="T63" fmla="*/ 3 h 24"/>
                <a:gd name="T64" fmla="*/ 2 w 53"/>
                <a:gd name="T65" fmla="*/ 1 h 24"/>
                <a:gd name="T66" fmla="*/ 2 w 53"/>
                <a:gd name="T67" fmla="*/ 1 h 24"/>
                <a:gd name="T68" fmla="*/ 0 w 53"/>
                <a:gd name="T69" fmla="*/ 0 h 24"/>
                <a:gd name="T70" fmla="*/ 53 w 53"/>
                <a:gd name="T71" fmla="*/ 12 h 24"/>
                <a:gd name="T72" fmla="*/ 53 w 53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24"/>
                <a:gd name="T113" fmla="*/ 53 w 53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24">
                  <a:moveTo>
                    <a:pt x="53" y="12"/>
                  </a:move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Rectangle 1156">
              <a:extLst>
                <a:ext uri="{FF2B5EF4-FFF2-40B4-BE49-F238E27FC236}">
                  <a16:creationId xmlns:a16="http://schemas.microsoft.com/office/drawing/2014/main" id="{C0988D24-CEFB-442C-9E63-79CDFA6A7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553"/>
              <a:ext cx="56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97" name="Freeform 1157">
              <a:extLst>
                <a:ext uri="{FF2B5EF4-FFF2-40B4-BE49-F238E27FC236}">
                  <a16:creationId xmlns:a16="http://schemas.microsoft.com/office/drawing/2014/main" id="{936EA67D-D703-4F12-A89D-B2E8A2FF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543"/>
              <a:ext cx="52" cy="24"/>
            </a:xfrm>
            <a:custGeom>
              <a:avLst/>
              <a:gdLst>
                <a:gd name="T0" fmla="*/ 0 w 52"/>
                <a:gd name="T1" fmla="*/ 12 h 24"/>
                <a:gd name="T2" fmla="*/ 52 w 52"/>
                <a:gd name="T3" fmla="*/ 24 h 24"/>
                <a:gd name="T4" fmla="*/ 52 w 52"/>
                <a:gd name="T5" fmla="*/ 24 h 24"/>
                <a:gd name="T6" fmla="*/ 52 w 52"/>
                <a:gd name="T7" fmla="*/ 24 h 24"/>
                <a:gd name="T8" fmla="*/ 50 w 52"/>
                <a:gd name="T9" fmla="*/ 23 h 24"/>
                <a:gd name="T10" fmla="*/ 50 w 52"/>
                <a:gd name="T11" fmla="*/ 23 h 24"/>
                <a:gd name="T12" fmla="*/ 50 w 52"/>
                <a:gd name="T13" fmla="*/ 21 h 24"/>
                <a:gd name="T14" fmla="*/ 50 w 52"/>
                <a:gd name="T15" fmla="*/ 21 h 24"/>
                <a:gd name="T16" fmla="*/ 48 w 52"/>
                <a:gd name="T17" fmla="*/ 21 h 24"/>
                <a:gd name="T18" fmla="*/ 48 w 52"/>
                <a:gd name="T19" fmla="*/ 19 h 24"/>
                <a:gd name="T20" fmla="*/ 48 w 52"/>
                <a:gd name="T21" fmla="*/ 19 h 24"/>
                <a:gd name="T22" fmla="*/ 48 w 52"/>
                <a:gd name="T23" fmla="*/ 17 h 24"/>
                <a:gd name="T24" fmla="*/ 48 w 52"/>
                <a:gd name="T25" fmla="*/ 17 h 24"/>
                <a:gd name="T26" fmla="*/ 46 w 52"/>
                <a:gd name="T27" fmla="*/ 16 h 24"/>
                <a:gd name="T28" fmla="*/ 46 w 52"/>
                <a:gd name="T29" fmla="*/ 16 h 24"/>
                <a:gd name="T30" fmla="*/ 46 w 52"/>
                <a:gd name="T31" fmla="*/ 16 h 24"/>
                <a:gd name="T32" fmla="*/ 46 w 52"/>
                <a:gd name="T33" fmla="*/ 14 h 24"/>
                <a:gd name="T34" fmla="*/ 46 w 52"/>
                <a:gd name="T35" fmla="*/ 14 h 24"/>
                <a:gd name="T36" fmla="*/ 46 w 52"/>
                <a:gd name="T37" fmla="*/ 12 h 24"/>
                <a:gd name="T38" fmla="*/ 46 w 52"/>
                <a:gd name="T39" fmla="*/ 12 h 24"/>
                <a:gd name="T40" fmla="*/ 46 w 52"/>
                <a:gd name="T41" fmla="*/ 10 h 24"/>
                <a:gd name="T42" fmla="*/ 46 w 52"/>
                <a:gd name="T43" fmla="*/ 10 h 24"/>
                <a:gd name="T44" fmla="*/ 46 w 52"/>
                <a:gd name="T45" fmla="*/ 8 h 24"/>
                <a:gd name="T46" fmla="*/ 46 w 52"/>
                <a:gd name="T47" fmla="*/ 8 h 24"/>
                <a:gd name="T48" fmla="*/ 48 w 52"/>
                <a:gd name="T49" fmla="*/ 8 h 24"/>
                <a:gd name="T50" fmla="*/ 48 w 52"/>
                <a:gd name="T51" fmla="*/ 7 h 24"/>
                <a:gd name="T52" fmla="*/ 48 w 52"/>
                <a:gd name="T53" fmla="*/ 7 h 24"/>
                <a:gd name="T54" fmla="*/ 48 w 52"/>
                <a:gd name="T55" fmla="*/ 5 h 24"/>
                <a:gd name="T56" fmla="*/ 48 w 52"/>
                <a:gd name="T57" fmla="*/ 5 h 24"/>
                <a:gd name="T58" fmla="*/ 50 w 52"/>
                <a:gd name="T59" fmla="*/ 3 h 24"/>
                <a:gd name="T60" fmla="*/ 50 w 52"/>
                <a:gd name="T61" fmla="*/ 3 h 24"/>
                <a:gd name="T62" fmla="*/ 50 w 52"/>
                <a:gd name="T63" fmla="*/ 3 h 24"/>
                <a:gd name="T64" fmla="*/ 50 w 52"/>
                <a:gd name="T65" fmla="*/ 1 h 24"/>
                <a:gd name="T66" fmla="*/ 52 w 52"/>
                <a:gd name="T67" fmla="*/ 1 h 24"/>
                <a:gd name="T68" fmla="*/ 52 w 52"/>
                <a:gd name="T69" fmla="*/ 0 h 24"/>
                <a:gd name="T70" fmla="*/ 0 w 52"/>
                <a:gd name="T71" fmla="*/ 12 h 24"/>
                <a:gd name="T72" fmla="*/ 0 w 52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24"/>
                <a:gd name="T113" fmla="*/ 52 w 52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24">
                  <a:moveTo>
                    <a:pt x="0" y="12"/>
                  </a:moveTo>
                  <a:lnTo>
                    <a:pt x="52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Line 1158">
              <a:extLst>
                <a:ext uri="{FF2B5EF4-FFF2-40B4-BE49-F238E27FC236}">
                  <a16:creationId xmlns:a16="http://schemas.microsoft.com/office/drawing/2014/main" id="{CCDF33C6-3EA7-48D1-8533-000F3E6E3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2051"/>
              <a:ext cx="319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1159">
              <a:extLst>
                <a:ext uri="{FF2B5EF4-FFF2-40B4-BE49-F238E27FC236}">
                  <a16:creationId xmlns:a16="http://schemas.microsoft.com/office/drawing/2014/main" id="{456C11ED-CFF6-4A2E-BB5E-7137F0D5B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666"/>
              <a:ext cx="1573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Rectangle 1160">
              <a:extLst>
                <a:ext uri="{FF2B5EF4-FFF2-40B4-BE49-F238E27FC236}">
                  <a16:creationId xmlns:a16="http://schemas.microsoft.com/office/drawing/2014/main" id="{C8A23328-7F89-4DFE-B669-9A161A4C2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724"/>
              <a:ext cx="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1" name="Rectangle 1161">
              <a:extLst>
                <a:ext uri="{FF2B5EF4-FFF2-40B4-BE49-F238E27FC236}">
                  <a16:creationId xmlns:a16="http://schemas.microsoft.com/office/drawing/2014/main" id="{C519801F-172A-4754-A580-C1B5B10D3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285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2" name="Rectangle 1162">
              <a:extLst>
                <a:ext uri="{FF2B5EF4-FFF2-40B4-BE49-F238E27FC236}">
                  <a16:creationId xmlns:a16="http://schemas.microsoft.com/office/drawing/2014/main" id="{C72809C5-3A8B-4DC5-86A6-B94394EE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401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3" name="Rectangle 1163">
              <a:extLst>
                <a:ext uri="{FF2B5EF4-FFF2-40B4-BE49-F238E27FC236}">
                  <a16:creationId xmlns:a16="http://schemas.microsoft.com/office/drawing/2014/main" id="{0BCC4493-D9B8-4F58-AF65-A61EDDBF3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1466"/>
              <a:ext cx="9" cy="120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4" name="Freeform 1164">
              <a:extLst>
                <a:ext uri="{FF2B5EF4-FFF2-40B4-BE49-F238E27FC236}">
                  <a16:creationId xmlns:a16="http://schemas.microsoft.com/office/drawing/2014/main" id="{EE5E39B4-055E-4521-A1DA-E14C5078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579"/>
              <a:ext cx="622" cy="696"/>
            </a:xfrm>
            <a:custGeom>
              <a:avLst/>
              <a:gdLst>
                <a:gd name="T0" fmla="*/ 0 w 622"/>
                <a:gd name="T1" fmla="*/ 696 h 696"/>
                <a:gd name="T2" fmla="*/ 58 w 622"/>
                <a:gd name="T3" fmla="*/ 692 h 696"/>
                <a:gd name="T4" fmla="*/ 113 w 622"/>
                <a:gd name="T5" fmla="*/ 683 h 696"/>
                <a:gd name="T6" fmla="*/ 166 w 622"/>
                <a:gd name="T7" fmla="*/ 666 h 696"/>
                <a:gd name="T8" fmla="*/ 217 w 622"/>
                <a:gd name="T9" fmla="*/ 643 h 696"/>
                <a:gd name="T10" fmla="*/ 264 w 622"/>
                <a:gd name="T11" fmla="*/ 615 h 696"/>
                <a:gd name="T12" fmla="*/ 310 w 622"/>
                <a:gd name="T13" fmla="*/ 581 h 696"/>
                <a:gd name="T14" fmla="*/ 354 w 622"/>
                <a:gd name="T15" fmla="*/ 542 h 696"/>
                <a:gd name="T16" fmla="*/ 395 w 622"/>
                <a:gd name="T17" fmla="*/ 498 h 696"/>
                <a:gd name="T18" fmla="*/ 433 w 622"/>
                <a:gd name="T19" fmla="*/ 449 h 696"/>
                <a:gd name="T20" fmla="*/ 469 w 622"/>
                <a:gd name="T21" fmla="*/ 396 h 696"/>
                <a:gd name="T22" fmla="*/ 502 w 622"/>
                <a:gd name="T23" fmla="*/ 340 h 696"/>
                <a:gd name="T24" fmla="*/ 532 w 622"/>
                <a:gd name="T25" fmla="*/ 278 h 696"/>
                <a:gd name="T26" fmla="*/ 560 w 622"/>
                <a:gd name="T27" fmla="*/ 213 h 696"/>
                <a:gd name="T28" fmla="*/ 583 w 622"/>
                <a:gd name="T29" fmla="*/ 146 h 696"/>
                <a:gd name="T30" fmla="*/ 604 w 622"/>
                <a:gd name="T31" fmla="*/ 75 h 696"/>
                <a:gd name="T32" fmla="*/ 622 w 622"/>
                <a:gd name="T33" fmla="*/ 1 h 696"/>
                <a:gd name="T34" fmla="*/ 604 w 622"/>
                <a:gd name="T35" fmla="*/ 35 h 696"/>
                <a:gd name="T36" fmla="*/ 585 w 622"/>
                <a:gd name="T37" fmla="*/ 107 h 696"/>
                <a:gd name="T38" fmla="*/ 562 w 622"/>
                <a:gd name="T39" fmla="*/ 176 h 696"/>
                <a:gd name="T40" fmla="*/ 537 w 622"/>
                <a:gd name="T41" fmla="*/ 243 h 696"/>
                <a:gd name="T42" fmla="*/ 509 w 622"/>
                <a:gd name="T43" fmla="*/ 305 h 696"/>
                <a:gd name="T44" fmla="*/ 477 w 622"/>
                <a:gd name="T45" fmla="*/ 363 h 696"/>
                <a:gd name="T46" fmla="*/ 444 w 622"/>
                <a:gd name="T47" fmla="*/ 417 h 696"/>
                <a:gd name="T48" fmla="*/ 407 w 622"/>
                <a:gd name="T49" fmla="*/ 468 h 696"/>
                <a:gd name="T50" fmla="*/ 368 w 622"/>
                <a:gd name="T51" fmla="*/ 514 h 696"/>
                <a:gd name="T52" fmla="*/ 326 w 622"/>
                <a:gd name="T53" fmla="*/ 555 h 696"/>
                <a:gd name="T54" fmla="*/ 282 w 622"/>
                <a:gd name="T55" fmla="*/ 590 h 696"/>
                <a:gd name="T56" fmla="*/ 236 w 622"/>
                <a:gd name="T57" fmla="*/ 622 h 696"/>
                <a:gd name="T58" fmla="*/ 187 w 622"/>
                <a:gd name="T59" fmla="*/ 646 h 696"/>
                <a:gd name="T60" fmla="*/ 136 w 622"/>
                <a:gd name="T61" fmla="*/ 666 h 696"/>
                <a:gd name="T62" fmla="*/ 83 w 622"/>
                <a:gd name="T63" fmla="*/ 678 h 696"/>
                <a:gd name="T64" fmla="*/ 28 w 622"/>
                <a:gd name="T65" fmla="*/ 685 h 696"/>
                <a:gd name="T66" fmla="*/ 0 w 622"/>
                <a:gd name="T67" fmla="*/ 685 h 6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696"/>
                <a:gd name="T104" fmla="*/ 622 w 622"/>
                <a:gd name="T105" fmla="*/ 696 h 6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696">
                  <a:moveTo>
                    <a:pt x="0" y="696"/>
                  </a:moveTo>
                  <a:lnTo>
                    <a:pt x="0" y="696"/>
                  </a:lnTo>
                  <a:lnTo>
                    <a:pt x="28" y="696"/>
                  </a:lnTo>
                  <a:lnTo>
                    <a:pt x="58" y="692"/>
                  </a:lnTo>
                  <a:lnTo>
                    <a:pt x="84" y="689"/>
                  </a:lnTo>
                  <a:lnTo>
                    <a:pt x="113" y="683"/>
                  </a:lnTo>
                  <a:lnTo>
                    <a:pt x="139" y="675"/>
                  </a:lnTo>
                  <a:lnTo>
                    <a:pt x="166" y="666"/>
                  </a:lnTo>
                  <a:lnTo>
                    <a:pt x="192" y="655"/>
                  </a:lnTo>
                  <a:lnTo>
                    <a:pt x="217" y="643"/>
                  </a:lnTo>
                  <a:lnTo>
                    <a:pt x="241" y="631"/>
                  </a:lnTo>
                  <a:lnTo>
                    <a:pt x="264" y="615"/>
                  </a:lnTo>
                  <a:lnTo>
                    <a:pt x="289" y="599"/>
                  </a:lnTo>
                  <a:lnTo>
                    <a:pt x="310" y="581"/>
                  </a:lnTo>
                  <a:lnTo>
                    <a:pt x="333" y="562"/>
                  </a:lnTo>
                  <a:lnTo>
                    <a:pt x="354" y="542"/>
                  </a:lnTo>
                  <a:lnTo>
                    <a:pt x="375" y="521"/>
                  </a:lnTo>
                  <a:lnTo>
                    <a:pt x="395" y="498"/>
                  </a:lnTo>
                  <a:lnTo>
                    <a:pt x="416" y="474"/>
                  </a:lnTo>
                  <a:lnTo>
                    <a:pt x="433" y="449"/>
                  </a:lnTo>
                  <a:lnTo>
                    <a:pt x="453" y="423"/>
                  </a:lnTo>
                  <a:lnTo>
                    <a:pt x="469" y="396"/>
                  </a:lnTo>
                  <a:lnTo>
                    <a:pt x="486" y="368"/>
                  </a:lnTo>
                  <a:lnTo>
                    <a:pt x="502" y="340"/>
                  </a:lnTo>
                  <a:lnTo>
                    <a:pt x="518" y="310"/>
                  </a:lnTo>
                  <a:lnTo>
                    <a:pt x="532" y="278"/>
                  </a:lnTo>
                  <a:lnTo>
                    <a:pt x="546" y="246"/>
                  </a:lnTo>
                  <a:lnTo>
                    <a:pt x="560" y="213"/>
                  </a:lnTo>
                  <a:lnTo>
                    <a:pt x="573" y="179"/>
                  </a:lnTo>
                  <a:lnTo>
                    <a:pt x="583" y="146"/>
                  </a:lnTo>
                  <a:lnTo>
                    <a:pt x="596" y="111"/>
                  </a:lnTo>
                  <a:lnTo>
                    <a:pt x="604" y="75"/>
                  </a:lnTo>
                  <a:lnTo>
                    <a:pt x="615" y="38"/>
                  </a:lnTo>
                  <a:lnTo>
                    <a:pt x="622" y="1"/>
                  </a:lnTo>
                  <a:lnTo>
                    <a:pt x="613" y="0"/>
                  </a:lnTo>
                  <a:lnTo>
                    <a:pt x="604" y="35"/>
                  </a:lnTo>
                  <a:lnTo>
                    <a:pt x="596" y="72"/>
                  </a:lnTo>
                  <a:lnTo>
                    <a:pt x="585" y="107"/>
                  </a:lnTo>
                  <a:lnTo>
                    <a:pt x="574" y="142"/>
                  </a:lnTo>
                  <a:lnTo>
                    <a:pt x="562" y="176"/>
                  </a:lnTo>
                  <a:lnTo>
                    <a:pt x="550" y="209"/>
                  </a:lnTo>
                  <a:lnTo>
                    <a:pt x="537" y="243"/>
                  </a:lnTo>
                  <a:lnTo>
                    <a:pt x="523" y="275"/>
                  </a:lnTo>
                  <a:lnTo>
                    <a:pt x="509" y="305"/>
                  </a:lnTo>
                  <a:lnTo>
                    <a:pt x="493" y="335"/>
                  </a:lnTo>
                  <a:lnTo>
                    <a:pt x="477" y="363"/>
                  </a:lnTo>
                  <a:lnTo>
                    <a:pt x="460" y="391"/>
                  </a:lnTo>
                  <a:lnTo>
                    <a:pt x="444" y="417"/>
                  </a:lnTo>
                  <a:lnTo>
                    <a:pt x="425" y="444"/>
                  </a:lnTo>
                  <a:lnTo>
                    <a:pt x="407" y="468"/>
                  </a:lnTo>
                  <a:lnTo>
                    <a:pt x="388" y="491"/>
                  </a:lnTo>
                  <a:lnTo>
                    <a:pt x="368" y="514"/>
                  </a:lnTo>
                  <a:lnTo>
                    <a:pt x="347" y="535"/>
                  </a:lnTo>
                  <a:lnTo>
                    <a:pt x="326" y="555"/>
                  </a:lnTo>
                  <a:lnTo>
                    <a:pt x="305" y="574"/>
                  </a:lnTo>
                  <a:lnTo>
                    <a:pt x="282" y="590"/>
                  </a:lnTo>
                  <a:lnTo>
                    <a:pt x="259" y="606"/>
                  </a:lnTo>
                  <a:lnTo>
                    <a:pt x="236" y="622"/>
                  </a:lnTo>
                  <a:lnTo>
                    <a:pt x="211" y="634"/>
                  </a:lnTo>
                  <a:lnTo>
                    <a:pt x="187" y="646"/>
                  </a:lnTo>
                  <a:lnTo>
                    <a:pt x="162" y="657"/>
                  </a:lnTo>
                  <a:lnTo>
                    <a:pt x="136" y="666"/>
                  </a:lnTo>
                  <a:lnTo>
                    <a:pt x="109" y="673"/>
                  </a:lnTo>
                  <a:lnTo>
                    <a:pt x="83" y="678"/>
                  </a:lnTo>
                  <a:lnTo>
                    <a:pt x="56" y="683"/>
                  </a:lnTo>
                  <a:lnTo>
                    <a:pt x="28" y="685"/>
                  </a:lnTo>
                  <a:lnTo>
                    <a:pt x="0" y="6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165">
              <a:extLst>
                <a:ext uri="{FF2B5EF4-FFF2-40B4-BE49-F238E27FC236}">
                  <a16:creationId xmlns:a16="http://schemas.microsoft.com/office/drawing/2014/main" id="{B0C50BBF-7B14-4931-A899-F5C8008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79"/>
              <a:ext cx="629" cy="696"/>
            </a:xfrm>
            <a:custGeom>
              <a:avLst/>
              <a:gdLst>
                <a:gd name="T0" fmla="*/ 9 w 629"/>
                <a:gd name="T1" fmla="*/ 40 h 696"/>
                <a:gd name="T2" fmla="*/ 28 w 629"/>
                <a:gd name="T3" fmla="*/ 112 h 696"/>
                <a:gd name="T4" fmla="*/ 51 w 629"/>
                <a:gd name="T5" fmla="*/ 181 h 696"/>
                <a:gd name="T6" fmla="*/ 77 w 629"/>
                <a:gd name="T7" fmla="*/ 248 h 696"/>
                <a:gd name="T8" fmla="*/ 107 w 629"/>
                <a:gd name="T9" fmla="*/ 310 h 696"/>
                <a:gd name="T10" fmla="*/ 139 w 629"/>
                <a:gd name="T11" fmla="*/ 370 h 696"/>
                <a:gd name="T12" fmla="*/ 174 w 629"/>
                <a:gd name="T13" fmla="*/ 424 h 696"/>
                <a:gd name="T14" fmla="*/ 211 w 629"/>
                <a:gd name="T15" fmla="*/ 475 h 696"/>
                <a:gd name="T16" fmla="*/ 252 w 629"/>
                <a:gd name="T17" fmla="*/ 521 h 696"/>
                <a:gd name="T18" fmla="*/ 294 w 629"/>
                <a:gd name="T19" fmla="*/ 564 h 696"/>
                <a:gd name="T20" fmla="*/ 340 w 629"/>
                <a:gd name="T21" fmla="*/ 599 h 696"/>
                <a:gd name="T22" fmla="*/ 387 w 629"/>
                <a:gd name="T23" fmla="*/ 631 h 696"/>
                <a:gd name="T24" fmla="*/ 437 w 629"/>
                <a:gd name="T25" fmla="*/ 655 h 696"/>
                <a:gd name="T26" fmla="*/ 490 w 629"/>
                <a:gd name="T27" fmla="*/ 675 h 696"/>
                <a:gd name="T28" fmla="*/ 544 w 629"/>
                <a:gd name="T29" fmla="*/ 689 h 696"/>
                <a:gd name="T30" fmla="*/ 601 w 629"/>
                <a:gd name="T31" fmla="*/ 696 h 696"/>
                <a:gd name="T32" fmla="*/ 629 w 629"/>
                <a:gd name="T33" fmla="*/ 685 h 696"/>
                <a:gd name="T34" fmla="*/ 573 w 629"/>
                <a:gd name="T35" fmla="*/ 683 h 696"/>
                <a:gd name="T36" fmla="*/ 520 w 629"/>
                <a:gd name="T37" fmla="*/ 673 h 696"/>
                <a:gd name="T38" fmla="*/ 467 w 629"/>
                <a:gd name="T39" fmla="*/ 657 h 696"/>
                <a:gd name="T40" fmla="*/ 417 w 629"/>
                <a:gd name="T41" fmla="*/ 634 h 696"/>
                <a:gd name="T42" fmla="*/ 370 w 629"/>
                <a:gd name="T43" fmla="*/ 608 h 696"/>
                <a:gd name="T44" fmla="*/ 324 w 629"/>
                <a:gd name="T45" fmla="*/ 574 h 696"/>
                <a:gd name="T46" fmla="*/ 280 w 629"/>
                <a:gd name="T47" fmla="*/ 535 h 696"/>
                <a:gd name="T48" fmla="*/ 239 w 629"/>
                <a:gd name="T49" fmla="*/ 491 h 696"/>
                <a:gd name="T50" fmla="*/ 201 w 629"/>
                <a:gd name="T51" fmla="*/ 444 h 696"/>
                <a:gd name="T52" fmla="*/ 165 w 629"/>
                <a:gd name="T53" fmla="*/ 393 h 696"/>
                <a:gd name="T54" fmla="*/ 132 w 629"/>
                <a:gd name="T55" fmla="*/ 335 h 696"/>
                <a:gd name="T56" fmla="*/ 100 w 629"/>
                <a:gd name="T57" fmla="*/ 275 h 696"/>
                <a:gd name="T58" fmla="*/ 74 w 629"/>
                <a:gd name="T59" fmla="*/ 211 h 696"/>
                <a:gd name="T60" fmla="*/ 49 w 629"/>
                <a:gd name="T61" fmla="*/ 144 h 696"/>
                <a:gd name="T62" fmla="*/ 28 w 629"/>
                <a:gd name="T63" fmla="*/ 74 h 696"/>
                <a:gd name="T64" fmla="*/ 9 w 629"/>
                <a:gd name="T65" fmla="*/ 0 h 6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9"/>
                <a:gd name="T100" fmla="*/ 0 h 696"/>
                <a:gd name="T101" fmla="*/ 629 w 629"/>
                <a:gd name="T102" fmla="*/ 696 h 6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9" h="696">
                  <a:moveTo>
                    <a:pt x="0" y="3"/>
                  </a:moveTo>
                  <a:lnTo>
                    <a:pt x="9" y="40"/>
                  </a:lnTo>
                  <a:lnTo>
                    <a:pt x="17" y="75"/>
                  </a:lnTo>
                  <a:lnTo>
                    <a:pt x="28" y="112"/>
                  </a:lnTo>
                  <a:lnTo>
                    <a:pt x="39" y="148"/>
                  </a:lnTo>
                  <a:lnTo>
                    <a:pt x="51" y="181"/>
                  </a:lnTo>
                  <a:lnTo>
                    <a:pt x="63" y="215"/>
                  </a:lnTo>
                  <a:lnTo>
                    <a:pt x="77" y="248"/>
                  </a:lnTo>
                  <a:lnTo>
                    <a:pt x="91" y="280"/>
                  </a:lnTo>
                  <a:lnTo>
                    <a:pt x="107" y="310"/>
                  </a:lnTo>
                  <a:lnTo>
                    <a:pt x="123" y="340"/>
                  </a:lnTo>
                  <a:lnTo>
                    <a:pt x="139" y="370"/>
                  </a:lnTo>
                  <a:lnTo>
                    <a:pt x="157" y="398"/>
                  </a:lnTo>
                  <a:lnTo>
                    <a:pt x="174" y="424"/>
                  </a:lnTo>
                  <a:lnTo>
                    <a:pt x="192" y="451"/>
                  </a:lnTo>
                  <a:lnTo>
                    <a:pt x="211" y="475"/>
                  </a:lnTo>
                  <a:lnTo>
                    <a:pt x="231" y="498"/>
                  </a:lnTo>
                  <a:lnTo>
                    <a:pt x="252" y="521"/>
                  </a:lnTo>
                  <a:lnTo>
                    <a:pt x="273" y="542"/>
                  </a:lnTo>
                  <a:lnTo>
                    <a:pt x="294" y="564"/>
                  </a:lnTo>
                  <a:lnTo>
                    <a:pt x="317" y="581"/>
                  </a:lnTo>
                  <a:lnTo>
                    <a:pt x="340" y="599"/>
                  </a:lnTo>
                  <a:lnTo>
                    <a:pt x="363" y="616"/>
                  </a:lnTo>
                  <a:lnTo>
                    <a:pt x="387" y="631"/>
                  </a:lnTo>
                  <a:lnTo>
                    <a:pt x="412" y="645"/>
                  </a:lnTo>
                  <a:lnTo>
                    <a:pt x="437" y="655"/>
                  </a:lnTo>
                  <a:lnTo>
                    <a:pt x="463" y="666"/>
                  </a:lnTo>
                  <a:lnTo>
                    <a:pt x="490" y="675"/>
                  </a:lnTo>
                  <a:lnTo>
                    <a:pt x="516" y="683"/>
                  </a:lnTo>
                  <a:lnTo>
                    <a:pt x="544" y="689"/>
                  </a:lnTo>
                  <a:lnTo>
                    <a:pt x="573" y="692"/>
                  </a:lnTo>
                  <a:lnTo>
                    <a:pt x="601" y="696"/>
                  </a:lnTo>
                  <a:lnTo>
                    <a:pt x="629" y="696"/>
                  </a:lnTo>
                  <a:lnTo>
                    <a:pt x="629" y="685"/>
                  </a:lnTo>
                  <a:lnTo>
                    <a:pt x="601" y="685"/>
                  </a:lnTo>
                  <a:lnTo>
                    <a:pt x="573" y="683"/>
                  </a:lnTo>
                  <a:lnTo>
                    <a:pt x="546" y="678"/>
                  </a:lnTo>
                  <a:lnTo>
                    <a:pt x="520" y="673"/>
                  </a:lnTo>
                  <a:lnTo>
                    <a:pt x="493" y="666"/>
                  </a:lnTo>
                  <a:lnTo>
                    <a:pt x="467" y="657"/>
                  </a:lnTo>
                  <a:lnTo>
                    <a:pt x="442" y="646"/>
                  </a:lnTo>
                  <a:lnTo>
                    <a:pt x="417" y="634"/>
                  </a:lnTo>
                  <a:lnTo>
                    <a:pt x="393" y="622"/>
                  </a:lnTo>
                  <a:lnTo>
                    <a:pt x="370" y="608"/>
                  </a:lnTo>
                  <a:lnTo>
                    <a:pt x="345" y="592"/>
                  </a:lnTo>
                  <a:lnTo>
                    <a:pt x="324" y="574"/>
                  </a:lnTo>
                  <a:lnTo>
                    <a:pt x="301" y="555"/>
                  </a:lnTo>
                  <a:lnTo>
                    <a:pt x="280" y="535"/>
                  </a:lnTo>
                  <a:lnTo>
                    <a:pt x="259" y="514"/>
                  </a:lnTo>
                  <a:lnTo>
                    <a:pt x="239" y="491"/>
                  </a:lnTo>
                  <a:lnTo>
                    <a:pt x="220" y="468"/>
                  </a:lnTo>
                  <a:lnTo>
                    <a:pt x="201" y="444"/>
                  </a:lnTo>
                  <a:lnTo>
                    <a:pt x="183" y="419"/>
                  </a:lnTo>
                  <a:lnTo>
                    <a:pt x="165" y="393"/>
                  </a:lnTo>
                  <a:lnTo>
                    <a:pt x="148" y="364"/>
                  </a:lnTo>
                  <a:lnTo>
                    <a:pt x="132" y="335"/>
                  </a:lnTo>
                  <a:lnTo>
                    <a:pt x="116" y="306"/>
                  </a:lnTo>
                  <a:lnTo>
                    <a:pt x="100" y="275"/>
                  </a:lnTo>
                  <a:lnTo>
                    <a:pt x="86" y="243"/>
                  </a:lnTo>
                  <a:lnTo>
                    <a:pt x="74" y="211"/>
                  </a:lnTo>
                  <a:lnTo>
                    <a:pt x="61" y="178"/>
                  </a:lnTo>
                  <a:lnTo>
                    <a:pt x="49" y="144"/>
                  </a:lnTo>
                  <a:lnTo>
                    <a:pt x="39" y="109"/>
                  </a:lnTo>
                  <a:lnTo>
                    <a:pt x="28" y="74"/>
                  </a:lnTo>
                  <a:lnTo>
                    <a:pt x="17" y="37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Rectangle 1166">
              <a:extLst>
                <a:ext uri="{FF2B5EF4-FFF2-40B4-BE49-F238E27FC236}">
                  <a16:creationId xmlns:a16="http://schemas.microsoft.com/office/drawing/2014/main" id="{6DDEF114-209E-45FD-9929-0A4C7D7AC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657"/>
              <a:ext cx="1248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7" name="Rectangle 1167">
              <a:extLst>
                <a:ext uri="{FF2B5EF4-FFF2-40B4-BE49-F238E27FC236}">
                  <a16:creationId xmlns:a16="http://schemas.microsoft.com/office/drawing/2014/main" id="{1ECC0828-9F59-4D3F-89BA-6723F63B4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1464"/>
              <a:ext cx="10" cy="120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8" name="Rectangle 1168">
              <a:extLst>
                <a:ext uri="{FF2B5EF4-FFF2-40B4-BE49-F238E27FC236}">
                  <a16:creationId xmlns:a16="http://schemas.microsoft.com/office/drawing/2014/main" id="{D482B914-98AE-43B6-A81A-A1E5D52A1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54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09" name="Rectangle 1169">
              <a:extLst>
                <a:ext uri="{FF2B5EF4-FFF2-40B4-BE49-F238E27FC236}">
                  <a16:creationId xmlns:a16="http://schemas.microsoft.com/office/drawing/2014/main" id="{85685D3D-9D64-48F2-A555-DF2082ECC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26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0" name="Rectangle 1170">
              <a:extLst>
                <a:ext uri="{FF2B5EF4-FFF2-40B4-BE49-F238E27FC236}">
                  <a16:creationId xmlns:a16="http://schemas.microsoft.com/office/drawing/2014/main" id="{888EDFA1-1201-4381-A64D-EC78BEE61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31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1" name="Rectangle 1171">
              <a:extLst>
                <a:ext uri="{FF2B5EF4-FFF2-40B4-BE49-F238E27FC236}">
                  <a16:creationId xmlns:a16="http://schemas.microsoft.com/office/drawing/2014/main" id="{6DF2DA61-87C8-4785-92FF-D5A8737E5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03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2" name="Rectangle 1172">
              <a:extLst>
                <a:ext uri="{FF2B5EF4-FFF2-40B4-BE49-F238E27FC236}">
                  <a16:creationId xmlns:a16="http://schemas.microsoft.com/office/drawing/2014/main" id="{20A746D1-F94F-4211-9AB5-A97BA24D4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507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3" name="Rectangle 1173">
              <a:extLst>
                <a:ext uri="{FF2B5EF4-FFF2-40B4-BE49-F238E27FC236}">
                  <a16:creationId xmlns:a16="http://schemas.microsoft.com/office/drawing/2014/main" id="{DA0417BA-9C29-418A-92A0-D5C84045E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47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4" name="Rectangle 1174">
              <a:extLst>
                <a:ext uri="{FF2B5EF4-FFF2-40B4-BE49-F238E27FC236}">
                  <a16:creationId xmlns:a16="http://schemas.microsoft.com/office/drawing/2014/main" id="{A1FDBFE1-1ACD-4C8B-9947-0C250A021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82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5" name="Rectangle 1175">
              <a:extLst>
                <a:ext uri="{FF2B5EF4-FFF2-40B4-BE49-F238E27FC236}">
                  <a16:creationId xmlns:a16="http://schemas.microsoft.com/office/drawing/2014/main" id="{8BA9B85C-3EF7-4DE1-AABB-E612F0BE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54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6" name="Rectangle 1176">
              <a:extLst>
                <a:ext uri="{FF2B5EF4-FFF2-40B4-BE49-F238E27FC236}">
                  <a16:creationId xmlns:a16="http://schemas.microsoft.com/office/drawing/2014/main" id="{FAEF4E0C-9455-47E8-9294-F80026CD3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59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7" name="Rectangle 1177">
              <a:extLst>
                <a:ext uri="{FF2B5EF4-FFF2-40B4-BE49-F238E27FC236}">
                  <a16:creationId xmlns:a16="http://schemas.microsoft.com/office/drawing/2014/main" id="{41702330-EDC0-44CA-AD1D-B1DE9F4E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3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8" name="Rectangle 1178">
              <a:extLst>
                <a:ext uri="{FF2B5EF4-FFF2-40B4-BE49-F238E27FC236}">
                  <a16:creationId xmlns:a16="http://schemas.microsoft.com/office/drawing/2014/main" id="{8E0F4521-0AE7-4813-B0A3-D2BCE789D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36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19" name="Rectangle 1179">
              <a:extLst>
                <a:ext uri="{FF2B5EF4-FFF2-40B4-BE49-F238E27FC236}">
                  <a16:creationId xmlns:a16="http://schemas.microsoft.com/office/drawing/2014/main" id="{1A7AC028-F38B-4871-B54E-1514FA44E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0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0" name="Rectangle 1180">
              <a:extLst>
                <a:ext uri="{FF2B5EF4-FFF2-40B4-BE49-F238E27FC236}">
                  <a16:creationId xmlns:a16="http://schemas.microsoft.com/office/drawing/2014/main" id="{9428C9E3-265F-4A6B-93B4-51659939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12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1" name="Rectangle 1181">
              <a:extLst>
                <a:ext uri="{FF2B5EF4-FFF2-40B4-BE49-F238E27FC236}">
                  <a16:creationId xmlns:a16="http://schemas.microsoft.com/office/drawing/2014/main" id="{446C663E-C0E0-45FE-AD31-E2968719D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984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2" name="Rectangle 1182">
              <a:extLst>
                <a:ext uri="{FF2B5EF4-FFF2-40B4-BE49-F238E27FC236}">
                  <a16:creationId xmlns:a16="http://schemas.microsoft.com/office/drawing/2014/main" id="{B9227B80-498F-4732-9873-1A49252A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89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3" name="Rectangle 1183">
              <a:extLst>
                <a:ext uri="{FF2B5EF4-FFF2-40B4-BE49-F238E27FC236}">
                  <a16:creationId xmlns:a16="http://schemas.microsoft.com/office/drawing/2014/main" id="{9D3856EE-133A-45BB-8463-08FE505B4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6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4" name="Rectangle 1184">
              <a:extLst>
                <a:ext uri="{FF2B5EF4-FFF2-40B4-BE49-F238E27FC236}">
                  <a16:creationId xmlns:a16="http://schemas.microsoft.com/office/drawing/2014/main" id="{7489C798-3116-4EE5-B987-7B541E6CE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65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5" name="Rectangle 1185">
              <a:extLst>
                <a:ext uri="{FF2B5EF4-FFF2-40B4-BE49-F238E27FC236}">
                  <a16:creationId xmlns:a16="http://schemas.microsoft.com/office/drawing/2014/main" id="{D4313163-2227-4210-B854-771B559B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3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6" name="Rectangle 1186">
              <a:extLst>
                <a:ext uri="{FF2B5EF4-FFF2-40B4-BE49-F238E27FC236}">
                  <a16:creationId xmlns:a16="http://schemas.microsoft.com/office/drawing/2014/main" id="{E6A3C1FB-F0C6-48A9-B45E-B58041997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40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7" name="Rectangle 1187">
              <a:extLst>
                <a:ext uri="{FF2B5EF4-FFF2-40B4-BE49-F238E27FC236}">
                  <a16:creationId xmlns:a16="http://schemas.microsoft.com/office/drawing/2014/main" id="{320E0687-424B-4602-B0DB-CB4AA25B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12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8" name="Rectangle 1188">
              <a:extLst>
                <a:ext uri="{FF2B5EF4-FFF2-40B4-BE49-F238E27FC236}">
                  <a16:creationId xmlns:a16="http://schemas.microsoft.com/office/drawing/2014/main" id="{99E5A0C5-CF75-4C66-82B3-425CDC6F6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17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29" name="Rectangle 1189">
              <a:extLst>
                <a:ext uri="{FF2B5EF4-FFF2-40B4-BE49-F238E27FC236}">
                  <a16:creationId xmlns:a16="http://schemas.microsoft.com/office/drawing/2014/main" id="{4F8A5E9B-F012-4E26-9DAD-0A31F56AF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48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30" name="Rectangle 1190">
              <a:extLst>
                <a:ext uri="{FF2B5EF4-FFF2-40B4-BE49-F238E27FC236}">
                  <a16:creationId xmlns:a16="http://schemas.microsoft.com/office/drawing/2014/main" id="{C7E5A34B-8692-4488-AFCA-EA889799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94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31" name="Rectangle 1191">
              <a:extLst>
                <a:ext uri="{FF2B5EF4-FFF2-40B4-BE49-F238E27FC236}">
                  <a16:creationId xmlns:a16="http://schemas.microsoft.com/office/drawing/2014/main" id="{DD5FEFEC-E648-42DE-8E99-3E42B252C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65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32" name="Rectangle 1192">
              <a:extLst>
                <a:ext uri="{FF2B5EF4-FFF2-40B4-BE49-F238E27FC236}">
                  <a16:creationId xmlns:a16="http://schemas.microsoft.com/office/drawing/2014/main" id="{146D2B88-65CE-47C2-A05B-4F7FAC1C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11"/>
              <a:ext cx="5" cy="3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33" name="Rectangle 1193">
              <a:extLst>
                <a:ext uri="{FF2B5EF4-FFF2-40B4-BE49-F238E27FC236}">
                  <a16:creationId xmlns:a16="http://schemas.microsoft.com/office/drawing/2014/main" id="{9DB6E0E4-FA38-4ED9-BDCE-2BC687856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497"/>
              <a:ext cx="9" cy="3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34" name="Freeform 1194">
              <a:extLst>
                <a:ext uri="{FF2B5EF4-FFF2-40B4-BE49-F238E27FC236}">
                  <a16:creationId xmlns:a16="http://schemas.microsoft.com/office/drawing/2014/main" id="{B185DF1F-5898-4FBB-ACAA-1D9431237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795"/>
              <a:ext cx="46" cy="67"/>
            </a:xfrm>
            <a:custGeom>
              <a:avLst/>
              <a:gdLst>
                <a:gd name="T0" fmla="*/ 23 w 46"/>
                <a:gd name="T1" fmla="*/ 67 h 67"/>
                <a:gd name="T2" fmla="*/ 46 w 46"/>
                <a:gd name="T3" fmla="*/ 0 h 67"/>
                <a:gd name="T4" fmla="*/ 46 w 46"/>
                <a:gd name="T5" fmla="*/ 0 h 67"/>
                <a:gd name="T6" fmla="*/ 44 w 46"/>
                <a:gd name="T7" fmla="*/ 1 h 67"/>
                <a:gd name="T8" fmla="*/ 42 w 46"/>
                <a:gd name="T9" fmla="*/ 1 h 67"/>
                <a:gd name="T10" fmla="*/ 42 w 46"/>
                <a:gd name="T11" fmla="*/ 3 h 67"/>
                <a:gd name="T12" fmla="*/ 40 w 46"/>
                <a:gd name="T13" fmla="*/ 3 h 67"/>
                <a:gd name="T14" fmla="*/ 39 w 46"/>
                <a:gd name="T15" fmla="*/ 3 h 67"/>
                <a:gd name="T16" fmla="*/ 37 w 46"/>
                <a:gd name="T17" fmla="*/ 5 h 67"/>
                <a:gd name="T18" fmla="*/ 35 w 46"/>
                <a:gd name="T19" fmla="*/ 5 h 67"/>
                <a:gd name="T20" fmla="*/ 33 w 46"/>
                <a:gd name="T21" fmla="*/ 5 h 67"/>
                <a:gd name="T22" fmla="*/ 33 w 46"/>
                <a:gd name="T23" fmla="*/ 5 h 67"/>
                <a:gd name="T24" fmla="*/ 32 w 46"/>
                <a:gd name="T25" fmla="*/ 7 h 67"/>
                <a:gd name="T26" fmla="*/ 30 w 46"/>
                <a:gd name="T27" fmla="*/ 7 h 67"/>
                <a:gd name="T28" fmla="*/ 28 w 46"/>
                <a:gd name="T29" fmla="*/ 7 h 67"/>
                <a:gd name="T30" fmla="*/ 26 w 46"/>
                <a:gd name="T31" fmla="*/ 7 h 67"/>
                <a:gd name="T32" fmla="*/ 25 w 46"/>
                <a:gd name="T33" fmla="*/ 7 h 67"/>
                <a:gd name="T34" fmla="*/ 25 w 46"/>
                <a:gd name="T35" fmla="*/ 7 h 67"/>
                <a:gd name="T36" fmla="*/ 23 w 46"/>
                <a:gd name="T37" fmla="*/ 7 h 67"/>
                <a:gd name="T38" fmla="*/ 21 w 46"/>
                <a:gd name="T39" fmla="*/ 7 h 67"/>
                <a:gd name="T40" fmla="*/ 19 w 46"/>
                <a:gd name="T41" fmla="*/ 7 h 67"/>
                <a:gd name="T42" fmla="*/ 17 w 46"/>
                <a:gd name="T43" fmla="*/ 7 h 67"/>
                <a:gd name="T44" fmla="*/ 17 w 46"/>
                <a:gd name="T45" fmla="*/ 7 h 67"/>
                <a:gd name="T46" fmla="*/ 16 w 46"/>
                <a:gd name="T47" fmla="*/ 7 h 67"/>
                <a:gd name="T48" fmla="*/ 14 w 46"/>
                <a:gd name="T49" fmla="*/ 7 h 67"/>
                <a:gd name="T50" fmla="*/ 12 w 46"/>
                <a:gd name="T51" fmla="*/ 5 h 67"/>
                <a:gd name="T52" fmla="*/ 10 w 46"/>
                <a:gd name="T53" fmla="*/ 5 h 67"/>
                <a:gd name="T54" fmla="*/ 9 w 46"/>
                <a:gd name="T55" fmla="*/ 5 h 67"/>
                <a:gd name="T56" fmla="*/ 9 w 46"/>
                <a:gd name="T57" fmla="*/ 5 h 67"/>
                <a:gd name="T58" fmla="*/ 7 w 46"/>
                <a:gd name="T59" fmla="*/ 3 h 67"/>
                <a:gd name="T60" fmla="*/ 5 w 46"/>
                <a:gd name="T61" fmla="*/ 3 h 67"/>
                <a:gd name="T62" fmla="*/ 3 w 46"/>
                <a:gd name="T63" fmla="*/ 3 h 67"/>
                <a:gd name="T64" fmla="*/ 2 w 46"/>
                <a:gd name="T65" fmla="*/ 1 h 67"/>
                <a:gd name="T66" fmla="*/ 0 w 46"/>
                <a:gd name="T67" fmla="*/ 1 h 67"/>
                <a:gd name="T68" fmla="*/ 0 w 46"/>
                <a:gd name="T69" fmla="*/ 0 h 67"/>
                <a:gd name="T70" fmla="*/ 23 w 46"/>
                <a:gd name="T71" fmla="*/ 67 h 67"/>
                <a:gd name="T72" fmla="*/ 23 w 46"/>
                <a:gd name="T73" fmla="*/ 6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7"/>
                <a:gd name="T113" fmla="*/ 46 w 46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7">
                  <a:moveTo>
                    <a:pt x="23" y="67"/>
                  </a:moveTo>
                  <a:lnTo>
                    <a:pt x="46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Rectangle 1195">
              <a:extLst>
                <a:ext uri="{FF2B5EF4-FFF2-40B4-BE49-F238E27FC236}">
                  <a16:creationId xmlns:a16="http://schemas.microsoft.com/office/drawing/2014/main" id="{ADFC8FEE-33E5-4522-86B9-7125974AB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332"/>
              <a:ext cx="1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36" name="Freeform 1196">
              <a:extLst>
                <a:ext uri="{FF2B5EF4-FFF2-40B4-BE49-F238E27FC236}">
                  <a16:creationId xmlns:a16="http://schemas.microsoft.com/office/drawing/2014/main" id="{3A1C9139-6E6D-42E8-BB6A-C2C3F30FC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54"/>
              <a:ext cx="35" cy="38"/>
            </a:xfrm>
            <a:custGeom>
              <a:avLst/>
              <a:gdLst>
                <a:gd name="T0" fmla="*/ 35 w 35"/>
                <a:gd name="T1" fmla="*/ 22 h 38"/>
                <a:gd name="T2" fmla="*/ 4 w 35"/>
                <a:gd name="T3" fmla="*/ 0 h 38"/>
                <a:gd name="T4" fmla="*/ 0 w 35"/>
                <a:gd name="T5" fmla="*/ 38 h 38"/>
                <a:gd name="T6" fmla="*/ 35 w 35"/>
                <a:gd name="T7" fmla="*/ 22 h 38"/>
                <a:gd name="T8" fmla="*/ 4 w 35"/>
                <a:gd name="T9" fmla="*/ 0 h 38"/>
                <a:gd name="T10" fmla="*/ 35 w 35"/>
                <a:gd name="T11" fmla="*/ 2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8"/>
                <a:gd name="T20" fmla="*/ 35 w 3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8">
                  <a:moveTo>
                    <a:pt x="35" y="22"/>
                  </a:moveTo>
                  <a:lnTo>
                    <a:pt x="4" y="0"/>
                  </a:lnTo>
                  <a:lnTo>
                    <a:pt x="0" y="38"/>
                  </a:lnTo>
                  <a:lnTo>
                    <a:pt x="35" y="22"/>
                  </a:lnTo>
                  <a:lnTo>
                    <a:pt x="4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Freeform 1197">
              <a:extLst>
                <a:ext uri="{FF2B5EF4-FFF2-40B4-BE49-F238E27FC236}">
                  <a16:creationId xmlns:a16="http://schemas.microsoft.com/office/drawing/2014/main" id="{3B8FE128-03BF-4A72-ADD7-E1BCB3785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480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9 w 9"/>
                <a:gd name="T3" fmla="*/ 14 h 14"/>
                <a:gd name="T4" fmla="*/ 7 w 9"/>
                <a:gd name="T5" fmla="*/ 7 h 14"/>
                <a:gd name="T6" fmla="*/ 6 w 9"/>
                <a:gd name="T7" fmla="*/ 0 h 14"/>
                <a:gd name="T8" fmla="*/ 0 w 9"/>
                <a:gd name="T9" fmla="*/ 4 h 14"/>
                <a:gd name="T10" fmla="*/ 2 w 9"/>
                <a:gd name="T11" fmla="*/ 9 h 14"/>
                <a:gd name="T12" fmla="*/ 4 w 9"/>
                <a:gd name="T13" fmla="*/ 14 h 14"/>
                <a:gd name="T14" fmla="*/ 4 w 9"/>
                <a:gd name="T15" fmla="*/ 14 h 14"/>
                <a:gd name="T16" fmla="*/ 9 w 9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4"/>
                <a:gd name="T29" fmla="*/ 9 w 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Freeform 1198">
              <a:extLst>
                <a:ext uri="{FF2B5EF4-FFF2-40B4-BE49-F238E27FC236}">
                  <a16:creationId xmlns:a16="http://schemas.microsoft.com/office/drawing/2014/main" id="{3AA7B90C-90E9-4747-8826-C301F6B4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494"/>
              <a:ext cx="56" cy="41"/>
            </a:xfrm>
            <a:custGeom>
              <a:avLst/>
              <a:gdLst>
                <a:gd name="T0" fmla="*/ 0 w 56"/>
                <a:gd name="T1" fmla="*/ 41 h 41"/>
                <a:gd name="T2" fmla="*/ 0 w 56"/>
                <a:gd name="T3" fmla="*/ 41 h 41"/>
                <a:gd name="T4" fmla="*/ 10 w 56"/>
                <a:gd name="T5" fmla="*/ 39 h 41"/>
                <a:gd name="T6" fmla="*/ 21 w 56"/>
                <a:gd name="T7" fmla="*/ 37 h 41"/>
                <a:gd name="T8" fmla="*/ 30 w 56"/>
                <a:gd name="T9" fmla="*/ 34 h 41"/>
                <a:gd name="T10" fmla="*/ 38 w 56"/>
                <a:gd name="T11" fmla="*/ 28 h 41"/>
                <a:gd name="T12" fmla="*/ 45 w 56"/>
                <a:gd name="T13" fmla="*/ 23 h 41"/>
                <a:gd name="T14" fmla="*/ 51 w 56"/>
                <a:gd name="T15" fmla="*/ 16 h 41"/>
                <a:gd name="T16" fmla="*/ 54 w 56"/>
                <a:gd name="T17" fmla="*/ 9 h 41"/>
                <a:gd name="T18" fmla="*/ 56 w 56"/>
                <a:gd name="T19" fmla="*/ 0 h 41"/>
                <a:gd name="T20" fmla="*/ 51 w 56"/>
                <a:gd name="T21" fmla="*/ 0 h 41"/>
                <a:gd name="T22" fmla="*/ 49 w 56"/>
                <a:gd name="T23" fmla="*/ 7 h 41"/>
                <a:gd name="T24" fmla="*/ 47 w 56"/>
                <a:gd name="T25" fmla="*/ 14 h 41"/>
                <a:gd name="T26" fmla="*/ 42 w 56"/>
                <a:gd name="T27" fmla="*/ 19 h 41"/>
                <a:gd name="T28" fmla="*/ 35 w 56"/>
                <a:gd name="T29" fmla="*/ 25 h 41"/>
                <a:gd name="T30" fmla="*/ 28 w 56"/>
                <a:gd name="T31" fmla="*/ 28 h 41"/>
                <a:gd name="T32" fmla="*/ 19 w 56"/>
                <a:gd name="T33" fmla="*/ 32 h 41"/>
                <a:gd name="T34" fmla="*/ 10 w 56"/>
                <a:gd name="T35" fmla="*/ 35 h 41"/>
                <a:gd name="T36" fmla="*/ 0 w 56"/>
                <a:gd name="T37" fmla="*/ 35 h 41"/>
                <a:gd name="T38" fmla="*/ 0 w 56"/>
                <a:gd name="T39" fmla="*/ 35 h 41"/>
                <a:gd name="T40" fmla="*/ 0 w 56"/>
                <a:gd name="T41" fmla="*/ 4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41"/>
                <a:gd name="T65" fmla="*/ 56 w 56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41">
                  <a:moveTo>
                    <a:pt x="0" y="41"/>
                  </a:moveTo>
                  <a:lnTo>
                    <a:pt x="0" y="41"/>
                  </a:lnTo>
                  <a:lnTo>
                    <a:pt x="10" y="39"/>
                  </a:lnTo>
                  <a:lnTo>
                    <a:pt x="21" y="37"/>
                  </a:lnTo>
                  <a:lnTo>
                    <a:pt x="30" y="34"/>
                  </a:lnTo>
                  <a:lnTo>
                    <a:pt x="38" y="28"/>
                  </a:lnTo>
                  <a:lnTo>
                    <a:pt x="45" y="23"/>
                  </a:lnTo>
                  <a:lnTo>
                    <a:pt x="51" y="16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7" y="14"/>
                  </a:lnTo>
                  <a:lnTo>
                    <a:pt x="42" y="19"/>
                  </a:lnTo>
                  <a:lnTo>
                    <a:pt x="35" y="25"/>
                  </a:lnTo>
                  <a:lnTo>
                    <a:pt x="28" y="28"/>
                  </a:lnTo>
                  <a:lnTo>
                    <a:pt x="19" y="32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9" name="Freeform 1199">
              <a:extLst>
                <a:ext uri="{FF2B5EF4-FFF2-40B4-BE49-F238E27FC236}">
                  <a16:creationId xmlns:a16="http://schemas.microsoft.com/office/drawing/2014/main" id="{4528A7FE-3074-400E-A8B9-285E2C95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94"/>
              <a:ext cx="57" cy="41"/>
            </a:xfrm>
            <a:custGeom>
              <a:avLst/>
              <a:gdLst>
                <a:gd name="T0" fmla="*/ 0 w 57"/>
                <a:gd name="T1" fmla="*/ 0 h 41"/>
                <a:gd name="T2" fmla="*/ 0 w 57"/>
                <a:gd name="T3" fmla="*/ 0 h 41"/>
                <a:gd name="T4" fmla="*/ 2 w 57"/>
                <a:gd name="T5" fmla="*/ 9 h 41"/>
                <a:gd name="T6" fmla="*/ 6 w 57"/>
                <a:gd name="T7" fmla="*/ 16 h 41"/>
                <a:gd name="T8" fmla="*/ 11 w 57"/>
                <a:gd name="T9" fmla="*/ 23 h 41"/>
                <a:gd name="T10" fmla="*/ 18 w 57"/>
                <a:gd name="T11" fmla="*/ 28 h 41"/>
                <a:gd name="T12" fmla="*/ 25 w 57"/>
                <a:gd name="T13" fmla="*/ 34 h 41"/>
                <a:gd name="T14" fmla="*/ 36 w 57"/>
                <a:gd name="T15" fmla="*/ 37 h 41"/>
                <a:gd name="T16" fmla="*/ 46 w 57"/>
                <a:gd name="T17" fmla="*/ 39 h 41"/>
                <a:gd name="T18" fmla="*/ 57 w 57"/>
                <a:gd name="T19" fmla="*/ 41 h 41"/>
                <a:gd name="T20" fmla="*/ 57 w 57"/>
                <a:gd name="T21" fmla="*/ 35 h 41"/>
                <a:gd name="T22" fmla="*/ 46 w 57"/>
                <a:gd name="T23" fmla="*/ 35 h 41"/>
                <a:gd name="T24" fmla="*/ 36 w 57"/>
                <a:gd name="T25" fmla="*/ 32 h 41"/>
                <a:gd name="T26" fmla="*/ 28 w 57"/>
                <a:gd name="T27" fmla="*/ 28 h 41"/>
                <a:gd name="T28" fmla="*/ 20 w 57"/>
                <a:gd name="T29" fmla="*/ 25 h 41"/>
                <a:gd name="T30" fmla="*/ 14 w 57"/>
                <a:gd name="T31" fmla="*/ 19 h 41"/>
                <a:gd name="T32" fmla="*/ 9 w 57"/>
                <a:gd name="T33" fmla="*/ 14 h 41"/>
                <a:gd name="T34" fmla="*/ 7 w 57"/>
                <a:gd name="T35" fmla="*/ 7 h 41"/>
                <a:gd name="T36" fmla="*/ 6 w 57"/>
                <a:gd name="T37" fmla="*/ 0 h 41"/>
                <a:gd name="T38" fmla="*/ 6 w 57"/>
                <a:gd name="T39" fmla="*/ 0 h 41"/>
                <a:gd name="T40" fmla="*/ 0 w 57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41"/>
                <a:gd name="T65" fmla="*/ 57 w 57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41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6" y="16"/>
                  </a:lnTo>
                  <a:lnTo>
                    <a:pt x="11" y="23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6" y="37"/>
                  </a:lnTo>
                  <a:lnTo>
                    <a:pt x="46" y="39"/>
                  </a:lnTo>
                  <a:lnTo>
                    <a:pt x="57" y="41"/>
                  </a:lnTo>
                  <a:lnTo>
                    <a:pt x="57" y="35"/>
                  </a:lnTo>
                  <a:lnTo>
                    <a:pt x="46" y="35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0" y="25"/>
                  </a:lnTo>
                  <a:lnTo>
                    <a:pt x="14" y="19"/>
                  </a:ln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Freeform 1200">
              <a:extLst>
                <a:ext uri="{FF2B5EF4-FFF2-40B4-BE49-F238E27FC236}">
                  <a16:creationId xmlns:a16="http://schemas.microsoft.com/office/drawing/2014/main" id="{FC4378D2-D33F-4841-A654-1F12FCDF0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73"/>
              <a:ext cx="13" cy="21"/>
            </a:xfrm>
            <a:custGeom>
              <a:avLst/>
              <a:gdLst>
                <a:gd name="T0" fmla="*/ 9 w 13"/>
                <a:gd name="T1" fmla="*/ 0 h 21"/>
                <a:gd name="T2" fmla="*/ 6 w 13"/>
                <a:gd name="T3" fmla="*/ 5 h 21"/>
                <a:gd name="T4" fmla="*/ 2 w 13"/>
                <a:gd name="T5" fmla="*/ 11 h 21"/>
                <a:gd name="T6" fmla="*/ 0 w 13"/>
                <a:gd name="T7" fmla="*/ 16 h 21"/>
                <a:gd name="T8" fmla="*/ 0 w 13"/>
                <a:gd name="T9" fmla="*/ 21 h 21"/>
                <a:gd name="T10" fmla="*/ 6 w 13"/>
                <a:gd name="T11" fmla="*/ 21 h 21"/>
                <a:gd name="T12" fmla="*/ 6 w 13"/>
                <a:gd name="T13" fmla="*/ 18 h 21"/>
                <a:gd name="T14" fmla="*/ 7 w 13"/>
                <a:gd name="T15" fmla="*/ 12 h 21"/>
                <a:gd name="T16" fmla="*/ 9 w 13"/>
                <a:gd name="T17" fmla="*/ 7 h 21"/>
                <a:gd name="T18" fmla="*/ 13 w 13"/>
                <a:gd name="T19" fmla="*/ 3 h 21"/>
                <a:gd name="T20" fmla="*/ 9 w 1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1"/>
                <a:gd name="T35" fmla="*/ 13 w 1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1">
                  <a:moveTo>
                    <a:pt x="9" y="0"/>
                  </a:move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Rectangle 1201">
              <a:extLst>
                <a:ext uri="{FF2B5EF4-FFF2-40B4-BE49-F238E27FC236}">
                  <a16:creationId xmlns:a16="http://schemas.microsoft.com/office/drawing/2014/main" id="{4585FE7F-1AB0-4C05-AFD0-C5493A398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749"/>
              <a:ext cx="48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42" name="Freeform 1202">
              <a:extLst>
                <a:ext uri="{FF2B5EF4-FFF2-40B4-BE49-F238E27FC236}">
                  <a16:creationId xmlns:a16="http://schemas.microsoft.com/office/drawing/2014/main" id="{EF026DDB-0420-4655-9506-086FFA60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745"/>
              <a:ext cx="23" cy="14"/>
            </a:xfrm>
            <a:custGeom>
              <a:avLst/>
              <a:gdLst>
                <a:gd name="T0" fmla="*/ 23 w 23"/>
                <a:gd name="T1" fmla="*/ 7 h 14"/>
                <a:gd name="T2" fmla="*/ 0 w 23"/>
                <a:gd name="T3" fmla="*/ 0 h 14"/>
                <a:gd name="T4" fmla="*/ 0 w 23"/>
                <a:gd name="T5" fmla="*/ 0 h 14"/>
                <a:gd name="T6" fmla="*/ 0 w 23"/>
                <a:gd name="T7" fmla="*/ 0 h 14"/>
                <a:gd name="T8" fmla="*/ 2 w 23"/>
                <a:gd name="T9" fmla="*/ 2 h 14"/>
                <a:gd name="T10" fmla="*/ 2 w 23"/>
                <a:gd name="T11" fmla="*/ 2 h 14"/>
                <a:gd name="T12" fmla="*/ 2 w 23"/>
                <a:gd name="T13" fmla="*/ 4 h 14"/>
                <a:gd name="T14" fmla="*/ 2 w 23"/>
                <a:gd name="T15" fmla="*/ 4 h 14"/>
                <a:gd name="T16" fmla="*/ 2 w 23"/>
                <a:gd name="T17" fmla="*/ 6 h 14"/>
                <a:gd name="T18" fmla="*/ 2 w 23"/>
                <a:gd name="T19" fmla="*/ 6 h 14"/>
                <a:gd name="T20" fmla="*/ 2 w 23"/>
                <a:gd name="T21" fmla="*/ 7 h 14"/>
                <a:gd name="T22" fmla="*/ 2 w 23"/>
                <a:gd name="T23" fmla="*/ 7 h 14"/>
                <a:gd name="T24" fmla="*/ 2 w 23"/>
                <a:gd name="T25" fmla="*/ 9 h 14"/>
                <a:gd name="T26" fmla="*/ 2 w 23"/>
                <a:gd name="T27" fmla="*/ 9 h 14"/>
                <a:gd name="T28" fmla="*/ 2 w 23"/>
                <a:gd name="T29" fmla="*/ 11 h 14"/>
                <a:gd name="T30" fmla="*/ 2 w 23"/>
                <a:gd name="T31" fmla="*/ 11 h 14"/>
                <a:gd name="T32" fmla="*/ 2 w 23"/>
                <a:gd name="T33" fmla="*/ 13 h 14"/>
                <a:gd name="T34" fmla="*/ 0 w 23"/>
                <a:gd name="T35" fmla="*/ 13 h 14"/>
                <a:gd name="T36" fmla="*/ 0 w 23"/>
                <a:gd name="T37" fmla="*/ 14 h 14"/>
                <a:gd name="T38" fmla="*/ 23 w 23"/>
                <a:gd name="T39" fmla="*/ 7 h 14"/>
                <a:gd name="T40" fmla="*/ 23 w 23"/>
                <a:gd name="T41" fmla="*/ 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14"/>
                <a:gd name="T65" fmla="*/ 23 w 2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14">
                  <a:moveTo>
                    <a:pt x="23" y="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Rectangle 1203">
              <a:extLst>
                <a:ext uri="{FF2B5EF4-FFF2-40B4-BE49-F238E27FC236}">
                  <a16:creationId xmlns:a16="http://schemas.microsoft.com/office/drawing/2014/main" id="{F6328AE7-0073-4806-B98D-61E303A50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44" name="Freeform 1204">
              <a:extLst>
                <a:ext uri="{FF2B5EF4-FFF2-40B4-BE49-F238E27FC236}">
                  <a16:creationId xmlns:a16="http://schemas.microsoft.com/office/drawing/2014/main" id="{14EE42CA-A7D0-4794-807D-AABDE2BE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803"/>
              <a:ext cx="29" cy="11"/>
            </a:xfrm>
            <a:custGeom>
              <a:avLst/>
              <a:gdLst>
                <a:gd name="T0" fmla="*/ 29 w 29"/>
                <a:gd name="T1" fmla="*/ 0 h 11"/>
                <a:gd name="T2" fmla="*/ 2 w 29"/>
                <a:gd name="T3" fmla="*/ 0 h 11"/>
                <a:gd name="T4" fmla="*/ 0 w 29"/>
                <a:gd name="T5" fmla="*/ 9 h 11"/>
                <a:gd name="T6" fmla="*/ 29 w 29"/>
                <a:gd name="T7" fmla="*/ 11 h 11"/>
                <a:gd name="T8" fmla="*/ 29 w 2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1"/>
                <a:gd name="T17" fmla="*/ 29 w 2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1">
                  <a:moveTo>
                    <a:pt x="29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29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5" name="Freeform 1205">
              <a:extLst>
                <a:ext uri="{FF2B5EF4-FFF2-40B4-BE49-F238E27FC236}">
                  <a16:creationId xmlns:a16="http://schemas.microsoft.com/office/drawing/2014/main" id="{070DCADF-B7CD-4084-9E7A-613E372E6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687"/>
              <a:ext cx="26" cy="11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0 h 11"/>
                <a:gd name="T4" fmla="*/ 0 w 26"/>
                <a:gd name="T5" fmla="*/ 9 h 11"/>
                <a:gd name="T6" fmla="*/ 26 w 26"/>
                <a:gd name="T7" fmla="*/ 11 h 11"/>
                <a:gd name="T8" fmla="*/ 26 w 2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"/>
                <a:gd name="T17" fmla="*/ 26 w 2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">
                  <a:moveTo>
                    <a:pt x="2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6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6" name="Rectangle 1206">
              <a:extLst>
                <a:ext uri="{FF2B5EF4-FFF2-40B4-BE49-F238E27FC236}">
                  <a16:creationId xmlns:a16="http://schemas.microsoft.com/office/drawing/2014/main" id="{C303A1B4-5D9E-47A5-9C6A-009D7E22A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47" name="Freeform 1207">
              <a:extLst>
                <a:ext uri="{FF2B5EF4-FFF2-40B4-BE49-F238E27FC236}">
                  <a16:creationId xmlns:a16="http://schemas.microsoft.com/office/drawing/2014/main" id="{98BFF712-8F0A-44F1-9C10-0187E3A5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03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8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8" name="Freeform 1208">
              <a:extLst>
                <a:ext uri="{FF2B5EF4-FFF2-40B4-BE49-F238E27FC236}">
                  <a16:creationId xmlns:a16="http://schemas.microsoft.com/office/drawing/2014/main" id="{30061A02-D26E-4549-AEFD-1AF6743D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687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7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9" name="Line 1209">
              <a:extLst>
                <a:ext uri="{FF2B5EF4-FFF2-40B4-BE49-F238E27FC236}">
                  <a16:creationId xmlns:a16="http://schemas.microsoft.com/office/drawing/2014/main" id="{615DE588-7B59-46ED-A659-1C33295CF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694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" name="Line 1210">
              <a:extLst>
                <a:ext uri="{FF2B5EF4-FFF2-40B4-BE49-F238E27FC236}">
                  <a16:creationId xmlns:a16="http://schemas.microsoft.com/office/drawing/2014/main" id="{5F07B2E6-D66E-4F23-8C34-C7C4A1922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14"/>
              <a:ext cx="25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1" name="Line 1211">
              <a:extLst>
                <a:ext uri="{FF2B5EF4-FFF2-40B4-BE49-F238E27FC236}">
                  <a16:creationId xmlns:a16="http://schemas.microsoft.com/office/drawing/2014/main" id="{33D6A310-ECF6-4123-ACC5-64558CC92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33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2" name="Line 1212">
              <a:extLst>
                <a:ext uri="{FF2B5EF4-FFF2-40B4-BE49-F238E27FC236}">
                  <a16:creationId xmlns:a16="http://schemas.microsoft.com/office/drawing/2014/main" id="{648AC765-3839-4EF5-8A81-3B09E03D7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54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3" name="Line 1213">
              <a:extLst>
                <a:ext uri="{FF2B5EF4-FFF2-40B4-BE49-F238E27FC236}">
                  <a16:creationId xmlns:a16="http://schemas.microsoft.com/office/drawing/2014/main" id="{6F23DCCB-5AE8-4736-8961-5E9FA5C7A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74"/>
              <a:ext cx="25" cy="1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4" name="Line 1214">
              <a:extLst>
                <a:ext uri="{FF2B5EF4-FFF2-40B4-BE49-F238E27FC236}">
                  <a16:creationId xmlns:a16="http://schemas.microsoft.com/office/drawing/2014/main" id="{B9DF101A-98A7-4CAE-A360-ED3A74937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93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5" name="Line 1215">
              <a:extLst>
                <a:ext uri="{FF2B5EF4-FFF2-40B4-BE49-F238E27FC236}">
                  <a16:creationId xmlns:a16="http://schemas.microsoft.com/office/drawing/2014/main" id="{9016F6FB-EC99-4F5C-AE01-1648434DB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691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Line 1216">
              <a:extLst>
                <a:ext uri="{FF2B5EF4-FFF2-40B4-BE49-F238E27FC236}">
                  <a16:creationId xmlns:a16="http://schemas.microsoft.com/office/drawing/2014/main" id="{E3304550-ABAB-4423-84E4-74FA8FCC7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10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Line 1217">
              <a:extLst>
                <a:ext uri="{FF2B5EF4-FFF2-40B4-BE49-F238E27FC236}">
                  <a16:creationId xmlns:a16="http://schemas.microsoft.com/office/drawing/2014/main" id="{5851064C-387E-45EA-8F55-9C2667A55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29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Line 1218">
              <a:extLst>
                <a:ext uri="{FF2B5EF4-FFF2-40B4-BE49-F238E27FC236}">
                  <a16:creationId xmlns:a16="http://schemas.microsoft.com/office/drawing/2014/main" id="{E8B54CCB-8414-4450-91FB-CB67AD1B5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49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Line 1219">
              <a:extLst>
                <a:ext uri="{FF2B5EF4-FFF2-40B4-BE49-F238E27FC236}">
                  <a16:creationId xmlns:a16="http://schemas.microsoft.com/office/drawing/2014/main" id="{0E6DF9BF-8001-47D6-A131-88400BD78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70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Line 1220">
              <a:extLst>
                <a:ext uri="{FF2B5EF4-FFF2-40B4-BE49-F238E27FC236}">
                  <a16:creationId xmlns:a16="http://schemas.microsoft.com/office/drawing/2014/main" id="{40FBF796-0632-47CC-A47F-C4CF5C5A9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89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Rectangle 1221">
              <a:extLst>
                <a:ext uri="{FF2B5EF4-FFF2-40B4-BE49-F238E27FC236}">
                  <a16:creationId xmlns:a16="http://schemas.microsoft.com/office/drawing/2014/main" id="{69F253CA-0745-4C4D-A263-16B8471EC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2" name="Rectangle 1222">
              <a:extLst>
                <a:ext uri="{FF2B5EF4-FFF2-40B4-BE49-F238E27FC236}">
                  <a16:creationId xmlns:a16="http://schemas.microsoft.com/office/drawing/2014/main" id="{B0257937-0C88-4904-9E9C-4EB53D7FA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3" name="Rectangle 1223">
              <a:extLst>
                <a:ext uri="{FF2B5EF4-FFF2-40B4-BE49-F238E27FC236}">
                  <a16:creationId xmlns:a16="http://schemas.microsoft.com/office/drawing/2014/main" id="{BE0D2023-54CF-4C5E-AFF1-E761666DF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4" name="Rectangle 1224">
              <a:extLst>
                <a:ext uri="{FF2B5EF4-FFF2-40B4-BE49-F238E27FC236}">
                  <a16:creationId xmlns:a16="http://schemas.microsoft.com/office/drawing/2014/main" id="{D5BF9D4B-CD28-4723-BC53-E9485E54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5" name="Rectangle 1225">
              <a:extLst>
                <a:ext uri="{FF2B5EF4-FFF2-40B4-BE49-F238E27FC236}">
                  <a16:creationId xmlns:a16="http://schemas.microsoft.com/office/drawing/2014/main" id="{0829E542-FAAF-46C3-B450-5249E7AF5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6" name="Rectangle 1226">
              <a:extLst>
                <a:ext uri="{FF2B5EF4-FFF2-40B4-BE49-F238E27FC236}">
                  <a16:creationId xmlns:a16="http://schemas.microsoft.com/office/drawing/2014/main" id="{6EBD0853-03CD-4A2B-A175-039B56CB8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7" name="Rectangle 1227">
              <a:extLst>
                <a:ext uri="{FF2B5EF4-FFF2-40B4-BE49-F238E27FC236}">
                  <a16:creationId xmlns:a16="http://schemas.microsoft.com/office/drawing/2014/main" id="{386F9F35-F167-4601-BC32-9A5828316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8" name="Rectangle 1228">
              <a:extLst>
                <a:ext uri="{FF2B5EF4-FFF2-40B4-BE49-F238E27FC236}">
                  <a16:creationId xmlns:a16="http://schemas.microsoft.com/office/drawing/2014/main" id="{596BF4E0-37A5-42C0-B6EE-D7BBCD2A5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69" name="Rectangle 1229">
              <a:extLst>
                <a:ext uri="{FF2B5EF4-FFF2-40B4-BE49-F238E27FC236}">
                  <a16:creationId xmlns:a16="http://schemas.microsoft.com/office/drawing/2014/main" id="{6E3E039D-AA42-4984-84AB-EB689C613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0" name="Rectangle 1230">
              <a:extLst>
                <a:ext uri="{FF2B5EF4-FFF2-40B4-BE49-F238E27FC236}">
                  <a16:creationId xmlns:a16="http://schemas.microsoft.com/office/drawing/2014/main" id="{0A51A302-945D-4C4B-B5D3-D5195D99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1" name="Rectangle 1231">
              <a:extLst>
                <a:ext uri="{FF2B5EF4-FFF2-40B4-BE49-F238E27FC236}">
                  <a16:creationId xmlns:a16="http://schemas.microsoft.com/office/drawing/2014/main" id="{7D46E0DD-B3A0-44B1-BD4D-D2A1C5A4C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2" name="Rectangle 1232">
              <a:extLst>
                <a:ext uri="{FF2B5EF4-FFF2-40B4-BE49-F238E27FC236}">
                  <a16:creationId xmlns:a16="http://schemas.microsoft.com/office/drawing/2014/main" id="{B89494C2-B1CD-4771-87FD-94BED5A06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047"/>
              <a:ext cx="26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3" name="Rectangle 1233">
              <a:extLst>
                <a:ext uri="{FF2B5EF4-FFF2-40B4-BE49-F238E27FC236}">
                  <a16:creationId xmlns:a16="http://schemas.microsoft.com/office/drawing/2014/main" id="{AFF321A7-E76C-4C86-B0E9-B36E09CC3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4" name="Rectangle 1234">
              <a:extLst>
                <a:ext uri="{FF2B5EF4-FFF2-40B4-BE49-F238E27FC236}">
                  <a16:creationId xmlns:a16="http://schemas.microsoft.com/office/drawing/2014/main" id="{A99093C1-A99B-43F7-8F0F-D95C8F93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5" name="Rectangle 1235">
              <a:extLst>
                <a:ext uri="{FF2B5EF4-FFF2-40B4-BE49-F238E27FC236}">
                  <a16:creationId xmlns:a16="http://schemas.microsoft.com/office/drawing/2014/main" id="{34D8BE8B-B38A-4849-9BAD-C962DF67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6" name="Rectangle 1236">
              <a:extLst>
                <a:ext uri="{FF2B5EF4-FFF2-40B4-BE49-F238E27FC236}">
                  <a16:creationId xmlns:a16="http://schemas.microsoft.com/office/drawing/2014/main" id="{011F5217-0695-4C94-95F9-CBB33E0C9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7" name="Rectangle 1237">
              <a:extLst>
                <a:ext uri="{FF2B5EF4-FFF2-40B4-BE49-F238E27FC236}">
                  <a16:creationId xmlns:a16="http://schemas.microsoft.com/office/drawing/2014/main" id="{237CF2F9-1318-403B-8876-6E68FAB5D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8" name="Rectangle 1238">
              <a:extLst>
                <a:ext uri="{FF2B5EF4-FFF2-40B4-BE49-F238E27FC236}">
                  <a16:creationId xmlns:a16="http://schemas.microsoft.com/office/drawing/2014/main" id="{B440F7AB-5C02-41BA-8D87-5DE4D59B6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79" name="Rectangle 1239">
              <a:extLst>
                <a:ext uri="{FF2B5EF4-FFF2-40B4-BE49-F238E27FC236}">
                  <a16:creationId xmlns:a16="http://schemas.microsoft.com/office/drawing/2014/main" id="{99DCC01A-2938-4015-B137-56237DAA6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0" name="Rectangle 1240">
              <a:extLst>
                <a:ext uri="{FF2B5EF4-FFF2-40B4-BE49-F238E27FC236}">
                  <a16:creationId xmlns:a16="http://schemas.microsoft.com/office/drawing/2014/main" id="{C3562D3C-B8C4-481F-851B-295B3BD1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1" name="Rectangle 1241">
              <a:extLst>
                <a:ext uri="{FF2B5EF4-FFF2-40B4-BE49-F238E27FC236}">
                  <a16:creationId xmlns:a16="http://schemas.microsoft.com/office/drawing/2014/main" id="{DB5073A7-CC2C-4373-B7B1-A54A7B448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2" name="Rectangle 1242">
              <a:extLst>
                <a:ext uri="{FF2B5EF4-FFF2-40B4-BE49-F238E27FC236}">
                  <a16:creationId xmlns:a16="http://schemas.microsoft.com/office/drawing/2014/main" id="{61B72513-AC9C-4303-9040-CB0CFFCBD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3" name="Rectangle 1243">
              <a:extLst>
                <a:ext uri="{FF2B5EF4-FFF2-40B4-BE49-F238E27FC236}">
                  <a16:creationId xmlns:a16="http://schemas.microsoft.com/office/drawing/2014/main" id="{08DB5995-B4AE-4E72-A70C-DCB76BF1B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4" name="Rectangle 1244">
              <a:extLst>
                <a:ext uri="{FF2B5EF4-FFF2-40B4-BE49-F238E27FC236}">
                  <a16:creationId xmlns:a16="http://schemas.microsoft.com/office/drawing/2014/main" id="{C694B2EE-05D7-489B-B0CC-F9D151A30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5" name="Rectangle 1245">
              <a:extLst>
                <a:ext uri="{FF2B5EF4-FFF2-40B4-BE49-F238E27FC236}">
                  <a16:creationId xmlns:a16="http://schemas.microsoft.com/office/drawing/2014/main" id="{1A019070-BD23-403B-9D30-0541B0CEC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6" name="Rectangle 1246">
              <a:extLst>
                <a:ext uri="{FF2B5EF4-FFF2-40B4-BE49-F238E27FC236}">
                  <a16:creationId xmlns:a16="http://schemas.microsoft.com/office/drawing/2014/main" id="{BEACC3B4-B300-4F91-AB48-5218A67E3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7" name="Rectangle 1247">
              <a:extLst>
                <a:ext uri="{FF2B5EF4-FFF2-40B4-BE49-F238E27FC236}">
                  <a16:creationId xmlns:a16="http://schemas.microsoft.com/office/drawing/2014/main" id="{6DD02321-0396-4EE4-BBD2-3B9CCF1BA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988" name="Rectangle 1248">
              <a:extLst>
                <a:ext uri="{FF2B5EF4-FFF2-40B4-BE49-F238E27FC236}">
                  <a16:creationId xmlns:a16="http://schemas.microsoft.com/office/drawing/2014/main" id="{CD09A55D-8164-40B3-8FD6-18955C96A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047"/>
              <a:ext cx="24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1747" name="Line 2">
            <a:extLst>
              <a:ext uri="{FF2B5EF4-FFF2-40B4-BE49-F238E27FC236}">
                <a16:creationId xmlns:a16="http://schemas.microsoft.com/office/drawing/2014/main" id="{B58F9B05-DC93-45DD-8907-34857D8F0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A7BEB30E-0A09-49CB-A4FA-E8821508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39E8C573-AA7E-4AB6-B8C5-C770377E9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WordArt 6">
            <a:extLst>
              <a:ext uri="{FF2B5EF4-FFF2-40B4-BE49-F238E27FC236}">
                <a16:creationId xmlns:a16="http://schemas.microsoft.com/office/drawing/2014/main" id="{0F861CC9-48C3-4B87-A143-D055E048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428B00D7-D19B-480A-BD71-655340831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92263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OBRTANJE KONSTANTNOM UGAONOM BRZINOM OKO VERTIKALNE OSE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31752" name="Picture 8" descr="BD14868_">
            <a:extLst>
              <a:ext uri="{FF2B5EF4-FFF2-40B4-BE49-F238E27FC236}">
                <a16:creationId xmlns:a16="http://schemas.microsoft.com/office/drawing/2014/main" id="{F6EBEE78-B326-4811-BA98-3CF9BFF3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6" name="Text Box 822">
            <a:extLst>
              <a:ext uri="{FF2B5EF4-FFF2-40B4-BE49-F238E27FC236}">
                <a16:creationId xmlns:a16="http://schemas.microsoft.com/office/drawing/2014/main" id="{FF9EB221-22FA-440A-B37A-543CDCB1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384425"/>
            <a:ext cx="651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Projekcije ukupne sile koja deluje (jedinična masa):</a:t>
            </a:r>
          </a:p>
        </p:txBody>
      </p:sp>
      <p:pic>
        <p:nvPicPr>
          <p:cNvPr id="47927" name="Picture 823">
            <a:extLst>
              <a:ext uri="{FF2B5EF4-FFF2-40B4-BE49-F238E27FC236}">
                <a16:creationId xmlns:a16="http://schemas.microsoft.com/office/drawing/2014/main" id="{DB9C22F3-28AC-4CDF-8650-A4B6D4D1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997200"/>
            <a:ext cx="3686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24">
            <a:extLst>
              <a:ext uri="{FF2B5EF4-FFF2-40B4-BE49-F238E27FC236}">
                <a16:creationId xmlns:a16="http://schemas.microsoft.com/office/drawing/2014/main" id="{AA464A20-97D7-49B7-B5A5-AE91B58B42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7900" y="3429000"/>
            <a:ext cx="3146425" cy="492125"/>
            <a:chOff x="3016" y="2263"/>
            <a:chExt cx="1982" cy="310"/>
          </a:xfrm>
        </p:grpSpPr>
        <p:sp>
          <p:nvSpPr>
            <p:cNvPr id="31821" name="AutoShape 825">
              <a:extLst>
                <a:ext uri="{FF2B5EF4-FFF2-40B4-BE49-F238E27FC236}">
                  <a16:creationId xmlns:a16="http://schemas.microsoft.com/office/drawing/2014/main" id="{1973FD61-55D3-485A-9F6E-7EF1B1A2CA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16" y="2341"/>
              <a:ext cx="196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826">
              <a:extLst>
                <a:ext uri="{FF2B5EF4-FFF2-40B4-BE49-F238E27FC236}">
                  <a16:creationId xmlns:a16="http://schemas.microsoft.com/office/drawing/2014/main" id="{97AE7D2C-5C4E-4512-9424-CFCEB013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2263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3" name="Rectangle 827">
              <a:extLst>
                <a:ext uri="{FF2B5EF4-FFF2-40B4-BE49-F238E27FC236}">
                  <a16:creationId xmlns:a16="http://schemas.microsoft.com/office/drawing/2014/main" id="{AECC22B9-13E9-4A6D-8D1C-7BC796A3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2263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4" name="Rectangle 828">
              <a:extLst>
                <a:ext uri="{FF2B5EF4-FFF2-40B4-BE49-F238E27FC236}">
                  <a16:creationId xmlns:a16="http://schemas.microsoft.com/office/drawing/2014/main" id="{39F333D2-A07C-4848-9E51-0885723D6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335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Zdz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5" name="Rectangle 829">
              <a:extLst>
                <a:ext uri="{FF2B5EF4-FFF2-40B4-BE49-F238E27FC236}">
                  <a16:creationId xmlns:a16="http://schemas.microsoft.com/office/drawing/2014/main" id="{6A60E73D-C14D-4CA9-AA4A-3C28A31FE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335"/>
              <a:ext cx="3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Ydy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6" name="Rectangle 830">
              <a:extLst>
                <a:ext uri="{FF2B5EF4-FFF2-40B4-BE49-F238E27FC236}">
                  <a16:creationId xmlns:a16="http://schemas.microsoft.com/office/drawing/2014/main" id="{EAF6D065-853C-4D66-A663-82B54EF8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335"/>
              <a:ext cx="3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Xdx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7" name="Rectangle 831">
              <a:extLst>
                <a:ext uri="{FF2B5EF4-FFF2-40B4-BE49-F238E27FC236}">
                  <a16:creationId xmlns:a16="http://schemas.microsoft.com/office/drawing/2014/main" id="{D622A34C-CEDF-4ADC-8F20-1E826E5A8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335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8" name="Rectangle 832">
              <a:extLst>
                <a:ext uri="{FF2B5EF4-FFF2-40B4-BE49-F238E27FC236}">
                  <a16:creationId xmlns:a16="http://schemas.microsoft.com/office/drawing/2014/main" id="{49336B49-9D53-4ECB-A037-7FE18239E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9" name="Rectangle 833">
              <a:extLst>
                <a:ext uri="{FF2B5EF4-FFF2-40B4-BE49-F238E27FC236}">
                  <a16:creationId xmlns:a16="http://schemas.microsoft.com/office/drawing/2014/main" id="{BEA10089-F27B-4FBF-9E7F-F9081FEDF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30" name="Rectangle 834">
              <a:extLst>
                <a:ext uri="{FF2B5EF4-FFF2-40B4-BE49-F238E27FC236}">
                  <a16:creationId xmlns:a16="http://schemas.microsoft.com/office/drawing/2014/main" id="{EA27901B-9073-4F00-8C90-D98DA4959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31" name="Rectangle 835">
              <a:extLst>
                <a:ext uri="{FF2B5EF4-FFF2-40B4-BE49-F238E27FC236}">
                  <a16:creationId xmlns:a16="http://schemas.microsoft.com/office/drawing/2014/main" id="{A84F0C5B-13CF-4430-8B5D-FEF84A3E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7940" name="AutoShape 836">
            <a:extLst>
              <a:ext uri="{FF2B5EF4-FFF2-40B4-BE49-F238E27FC236}">
                <a16:creationId xmlns:a16="http://schemas.microsoft.com/office/drawing/2014/main" id="{0D95BF02-436C-48FF-B27F-FDC6B9C9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60688"/>
            <a:ext cx="3887788" cy="1512887"/>
          </a:xfrm>
          <a:prstGeom prst="downArrowCallout">
            <a:avLst>
              <a:gd name="adj1" fmla="val 43900"/>
              <a:gd name="adj2" fmla="val 37964"/>
              <a:gd name="adj3" fmla="val 13431"/>
              <a:gd name="adj4" fmla="val 73556"/>
            </a:avLst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5" name="Group 839">
            <a:extLst>
              <a:ext uri="{FF2B5EF4-FFF2-40B4-BE49-F238E27FC236}">
                <a16:creationId xmlns:a16="http://schemas.microsoft.com/office/drawing/2014/main" id="{670C7920-09CC-4533-981C-3736586F91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4050" y="4376738"/>
            <a:ext cx="3756025" cy="574675"/>
            <a:chOff x="2812" y="2757"/>
            <a:chExt cx="2366" cy="362"/>
          </a:xfrm>
        </p:grpSpPr>
        <p:sp>
          <p:nvSpPr>
            <p:cNvPr id="31806" name="AutoShape 838">
              <a:extLst>
                <a:ext uri="{FF2B5EF4-FFF2-40B4-BE49-F238E27FC236}">
                  <a16:creationId xmlns:a16="http://schemas.microsoft.com/office/drawing/2014/main" id="{2290B43D-9D07-4D7C-8D9F-B0BE6EC188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2" y="2863"/>
              <a:ext cx="232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Rectangle 840">
              <a:extLst>
                <a:ext uri="{FF2B5EF4-FFF2-40B4-BE49-F238E27FC236}">
                  <a16:creationId xmlns:a16="http://schemas.microsoft.com/office/drawing/2014/main" id="{3A79D2C0-4449-4705-9F41-AD3980985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2757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8" name="Rectangle 841">
              <a:extLst>
                <a:ext uri="{FF2B5EF4-FFF2-40B4-BE49-F238E27FC236}">
                  <a16:creationId xmlns:a16="http://schemas.microsoft.com/office/drawing/2014/main" id="{C55161E7-88B8-4B68-8BF3-1B85866D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2757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9" name="Rectangle 842">
              <a:extLst>
                <a:ext uri="{FF2B5EF4-FFF2-40B4-BE49-F238E27FC236}">
                  <a16:creationId xmlns:a16="http://schemas.microsoft.com/office/drawing/2014/main" id="{D0EFE2C4-534E-4749-B2F5-07487AD2E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881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gdz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0" name="Rectangle 843">
              <a:extLst>
                <a:ext uri="{FF2B5EF4-FFF2-40B4-BE49-F238E27FC236}">
                  <a16:creationId xmlns:a16="http://schemas.microsoft.com/office/drawing/2014/main" id="{86EF5113-15D3-40B7-B4B1-1C1FADA88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2881"/>
              <a:ext cx="2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ydy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1" name="Rectangle 844">
              <a:extLst>
                <a:ext uri="{FF2B5EF4-FFF2-40B4-BE49-F238E27FC236}">
                  <a16:creationId xmlns:a16="http://schemas.microsoft.com/office/drawing/2014/main" id="{38D37BC1-6243-417F-8946-C87F204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881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xdx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2" name="Rectangle 845">
              <a:extLst>
                <a:ext uri="{FF2B5EF4-FFF2-40B4-BE49-F238E27FC236}">
                  <a16:creationId xmlns:a16="http://schemas.microsoft.com/office/drawing/2014/main" id="{8D7DDEA2-8EE4-4A79-AE9A-A18F04A50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881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3" name="Rectangle 846">
              <a:extLst>
                <a:ext uri="{FF2B5EF4-FFF2-40B4-BE49-F238E27FC236}">
                  <a16:creationId xmlns:a16="http://schemas.microsoft.com/office/drawing/2014/main" id="{D863E1E4-6FE6-4154-B46F-E3DA77E1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86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4" name="Rectangle 847">
              <a:extLst>
                <a:ext uri="{FF2B5EF4-FFF2-40B4-BE49-F238E27FC236}">
                  <a16:creationId xmlns:a16="http://schemas.microsoft.com/office/drawing/2014/main" id="{D25A5EFA-B3CD-436A-9CA2-498E75ADE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86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5" name="Rectangle 848">
              <a:extLst>
                <a:ext uri="{FF2B5EF4-FFF2-40B4-BE49-F238E27FC236}">
                  <a16:creationId xmlns:a16="http://schemas.microsoft.com/office/drawing/2014/main" id="{8BD2485D-CD71-48C4-9A40-8E689BEC1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86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6" name="Rectangle 849">
              <a:extLst>
                <a:ext uri="{FF2B5EF4-FFF2-40B4-BE49-F238E27FC236}">
                  <a16:creationId xmlns:a16="http://schemas.microsoft.com/office/drawing/2014/main" id="{B20C09CD-BE3C-442B-B3C6-4ADA9D53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286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7" name="Rectangle 850">
              <a:extLst>
                <a:ext uri="{FF2B5EF4-FFF2-40B4-BE49-F238E27FC236}">
                  <a16:creationId xmlns:a16="http://schemas.microsoft.com/office/drawing/2014/main" id="{9DAB7A29-27AA-4C7D-9751-EF823A666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86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8" name="Rectangle 851">
              <a:extLst>
                <a:ext uri="{FF2B5EF4-FFF2-40B4-BE49-F238E27FC236}">
                  <a16:creationId xmlns:a16="http://schemas.microsoft.com/office/drawing/2014/main" id="{C3680189-E22D-4004-B631-E6D8E283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862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9" name="Rectangle 852">
              <a:extLst>
                <a:ext uri="{FF2B5EF4-FFF2-40B4-BE49-F238E27FC236}">
                  <a16:creationId xmlns:a16="http://schemas.microsoft.com/office/drawing/2014/main" id="{445A8277-2C60-451E-891E-CCC9E0891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862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20" name="Rectangle 853">
              <a:extLst>
                <a:ext uri="{FF2B5EF4-FFF2-40B4-BE49-F238E27FC236}">
                  <a16:creationId xmlns:a16="http://schemas.microsoft.com/office/drawing/2014/main" id="{202E7695-7289-4E4F-96AF-C659350E1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86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7958" name="AutoShape 854">
            <a:extLst>
              <a:ext uri="{FF2B5EF4-FFF2-40B4-BE49-F238E27FC236}">
                <a16:creationId xmlns:a16="http://schemas.microsoft.com/office/drawing/2014/main" id="{97620068-93E4-4981-9B79-2A1180D0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192713"/>
            <a:ext cx="323850" cy="360362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6" name="Group 857">
            <a:extLst>
              <a:ext uri="{FF2B5EF4-FFF2-40B4-BE49-F238E27FC236}">
                <a16:creationId xmlns:a16="http://schemas.microsoft.com/office/drawing/2014/main" id="{62560E1B-114D-4282-AC73-36CA72DB7C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7538" y="5511800"/>
            <a:ext cx="3843337" cy="822325"/>
            <a:chOff x="2789" y="3472"/>
            <a:chExt cx="2421" cy="518"/>
          </a:xfrm>
        </p:grpSpPr>
        <p:sp>
          <p:nvSpPr>
            <p:cNvPr id="31783" name="AutoShape 856">
              <a:extLst>
                <a:ext uri="{FF2B5EF4-FFF2-40B4-BE49-F238E27FC236}">
                  <a16:creationId xmlns:a16="http://schemas.microsoft.com/office/drawing/2014/main" id="{9F255913-DD52-4A5F-BAC6-12791CA2A9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9" y="3498"/>
              <a:ext cx="2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858">
              <a:extLst>
                <a:ext uri="{FF2B5EF4-FFF2-40B4-BE49-F238E27FC236}">
                  <a16:creationId xmlns:a16="http://schemas.microsoft.com/office/drawing/2014/main" id="{DA1A2AA6-7494-464B-9729-79252DA09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3735"/>
              <a:ext cx="1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Rectangle 859">
              <a:extLst>
                <a:ext uri="{FF2B5EF4-FFF2-40B4-BE49-F238E27FC236}">
                  <a16:creationId xmlns:a16="http://schemas.microsoft.com/office/drawing/2014/main" id="{FC5A1B5E-1F0A-4652-8424-59D73265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3488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86" name="Rectangle 860">
              <a:extLst>
                <a:ext uri="{FF2B5EF4-FFF2-40B4-BE49-F238E27FC236}">
                  <a16:creationId xmlns:a16="http://schemas.microsoft.com/office/drawing/2014/main" id="{7C6671B0-59F1-477B-8A35-8132A2A5F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3488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87" name="Rectangle 861">
              <a:extLst>
                <a:ext uri="{FF2B5EF4-FFF2-40B4-BE49-F238E27FC236}">
                  <a16:creationId xmlns:a16="http://schemas.microsoft.com/office/drawing/2014/main" id="{0E312360-E9D7-42B3-A2E1-474B14332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3477"/>
              <a:ext cx="10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800" b="1">
                  <a:solidFill>
                    <a:srgbClr val="000000"/>
                  </a:solidFill>
                  <a:latin typeface="Symbol" panose="05050102010706020507" pitchFamily="18" charset="2"/>
                </a:rPr>
                <a:t>[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88" name="Rectangle 862">
              <a:extLst>
                <a:ext uri="{FF2B5EF4-FFF2-40B4-BE49-F238E27FC236}">
                  <a16:creationId xmlns:a16="http://schemas.microsoft.com/office/drawing/2014/main" id="{1398CCD7-C989-4EB9-8624-9701B8B67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477"/>
              <a:ext cx="10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800" b="1">
                  <a:solidFill>
                    <a:srgbClr val="000000"/>
                  </a:solidFill>
                  <a:latin typeface="Symbol" panose="05050102010706020507" pitchFamily="18" charset="2"/>
                </a:rPr>
                <a:t>]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89" name="Rectangle 863">
              <a:extLst>
                <a:ext uri="{FF2B5EF4-FFF2-40B4-BE49-F238E27FC236}">
                  <a16:creationId xmlns:a16="http://schemas.microsoft.com/office/drawing/2014/main" id="{B8B55E2A-50E6-4CEB-BBB4-B2AB8D00C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" y="3612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0" name="Rectangle 864">
              <a:extLst>
                <a:ext uri="{FF2B5EF4-FFF2-40B4-BE49-F238E27FC236}">
                  <a16:creationId xmlns:a16="http://schemas.microsoft.com/office/drawing/2014/main" id="{8176F2D5-A2E2-4E82-8A17-2E001BAA4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3612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1" name="Rectangle 865">
              <a:extLst>
                <a:ext uri="{FF2B5EF4-FFF2-40B4-BE49-F238E27FC236}">
                  <a16:creationId xmlns:a16="http://schemas.microsoft.com/office/drawing/2014/main" id="{1EE107D8-0612-48CF-BB90-031843C5F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36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2" name="Rectangle 866">
              <a:extLst>
                <a:ext uri="{FF2B5EF4-FFF2-40B4-BE49-F238E27FC236}">
                  <a16:creationId xmlns:a16="http://schemas.microsoft.com/office/drawing/2014/main" id="{D8AE4881-2CE0-4725-B0E1-100977023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36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3" name="Rectangle 867">
              <a:extLst>
                <a:ext uri="{FF2B5EF4-FFF2-40B4-BE49-F238E27FC236}">
                  <a16:creationId xmlns:a16="http://schemas.microsoft.com/office/drawing/2014/main" id="{70ABA80D-CAE9-42B3-B4B3-FA76FFB7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36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4" name="Rectangle 868">
              <a:extLst>
                <a:ext uri="{FF2B5EF4-FFF2-40B4-BE49-F238E27FC236}">
                  <a16:creationId xmlns:a16="http://schemas.microsoft.com/office/drawing/2014/main" id="{A6FCF80D-2A95-4EA0-A24A-FEAC690A4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3733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5" name="Rectangle 869">
              <a:extLst>
                <a:ext uri="{FF2B5EF4-FFF2-40B4-BE49-F238E27FC236}">
                  <a16:creationId xmlns:a16="http://schemas.microsoft.com/office/drawing/2014/main" id="{3082865E-ABCF-4645-B39D-09939024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361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6" name="Rectangle 870">
              <a:extLst>
                <a:ext uri="{FF2B5EF4-FFF2-40B4-BE49-F238E27FC236}">
                  <a16:creationId xmlns:a16="http://schemas.microsoft.com/office/drawing/2014/main" id="{128477DA-9807-487E-A8F3-75E7AAB62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375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7" name="Rectangle 871">
              <a:extLst>
                <a:ext uri="{FF2B5EF4-FFF2-40B4-BE49-F238E27FC236}">
                  <a16:creationId xmlns:a16="http://schemas.microsoft.com/office/drawing/2014/main" id="{6D7CE96D-2716-4B8F-AB10-CC417A0D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359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8" name="Rectangle 872">
              <a:extLst>
                <a:ext uri="{FF2B5EF4-FFF2-40B4-BE49-F238E27FC236}">
                  <a16:creationId xmlns:a16="http://schemas.microsoft.com/office/drawing/2014/main" id="{F330ECB6-36AF-44D1-913B-96AB22654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359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9" name="Rectangle 873">
              <a:extLst>
                <a:ext uri="{FF2B5EF4-FFF2-40B4-BE49-F238E27FC236}">
                  <a16:creationId xmlns:a16="http://schemas.microsoft.com/office/drawing/2014/main" id="{EDAA7C50-9C25-4297-9B32-CBB1A0A1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59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0" name="Rectangle 874">
              <a:extLst>
                <a:ext uri="{FF2B5EF4-FFF2-40B4-BE49-F238E27FC236}">
                  <a16:creationId xmlns:a16="http://schemas.microsoft.com/office/drawing/2014/main" id="{44127C17-1234-4CC0-8FBD-5F2EE14F1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359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1" name="Rectangle 875">
              <a:extLst>
                <a:ext uri="{FF2B5EF4-FFF2-40B4-BE49-F238E27FC236}">
                  <a16:creationId xmlns:a16="http://schemas.microsoft.com/office/drawing/2014/main" id="{337FFCDD-A34E-4F96-BA24-69C391D34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359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2" name="Rectangle 876">
              <a:extLst>
                <a:ext uri="{FF2B5EF4-FFF2-40B4-BE49-F238E27FC236}">
                  <a16:creationId xmlns:a16="http://schemas.microsoft.com/office/drawing/2014/main" id="{B2BC3E5D-C0E0-4354-8D2E-0C584CBA5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359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3" name="Rectangle 877">
              <a:extLst>
                <a:ext uri="{FF2B5EF4-FFF2-40B4-BE49-F238E27FC236}">
                  <a16:creationId xmlns:a16="http://schemas.microsoft.com/office/drawing/2014/main" id="{49187647-EE82-4068-B12B-6264C4EEC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359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4" name="Rectangle 878">
              <a:extLst>
                <a:ext uri="{FF2B5EF4-FFF2-40B4-BE49-F238E27FC236}">
                  <a16:creationId xmlns:a16="http://schemas.microsoft.com/office/drawing/2014/main" id="{92A21EF9-9B09-4F16-AB09-9A7F7C71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3593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5" name="Rectangle 879">
              <a:extLst>
                <a:ext uri="{FF2B5EF4-FFF2-40B4-BE49-F238E27FC236}">
                  <a16:creationId xmlns:a16="http://schemas.microsoft.com/office/drawing/2014/main" id="{BE28DFFB-4B9A-4DFD-80E2-26DDEE088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347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1760" name="Group 882">
            <a:extLst>
              <a:ext uri="{FF2B5EF4-FFF2-40B4-BE49-F238E27FC236}">
                <a16:creationId xmlns:a16="http://schemas.microsoft.com/office/drawing/2014/main" id="{A3A2D437-6DA0-4F4F-A93C-7A533D8384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6100" y="4251325"/>
            <a:ext cx="90488" cy="461963"/>
            <a:chOff x="2852" y="2015"/>
            <a:chExt cx="57" cy="291"/>
          </a:xfrm>
        </p:grpSpPr>
        <p:sp>
          <p:nvSpPr>
            <p:cNvPr id="31780" name="AutoShape 883">
              <a:extLst>
                <a:ext uri="{FF2B5EF4-FFF2-40B4-BE49-F238E27FC236}">
                  <a16:creationId xmlns:a16="http://schemas.microsoft.com/office/drawing/2014/main" id="{739C04D3-60B9-45A6-AF31-1FDF109D68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2" y="2015"/>
              <a:ext cx="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884">
              <a:extLst>
                <a:ext uri="{FF2B5EF4-FFF2-40B4-BE49-F238E27FC236}">
                  <a16:creationId xmlns:a16="http://schemas.microsoft.com/office/drawing/2014/main" id="{0F677C58-9BC8-4FAF-A0D6-3B248613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051"/>
              <a:ext cx="6" cy="246"/>
            </a:xfrm>
            <a:prstGeom prst="rect">
              <a:avLst/>
            </a:pr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82" name="Freeform 885">
              <a:extLst>
                <a:ext uri="{FF2B5EF4-FFF2-40B4-BE49-F238E27FC236}">
                  <a16:creationId xmlns:a16="http://schemas.microsoft.com/office/drawing/2014/main" id="{17B85260-A9F2-4EF1-B6E2-8126DD550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021"/>
              <a:ext cx="42" cy="60"/>
            </a:xfrm>
            <a:custGeom>
              <a:avLst/>
              <a:gdLst>
                <a:gd name="T0" fmla="*/ 24 w 42"/>
                <a:gd name="T1" fmla="*/ 0 h 60"/>
                <a:gd name="T2" fmla="*/ 0 w 42"/>
                <a:gd name="T3" fmla="*/ 60 h 60"/>
                <a:gd name="T4" fmla="*/ 0 w 42"/>
                <a:gd name="T5" fmla="*/ 60 h 60"/>
                <a:gd name="T6" fmla="*/ 6 w 42"/>
                <a:gd name="T7" fmla="*/ 60 h 60"/>
                <a:gd name="T8" fmla="*/ 6 w 42"/>
                <a:gd name="T9" fmla="*/ 60 h 60"/>
                <a:gd name="T10" fmla="*/ 6 w 42"/>
                <a:gd name="T11" fmla="*/ 60 h 60"/>
                <a:gd name="T12" fmla="*/ 12 w 42"/>
                <a:gd name="T13" fmla="*/ 60 h 60"/>
                <a:gd name="T14" fmla="*/ 12 w 42"/>
                <a:gd name="T15" fmla="*/ 54 h 60"/>
                <a:gd name="T16" fmla="*/ 18 w 42"/>
                <a:gd name="T17" fmla="*/ 54 h 60"/>
                <a:gd name="T18" fmla="*/ 18 w 42"/>
                <a:gd name="T19" fmla="*/ 54 h 60"/>
                <a:gd name="T20" fmla="*/ 24 w 42"/>
                <a:gd name="T21" fmla="*/ 54 h 60"/>
                <a:gd name="T22" fmla="*/ 24 w 42"/>
                <a:gd name="T23" fmla="*/ 54 h 60"/>
                <a:gd name="T24" fmla="*/ 24 w 42"/>
                <a:gd name="T25" fmla="*/ 54 h 60"/>
                <a:gd name="T26" fmla="*/ 30 w 42"/>
                <a:gd name="T27" fmla="*/ 54 h 60"/>
                <a:gd name="T28" fmla="*/ 30 w 42"/>
                <a:gd name="T29" fmla="*/ 60 h 60"/>
                <a:gd name="T30" fmla="*/ 36 w 42"/>
                <a:gd name="T31" fmla="*/ 60 h 60"/>
                <a:gd name="T32" fmla="*/ 36 w 42"/>
                <a:gd name="T33" fmla="*/ 60 h 60"/>
                <a:gd name="T34" fmla="*/ 36 w 42"/>
                <a:gd name="T35" fmla="*/ 60 h 60"/>
                <a:gd name="T36" fmla="*/ 42 w 42"/>
                <a:gd name="T37" fmla="*/ 60 h 60"/>
                <a:gd name="T38" fmla="*/ 24 w 42"/>
                <a:gd name="T39" fmla="*/ 0 h 60"/>
                <a:gd name="T40" fmla="*/ 24 w 42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0"/>
                <a:gd name="T65" fmla="*/ 42 w 4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0">
                  <a:moveTo>
                    <a:pt x="24" y="0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1" name="Group 886">
            <a:extLst>
              <a:ext uri="{FF2B5EF4-FFF2-40B4-BE49-F238E27FC236}">
                <a16:creationId xmlns:a16="http://schemas.microsoft.com/office/drawing/2014/main" id="{8E67DB55-C04C-45AF-87AB-EC8C93DDA4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6875" y="4387850"/>
            <a:ext cx="174625" cy="276225"/>
            <a:chOff x="1247" y="2762"/>
            <a:chExt cx="110" cy="174"/>
          </a:xfrm>
        </p:grpSpPr>
        <p:sp>
          <p:nvSpPr>
            <p:cNvPr id="31776" name="AutoShape 887">
              <a:extLst>
                <a:ext uri="{FF2B5EF4-FFF2-40B4-BE49-F238E27FC236}">
                  <a16:creationId xmlns:a16="http://schemas.microsoft.com/office/drawing/2014/main" id="{3E1B0E02-A4F1-488D-BDA6-945E29C3AC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47" y="2795"/>
              <a:ext cx="11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Rectangle 888">
              <a:extLst>
                <a:ext uri="{FF2B5EF4-FFF2-40B4-BE49-F238E27FC236}">
                  <a16:creationId xmlns:a16="http://schemas.microsoft.com/office/drawing/2014/main" id="{2943F09F-F0D7-44C2-8251-7481614C0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2762"/>
              <a:ext cx="1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78" name="Rectangle 889">
              <a:extLst>
                <a:ext uri="{FF2B5EF4-FFF2-40B4-BE49-F238E27FC236}">
                  <a16:creationId xmlns:a16="http://schemas.microsoft.com/office/drawing/2014/main" id="{C23FBC8C-BFDF-4026-9514-8A05C1F8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280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79" name="Freeform 890">
              <a:extLst>
                <a:ext uri="{FF2B5EF4-FFF2-40B4-BE49-F238E27FC236}">
                  <a16:creationId xmlns:a16="http://schemas.microsoft.com/office/drawing/2014/main" id="{8DE012EF-60C4-4E2B-B0FB-8702913D6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803"/>
              <a:ext cx="25" cy="15"/>
            </a:xfrm>
            <a:custGeom>
              <a:avLst/>
              <a:gdLst>
                <a:gd name="T0" fmla="*/ 25 w 25"/>
                <a:gd name="T1" fmla="*/ 7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2 h 15"/>
                <a:gd name="T8" fmla="*/ 0 w 25"/>
                <a:gd name="T9" fmla="*/ 2 h 15"/>
                <a:gd name="T10" fmla="*/ 2 w 25"/>
                <a:gd name="T11" fmla="*/ 4 h 15"/>
                <a:gd name="T12" fmla="*/ 2 w 25"/>
                <a:gd name="T13" fmla="*/ 4 h 15"/>
                <a:gd name="T14" fmla="*/ 2 w 25"/>
                <a:gd name="T15" fmla="*/ 5 h 15"/>
                <a:gd name="T16" fmla="*/ 2 w 25"/>
                <a:gd name="T17" fmla="*/ 5 h 15"/>
                <a:gd name="T18" fmla="*/ 2 w 25"/>
                <a:gd name="T19" fmla="*/ 7 h 15"/>
                <a:gd name="T20" fmla="*/ 2 w 25"/>
                <a:gd name="T21" fmla="*/ 7 h 15"/>
                <a:gd name="T22" fmla="*/ 2 w 25"/>
                <a:gd name="T23" fmla="*/ 9 h 15"/>
                <a:gd name="T24" fmla="*/ 2 w 25"/>
                <a:gd name="T25" fmla="*/ 9 h 15"/>
                <a:gd name="T26" fmla="*/ 2 w 25"/>
                <a:gd name="T27" fmla="*/ 11 h 15"/>
                <a:gd name="T28" fmla="*/ 2 w 25"/>
                <a:gd name="T29" fmla="*/ 11 h 15"/>
                <a:gd name="T30" fmla="*/ 2 w 25"/>
                <a:gd name="T31" fmla="*/ 13 h 15"/>
                <a:gd name="T32" fmla="*/ 0 w 25"/>
                <a:gd name="T33" fmla="*/ 13 h 15"/>
                <a:gd name="T34" fmla="*/ 0 w 25"/>
                <a:gd name="T35" fmla="*/ 15 h 15"/>
                <a:gd name="T36" fmla="*/ 0 w 25"/>
                <a:gd name="T37" fmla="*/ 15 h 15"/>
                <a:gd name="T38" fmla="*/ 25 w 25"/>
                <a:gd name="T39" fmla="*/ 7 h 15"/>
                <a:gd name="T40" fmla="*/ 25 w 25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5"/>
                <a:gd name="T65" fmla="*/ 25 w 2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5">
                  <a:moveTo>
                    <a:pt x="25" y="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2" name="Group 1249">
            <a:extLst>
              <a:ext uri="{FF2B5EF4-FFF2-40B4-BE49-F238E27FC236}">
                <a16:creationId xmlns:a16="http://schemas.microsoft.com/office/drawing/2014/main" id="{4F5A2E5F-7398-4849-ACAF-2F7363E2A1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7938" y="2851150"/>
            <a:ext cx="1514475" cy="2373313"/>
            <a:chOff x="1837" y="1080"/>
            <a:chExt cx="954" cy="1495"/>
          </a:xfrm>
        </p:grpSpPr>
        <p:sp>
          <p:nvSpPr>
            <p:cNvPr id="31765" name="AutoShape 1250">
              <a:extLst>
                <a:ext uri="{FF2B5EF4-FFF2-40B4-BE49-F238E27FC236}">
                  <a16:creationId xmlns:a16="http://schemas.microsoft.com/office/drawing/2014/main" id="{534FD202-87D1-434F-B75C-CF5E774F0A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7" y="1139"/>
              <a:ext cx="95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Rectangle 1251">
              <a:extLst>
                <a:ext uri="{FF2B5EF4-FFF2-40B4-BE49-F238E27FC236}">
                  <a16:creationId xmlns:a16="http://schemas.microsoft.com/office/drawing/2014/main" id="{DDB8A8F5-C22F-4B12-B8D6-2C49F0EB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240"/>
              <a:ext cx="45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67" name="Freeform 1252">
              <a:extLst>
                <a:ext uri="{FF2B5EF4-FFF2-40B4-BE49-F238E27FC236}">
                  <a16:creationId xmlns:a16="http://schemas.microsoft.com/office/drawing/2014/main" id="{3C994737-7D78-4829-B882-A828F87D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230"/>
              <a:ext cx="57" cy="27"/>
            </a:xfrm>
            <a:custGeom>
              <a:avLst/>
              <a:gdLst>
                <a:gd name="T0" fmla="*/ 57 w 57"/>
                <a:gd name="T1" fmla="*/ 14 h 27"/>
                <a:gd name="T2" fmla="*/ 0 w 57"/>
                <a:gd name="T3" fmla="*/ 0 h 27"/>
                <a:gd name="T4" fmla="*/ 0 w 57"/>
                <a:gd name="T5" fmla="*/ 0 h 27"/>
                <a:gd name="T6" fmla="*/ 2 w 57"/>
                <a:gd name="T7" fmla="*/ 0 h 27"/>
                <a:gd name="T8" fmla="*/ 2 w 57"/>
                <a:gd name="T9" fmla="*/ 2 h 27"/>
                <a:gd name="T10" fmla="*/ 2 w 57"/>
                <a:gd name="T11" fmla="*/ 2 h 27"/>
                <a:gd name="T12" fmla="*/ 3 w 57"/>
                <a:gd name="T13" fmla="*/ 4 h 27"/>
                <a:gd name="T14" fmla="*/ 3 w 57"/>
                <a:gd name="T15" fmla="*/ 4 h 27"/>
                <a:gd name="T16" fmla="*/ 3 w 57"/>
                <a:gd name="T17" fmla="*/ 4 h 27"/>
                <a:gd name="T18" fmla="*/ 3 w 57"/>
                <a:gd name="T19" fmla="*/ 6 h 27"/>
                <a:gd name="T20" fmla="*/ 5 w 57"/>
                <a:gd name="T21" fmla="*/ 6 h 27"/>
                <a:gd name="T22" fmla="*/ 5 w 57"/>
                <a:gd name="T23" fmla="*/ 8 h 27"/>
                <a:gd name="T24" fmla="*/ 5 w 57"/>
                <a:gd name="T25" fmla="*/ 8 h 27"/>
                <a:gd name="T26" fmla="*/ 5 w 57"/>
                <a:gd name="T27" fmla="*/ 10 h 27"/>
                <a:gd name="T28" fmla="*/ 5 w 57"/>
                <a:gd name="T29" fmla="*/ 10 h 27"/>
                <a:gd name="T30" fmla="*/ 5 w 57"/>
                <a:gd name="T31" fmla="*/ 10 h 27"/>
                <a:gd name="T32" fmla="*/ 5 w 57"/>
                <a:gd name="T33" fmla="*/ 12 h 27"/>
                <a:gd name="T34" fmla="*/ 5 w 57"/>
                <a:gd name="T35" fmla="*/ 12 h 27"/>
                <a:gd name="T36" fmla="*/ 5 w 57"/>
                <a:gd name="T37" fmla="*/ 14 h 27"/>
                <a:gd name="T38" fmla="*/ 5 w 57"/>
                <a:gd name="T39" fmla="*/ 14 h 27"/>
                <a:gd name="T40" fmla="*/ 5 w 57"/>
                <a:gd name="T41" fmla="*/ 16 h 27"/>
                <a:gd name="T42" fmla="*/ 5 w 57"/>
                <a:gd name="T43" fmla="*/ 16 h 27"/>
                <a:gd name="T44" fmla="*/ 5 w 57"/>
                <a:gd name="T45" fmla="*/ 16 h 27"/>
                <a:gd name="T46" fmla="*/ 5 w 57"/>
                <a:gd name="T47" fmla="*/ 18 h 27"/>
                <a:gd name="T48" fmla="*/ 5 w 57"/>
                <a:gd name="T49" fmla="*/ 18 h 27"/>
                <a:gd name="T50" fmla="*/ 5 w 57"/>
                <a:gd name="T51" fmla="*/ 20 h 27"/>
                <a:gd name="T52" fmla="*/ 5 w 57"/>
                <a:gd name="T53" fmla="*/ 20 h 27"/>
                <a:gd name="T54" fmla="*/ 3 w 57"/>
                <a:gd name="T55" fmla="*/ 21 h 27"/>
                <a:gd name="T56" fmla="*/ 3 w 57"/>
                <a:gd name="T57" fmla="*/ 21 h 27"/>
                <a:gd name="T58" fmla="*/ 3 w 57"/>
                <a:gd name="T59" fmla="*/ 21 h 27"/>
                <a:gd name="T60" fmla="*/ 3 w 57"/>
                <a:gd name="T61" fmla="*/ 23 h 27"/>
                <a:gd name="T62" fmla="*/ 2 w 57"/>
                <a:gd name="T63" fmla="*/ 23 h 27"/>
                <a:gd name="T64" fmla="*/ 2 w 57"/>
                <a:gd name="T65" fmla="*/ 25 h 27"/>
                <a:gd name="T66" fmla="*/ 2 w 57"/>
                <a:gd name="T67" fmla="*/ 25 h 27"/>
                <a:gd name="T68" fmla="*/ 0 w 57"/>
                <a:gd name="T69" fmla="*/ 27 h 27"/>
                <a:gd name="T70" fmla="*/ 57 w 57"/>
                <a:gd name="T71" fmla="*/ 14 h 27"/>
                <a:gd name="T72" fmla="*/ 57 w 57"/>
                <a:gd name="T73" fmla="*/ 14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27"/>
                <a:gd name="T113" fmla="*/ 57 w 57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27">
                  <a:moveTo>
                    <a:pt x="57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1253">
              <a:extLst>
                <a:ext uri="{FF2B5EF4-FFF2-40B4-BE49-F238E27FC236}">
                  <a16:creationId xmlns:a16="http://schemas.microsoft.com/office/drawing/2014/main" id="{08A2D2AD-7113-4126-99BC-A78DAE60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236"/>
              <a:ext cx="345" cy="265"/>
            </a:xfrm>
            <a:custGeom>
              <a:avLst/>
              <a:gdLst>
                <a:gd name="T0" fmla="*/ 4 w 345"/>
                <a:gd name="T1" fmla="*/ 265 h 265"/>
                <a:gd name="T2" fmla="*/ 345 w 345"/>
                <a:gd name="T3" fmla="*/ 4 h 265"/>
                <a:gd name="T4" fmla="*/ 341 w 345"/>
                <a:gd name="T5" fmla="*/ 0 h 265"/>
                <a:gd name="T6" fmla="*/ 0 w 345"/>
                <a:gd name="T7" fmla="*/ 259 h 265"/>
                <a:gd name="T8" fmla="*/ 4 w 345"/>
                <a:gd name="T9" fmla="*/ 265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65"/>
                <a:gd name="T17" fmla="*/ 345 w 34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65">
                  <a:moveTo>
                    <a:pt x="4" y="265"/>
                  </a:moveTo>
                  <a:lnTo>
                    <a:pt x="345" y="4"/>
                  </a:lnTo>
                  <a:lnTo>
                    <a:pt x="341" y="0"/>
                  </a:lnTo>
                  <a:lnTo>
                    <a:pt x="0" y="259"/>
                  </a:lnTo>
                  <a:lnTo>
                    <a:pt x="4" y="2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1254">
              <a:extLst>
                <a:ext uri="{FF2B5EF4-FFF2-40B4-BE49-F238E27FC236}">
                  <a16:creationId xmlns:a16="http://schemas.microsoft.com/office/drawing/2014/main" id="{E92D3CA6-4CE9-472A-9188-A92C4A7E2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474"/>
              <a:ext cx="46" cy="40"/>
            </a:xfrm>
            <a:custGeom>
              <a:avLst/>
              <a:gdLst>
                <a:gd name="T0" fmla="*/ 0 w 46"/>
                <a:gd name="T1" fmla="*/ 40 h 40"/>
                <a:gd name="T2" fmla="*/ 46 w 46"/>
                <a:gd name="T3" fmla="*/ 21 h 40"/>
                <a:gd name="T4" fmla="*/ 46 w 46"/>
                <a:gd name="T5" fmla="*/ 21 h 40"/>
                <a:gd name="T6" fmla="*/ 44 w 46"/>
                <a:gd name="T7" fmla="*/ 21 h 40"/>
                <a:gd name="T8" fmla="*/ 44 w 46"/>
                <a:gd name="T9" fmla="*/ 21 h 40"/>
                <a:gd name="T10" fmla="*/ 42 w 46"/>
                <a:gd name="T11" fmla="*/ 21 h 40"/>
                <a:gd name="T12" fmla="*/ 42 w 46"/>
                <a:gd name="T13" fmla="*/ 21 h 40"/>
                <a:gd name="T14" fmla="*/ 42 w 46"/>
                <a:gd name="T15" fmla="*/ 21 h 40"/>
                <a:gd name="T16" fmla="*/ 40 w 46"/>
                <a:gd name="T17" fmla="*/ 19 h 40"/>
                <a:gd name="T18" fmla="*/ 40 w 46"/>
                <a:gd name="T19" fmla="*/ 19 h 40"/>
                <a:gd name="T20" fmla="*/ 38 w 46"/>
                <a:gd name="T21" fmla="*/ 19 h 40"/>
                <a:gd name="T22" fmla="*/ 38 w 46"/>
                <a:gd name="T23" fmla="*/ 19 h 40"/>
                <a:gd name="T24" fmla="*/ 38 w 46"/>
                <a:gd name="T25" fmla="*/ 17 h 40"/>
                <a:gd name="T26" fmla="*/ 36 w 46"/>
                <a:gd name="T27" fmla="*/ 17 h 40"/>
                <a:gd name="T28" fmla="*/ 36 w 46"/>
                <a:gd name="T29" fmla="*/ 17 h 40"/>
                <a:gd name="T30" fmla="*/ 36 w 46"/>
                <a:gd name="T31" fmla="*/ 17 h 40"/>
                <a:gd name="T32" fmla="*/ 34 w 46"/>
                <a:gd name="T33" fmla="*/ 15 h 40"/>
                <a:gd name="T34" fmla="*/ 34 w 46"/>
                <a:gd name="T35" fmla="*/ 15 h 40"/>
                <a:gd name="T36" fmla="*/ 34 w 46"/>
                <a:gd name="T37" fmla="*/ 15 h 40"/>
                <a:gd name="T38" fmla="*/ 32 w 46"/>
                <a:gd name="T39" fmla="*/ 13 h 40"/>
                <a:gd name="T40" fmla="*/ 32 w 46"/>
                <a:gd name="T41" fmla="*/ 13 h 40"/>
                <a:gd name="T42" fmla="*/ 32 w 46"/>
                <a:gd name="T43" fmla="*/ 13 h 40"/>
                <a:gd name="T44" fmla="*/ 32 w 46"/>
                <a:gd name="T45" fmla="*/ 11 h 40"/>
                <a:gd name="T46" fmla="*/ 32 w 46"/>
                <a:gd name="T47" fmla="*/ 11 h 40"/>
                <a:gd name="T48" fmla="*/ 30 w 46"/>
                <a:gd name="T49" fmla="*/ 10 h 40"/>
                <a:gd name="T50" fmla="*/ 30 w 46"/>
                <a:gd name="T51" fmla="*/ 10 h 40"/>
                <a:gd name="T52" fmla="*/ 30 w 46"/>
                <a:gd name="T53" fmla="*/ 8 h 40"/>
                <a:gd name="T54" fmla="*/ 30 w 46"/>
                <a:gd name="T55" fmla="*/ 8 h 40"/>
                <a:gd name="T56" fmla="*/ 30 w 46"/>
                <a:gd name="T57" fmla="*/ 8 h 40"/>
                <a:gd name="T58" fmla="*/ 30 w 46"/>
                <a:gd name="T59" fmla="*/ 6 h 40"/>
                <a:gd name="T60" fmla="*/ 30 w 46"/>
                <a:gd name="T61" fmla="*/ 6 h 40"/>
                <a:gd name="T62" fmla="*/ 30 w 46"/>
                <a:gd name="T63" fmla="*/ 4 h 40"/>
                <a:gd name="T64" fmla="*/ 30 w 46"/>
                <a:gd name="T65" fmla="*/ 4 h 40"/>
                <a:gd name="T66" fmla="*/ 30 w 46"/>
                <a:gd name="T67" fmla="*/ 2 h 40"/>
                <a:gd name="T68" fmla="*/ 30 w 46"/>
                <a:gd name="T69" fmla="*/ 0 h 40"/>
                <a:gd name="T70" fmla="*/ 0 w 46"/>
                <a:gd name="T71" fmla="*/ 40 h 40"/>
                <a:gd name="T72" fmla="*/ 0 w 46"/>
                <a:gd name="T73" fmla="*/ 4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40"/>
                <a:gd name="T113" fmla="*/ 46 w 46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40">
                  <a:moveTo>
                    <a:pt x="0" y="40"/>
                  </a:moveTo>
                  <a:lnTo>
                    <a:pt x="46" y="21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Rectangle 1255">
              <a:extLst>
                <a:ext uri="{FF2B5EF4-FFF2-40B4-BE49-F238E27FC236}">
                  <a16:creationId xmlns:a16="http://schemas.microsoft.com/office/drawing/2014/main" id="{E36D30A7-57DC-4559-BC3A-B76EA40A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148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71" name="Rectangle 1256">
              <a:extLst>
                <a:ext uri="{FF2B5EF4-FFF2-40B4-BE49-F238E27FC236}">
                  <a16:creationId xmlns:a16="http://schemas.microsoft.com/office/drawing/2014/main" id="{57F991FD-C65E-42A3-A795-E22710CA5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72" name="Rectangle 1257">
              <a:extLst>
                <a:ext uri="{FF2B5EF4-FFF2-40B4-BE49-F238E27FC236}">
                  <a16:creationId xmlns:a16="http://schemas.microsoft.com/office/drawing/2014/main" id="{414BCDFC-CF4A-4F24-9B30-56FF11B6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216"/>
              <a:ext cx="5" cy="101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73" name="Freeform 1258">
              <a:extLst>
                <a:ext uri="{FF2B5EF4-FFF2-40B4-BE49-F238E27FC236}">
                  <a16:creationId xmlns:a16="http://schemas.microsoft.com/office/drawing/2014/main" id="{25B96264-8FD8-4D91-934D-280D15BA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187"/>
              <a:ext cx="27" cy="50"/>
            </a:xfrm>
            <a:custGeom>
              <a:avLst/>
              <a:gdLst>
                <a:gd name="T0" fmla="*/ 13 w 27"/>
                <a:gd name="T1" fmla="*/ 0 h 50"/>
                <a:gd name="T2" fmla="*/ 0 w 27"/>
                <a:gd name="T3" fmla="*/ 50 h 50"/>
                <a:gd name="T4" fmla="*/ 0 w 27"/>
                <a:gd name="T5" fmla="*/ 50 h 50"/>
                <a:gd name="T6" fmla="*/ 0 w 27"/>
                <a:gd name="T7" fmla="*/ 48 h 50"/>
                <a:gd name="T8" fmla="*/ 2 w 27"/>
                <a:gd name="T9" fmla="*/ 48 h 50"/>
                <a:gd name="T10" fmla="*/ 2 w 27"/>
                <a:gd name="T11" fmla="*/ 48 h 50"/>
                <a:gd name="T12" fmla="*/ 4 w 27"/>
                <a:gd name="T13" fmla="*/ 48 h 50"/>
                <a:gd name="T14" fmla="*/ 4 w 27"/>
                <a:gd name="T15" fmla="*/ 46 h 50"/>
                <a:gd name="T16" fmla="*/ 4 w 27"/>
                <a:gd name="T17" fmla="*/ 46 h 50"/>
                <a:gd name="T18" fmla="*/ 6 w 27"/>
                <a:gd name="T19" fmla="*/ 46 h 50"/>
                <a:gd name="T20" fmla="*/ 6 w 27"/>
                <a:gd name="T21" fmla="*/ 46 h 50"/>
                <a:gd name="T22" fmla="*/ 8 w 27"/>
                <a:gd name="T23" fmla="*/ 46 h 50"/>
                <a:gd name="T24" fmla="*/ 8 w 27"/>
                <a:gd name="T25" fmla="*/ 44 h 50"/>
                <a:gd name="T26" fmla="*/ 10 w 27"/>
                <a:gd name="T27" fmla="*/ 44 h 50"/>
                <a:gd name="T28" fmla="*/ 10 w 27"/>
                <a:gd name="T29" fmla="*/ 44 h 50"/>
                <a:gd name="T30" fmla="*/ 10 w 27"/>
                <a:gd name="T31" fmla="*/ 44 h 50"/>
                <a:gd name="T32" fmla="*/ 12 w 27"/>
                <a:gd name="T33" fmla="*/ 44 h 50"/>
                <a:gd name="T34" fmla="*/ 12 w 27"/>
                <a:gd name="T35" fmla="*/ 44 h 50"/>
                <a:gd name="T36" fmla="*/ 13 w 27"/>
                <a:gd name="T37" fmla="*/ 44 h 50"/>
                <a:gd name="T38" fmla="*/ 13 w 27"/>
                <a:gd name="T39" fmla="*/ 44 h 50"/>
                <a:gd name="T40" fmla="*/ 15 w 27"/>
                <a:gd name="T41" fmla="*/ 44 h 50"/>
                <a:gd name="T42" fmla="*/ 15 w 27"/>
                <a:gd name="T43" fmla="*/ 44 h 50"/>
                <a:gd name="T44" fmla="*/ 15 w 27"/>
                <a:gd name="T45" fmla="*/ 44 h 50"/>
                <a:gd name="T46" fmla="*/ 17 w 27"/>
                <a:gd name="T47" fmla="*/ 44 h 50"/>
                <a:gd name="T48" fmla="*/ 17 w 27"/>
                <a:gd name="T49" fmla="*/ 44 h 50"/>
                <a:gd name="T50" fmla="*/ 19 w 27"/>
                <a:gd name="T51" fmla="*/ 46 h 50"/>
                <a:gd name="T52" fmla="*/ 19 w 27"/>
                <a:gd name="T53" fmla="*/ 46 h 50"/>
                <a:gd name="T54" fmla="*/ 21 w 27"/>
                <a:gd name="T55" fmla="*/ 46 h 50"/>
                <a:gd name="T56" fmla="*/ 21 w 27"/>
                <a:gd name="T57" fmla="*/ 46 h 50"/>
                <a:gd name="T58" fmla="*/ 21 w 27"/>
                <a:gd name="T59" fmla="*/ 46 h 50"/>
                <a:gd name="T60" fmla="*/ 23 w 27"/>
                <a:gd name="T61" fmla="*/ 48 h 50"/>
                <a:gd name="T62" fmla="*/ 23 w 27"/>
                <a:gd name="T63" fmla="*/ 48 h 50"/>
                <a:gd name="T64" fmla="*/ 25 w 27"/>
                <a:gd name="T65" fmla="*/ 48 h 50"/>
                <a:gd name="T66" fmla="*/ 25 w 27"/>
                <a:gd name="T67" fmla="*/ 48 h 50"/>
                <a:gd name="T68" fmla="*/ 27 w 27"/>
                <a:gd name="T69" fmla="*/ 50 h 50"/>
                <a:gd name="T70" fmla="*/ 13 w 27"/>
                <a:gd name="T71" fmla="*/ 0 h 50"/>
                <a:gd name="T72" fmla="*/ 13 w 27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0"/>
                <a:gd name="T113" fmla="*/ 27 w 27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0">
                  <a:moveTo>
                    <a:pt x="13" y="0"/>
                  </a:move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7" y="5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Rectangle 1259">
              <a:extLst>
                <a:ext uri="{FF2B5EF4-FFF2-40B4-BE49-F238E27FC236}">
                  <a16:creationId xmlns:a16="http://schemas.microsoft.com/office/drawing/2014/main" id="{E0A59EF1-A9D4-4EE7-A694-1A8194CB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080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75" name="Rectangle 1260">
              <a:extLst>
                <a:ext uri="{FF2B5EF4-FFF2-40B4-BE49-F238E27FC236}">
                  <a16:creationId xmlns:a16="http://schemas.microsoft.com/office/drawing/2014/main" id="{D238F201-5D27-412F-AE19-2CE297ECF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248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1F1A17"/>
                  </a:solidFill>
                  <a:latin typeface="AvantGarde Md BT" pitchFamily="34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1763" name="Footer Placeholder 1">
            <a:extLst>
              <a:ext uri="{FF2B5EF4-FFF2-40B4-BE49-F238E27FC236}">
                <a16:creationId xmlns:a16="http://schemas.microsoft.com/office/drawing/2014/main" id="{CAA2B5A6-A2A1-46B8-8777-EE46E352AC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31764" name="Slide Number Placeholder 2">
            <a:extLst>
              <a:ext uri="{FF2B5EF4-FFF2-40B4-BE49-F238E27FC236}">
                <a16:creationId xmlns:a16="http://schemas.microsoft.com/office/drawing/2014/main" id="{27966BD5-449D-43BC-92FA-5D2BB6EE0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CE1B6C-0C3C-4B12-A353-4D30BA1A20DF}" type="slidenum">
              <a:rPr lang="en-US" altLang="en-US" smtClean="0">
                <a:solidFill>
                  <a:srgbClr val="045C75"/>
                </a:solidFill>
              </a:rPr>
              <a:pPr/>
              <a:t>11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6" grpId="0"/>
      <p:bldP spid="47940" grpId="0" animBg="1"/>
      <p:bldP spid="479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55772501-1CDA-41A6-A7CF-F9B2F0F75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CCF8AD6D-F39F-4282-BC7C-03095CB1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19ECC509-19CA-49B9-A5B5-C5D6F6B35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WordArt 6">
            <a:extLst>
              <a:ext uri="{FF2B5EF4-FFF2-40B4-BE49-F238E27FC236}">
                <a16:creationId xmlns:a16="http://schemas.microsoft.com/office/drawing/2014/main" id="{7E727BCD-D73E-4417-86D4-34AE3AC4DA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B30FEE97-BC8E-42B0-ADC2-53DA7184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92263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OBRTANJE KONSTANTNOM UGAONOM BRZINOM OKO VERTIKALNE OSE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32775" name="Picture 8" descr="BD14868_">
            <a:extLst>
              <a:ext uri="{FF2B5EF4-FFF2-40B4-BE49-F238E27FC236}">
                <a16:creationId xmlns:a16="http://schemas.microsoft.com/office/drawing/2014/main" id="{8A6FE65A-5DA5-4A42-8B90-784D07DC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69" name="Line 441">
            <a:extLst>
              <a:ext uri="{FF2B5EF4-FFF2-40B4-BE49-F238E27FC236}">
                <a16:creationId xmlns:a16="http://schemas.microsoft.com/office/drawing/2014/main" id="{53F8E2F7-45A9-4A5F-8288-34DEAA06A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2744788"/>
            <a:ext cx="2736850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70" name="Text Box 442">
            <a:extLst>
              <a:ext uri="{FF2B5EF4-FFF2-40B4-BE49-F238E27FC236}">
                <a16:creationId xmlns:a16="http://schemas.microsoft.com/office/drawing/2014/main" id="{C04C738F-D781-44BE-8BFA-AFA42FEF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2420938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Jednačina slobodne površine tečnosti:</a:t>
            </a:r>
          </a:p>
        </p:txBody>
      </p:sp>
      <p:sp>
        <p:nvSpPr>
          <p:cNvPr id="48571" name="Text Box 443">
            <a:extLst>
              <a:ext uri="{FF2B5EF4-FFF2-40B4-BE49-F238E27FC236}">
                <a16:creationId xmlns:a16="http://schemas.microsoft.com/office/drawing/2014/main" id="{DD18B513-6B13-4CFC-8ACB-2E978B23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96386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uslov:</a:t>
            </a:r>
          </a:p>
        </p:txBody>
      </p:sp>
      <p:grpSp>
        <p:nvGrpSpPr>
          <p:cNvPr id="2" name="Group 444">
            <a:extLst>
              <a:ext uri="{FF2B5EF4-FFF2-40B4-BE49-F238E27FC236}">
                <a16:creationId xmlns:a16="http://schemas.microsoft.com/office/drawing/2014/main" id="{CA16A82D-53F1-4C1E-9F66-DE47A06C7D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26188" y="2924175"/>
            <a:ext cx="838200" cy="438150"/>
            <a:chOff x="3946" y="2634"/>
            <a:chExt cx="528" cy="276"/>
          </a:xfrm>
        </p:grpSpPr>
        <p:sp>
          <p:nvSpPr>
            <p:cNvPr id="33207" name="AutoShape 445">
              <a:extLst>
                <a:ext uri="{FF2B5EF4-FFF2-40B4-BE49-F238E27FC236}">
                  <a16:creationId xmlns:a16="http://schemas.microsoft.com/office/drawing/2014/main" id="{1A00E966-7A52-4378-8E3A-88C63054C5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46" y="2659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Rectangle 446">
              <a:extLst>
                <a:ext uri="{FF2B5EF4-FFF2-40B4-BE49-F238E27FC236}">
                  <a16:creationId xmlns:a16="http://schemas.microsoft.com/office/drawing/2014/main" id="{4939F1C7-D234-4985-B279-01B11552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77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9" name="Rectangle 447">
              <a:extLst>
                <a:ext uri="{FF2B5EF4-FFF2-40B4-BE49-F238E27FC236}">
                  <a16:creationId xmlns:a16="http://schemas.microsoft.com/office/drawing/2014/main" id="{BB744966-38DB-45DC-9A40-418CC7A49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65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10" name="Rectangle 448">
              <a:extLst>
                <a:ext uri="{FF2B5EF4-FFF2-40B4-BE49-F238E27FC236}">
                  <a16:creationId xmlns:a16="http://schemas.microsoft.com/office/drawing/2014/main" id="{38801D14-6634-4D10-827C-2496D75C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65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11" name="Rectangle 449">
              <a:extLst>
                <a:ext uri="{FF2B5EF4-FFF2-40B4-BE49-F238E27FC236}">
                  <a16:creationId xmlns:a16="http://schemas.microsoft.com/office/drawing/2014/main" id="{7A27C227-C792-4F2A-8A5D-E5B76141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263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83">
            <a:extLst>
              <a:ext uri="{FF2B5EF4-FFF2-40B4-BE49-F238E27FC236}">
                <a16:creationId xmlns:a16="http://schemas.microsoft.com/office/drawing/2014/main" id="{765B207E-BADF-4A4C-BDCE-8BDD2C5ADB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4775" y="3500438"/>
            <a:ext cx="2076450" cy="828675"/>
            <a:chOff x="2247" y="1900"/>
            <a:chExt cx="1308" cy="522"/>
          </a:xfrm>
        </p:grpSpPr>
        <p:sp>
          <p:nvSpPr>
            <p:cNvPr id="33192" name="AutoShape 482">
              <a:extLst>
                <a:ext uri="{FF2B5EF4-FFF2-40B4-BE49-F238E27FC236}">
                  <a16:creationId xmlns:a16="http://schemas.microsoft.com/office/drawing/2014/main" id="{CF75A5FD-129A-41BE-8787-6D721953B9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7" y="1902"/>
              <a:ext cx="126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Line 484">
              <a:extLst>
                <a:ext uri="{FF2B5EF4-FFF2-40B4-BE49-F238E27FC236}">
                  <a16:creationId xmlns:a16="http://schemas.microsoft.com/office/drawing/2014/main" id="{CC6B724A-2743-4C8F-A92C-A92EB9A22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163"/>
              <a:ext cx="2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Rectangle 485">
              <a:extLst>
                <a:ext uri="{FF2B5EF4-FFF2-40B4-BE49-F238E27FC236}">
                  <a16:creationId xmlns:a16="http://schemas.microsoft.com/office/drawing/2014/main" id="{9469DB05-DC20-4F6E-966B-C310028B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916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195" name="Rectangle 486">
              <a:extLst>
                <a:ext uri="{FF2B5EF4-FFF2-40B4-BE49-F238E27FC236}">
                  <a16:creationId xmlns:a16="http://schemas.microsoft.com/office/drawing/2014/main" id="{00AF4A14-E196-4236-8748-031BF5ADF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1916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196" name="Rectangle 487">
              <a:extLst>
                <a:ext uri="{FF2B5EF4-FFF2-40B4-BE49-F238E27FC236}">
                  <a16:creationId xmlns:a16="http://schemas.microsoft.com/office/drawing/2014/main" id="{BE146E56-6CBB-49B2-B97F-EEE3DB30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02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197" name="Rectangle 488">
              <a:extLst>
                <a:ext uri="{FF2B5EF4-FFF2-40B4-BE49-F238E27FC236}">
                  <a16:creationId xmlns:a16="http://schemas.microsoft.com/office/drawing/2014/main" id="{E53F3D73-AB68-48D6-9279-896E7CF2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02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198" name="Rectangle 489">
              <a:extLst>
                <a:ext uri="{FF2B5EF4-FFF2-40B4-BE49-F238E27FC236}">
                  <a16:creationId xmlns:a16="http://schemas.microsoft.com/office/drawing/2014/main" id="{BC804FB3-2226-434F-86F1-611B8155D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190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199" name="Rectangle 490">
              <a:extLst>
                <a:ext uri="{FF2B5EF4-FFF2-40B4-BE49-F238E27FC236}">
                  <a16:creationId xmlns:a16="http://schemas.microsoft.com/office/drawing/2014/main" id="{97E50C30-E0AB-4414-9858-3138F7A6B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18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0" name="Rectangle 491">
              <a:extLst>
                <a:ext uri="{FF2B5EF4-FFF2-40B4-BE49-F238E27FC236}">
                  <a16:creationId xmlns:a16="http://schemas.microsoft.com/office/drawing/2014/main" id="{D94553B4-7FEB-4CA0-8712-6462B37D8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040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1" name="Rectangle 492">
              <a:extLst>
                <a:ext uri="{FF2B5EF4-FFF2-40B4-BE49-F238E27FC236}">
                  <a16:creationId xmlns:a16="http://schemas.microsoft.com/office/drawing/2014/main" id="{C95F998E-EBEC-4F43-821B-96C77082C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040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2" name="Rectangle 493">
              <a:extLst>
                <a:ext uri="{FF2B5EF4-FFF2-40B4-BE49-F238E27FC236}">
                  <a16:creationId xmlns:a16="http://schemas.microsoft.com/office/drawing/2014/main" id="{99430353-89B2-45E5-B7BF-56D4E5FD9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18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3" name="Rectangle 494">
              <a:extLst>
                <a:ext uri="{FF2B5EF4-FFF2-40B4-BE49-F238E27FC236}">
                  <a16:creationId xmlns:a16="http://schemas.microsoft.com/office/drawing/2014/main" id="{773165A0-25C4-4A0B-A640-C065A00A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40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4" name="Rectangle 495">
              <a:extLst>
                <a:ext uri="{FF2B5EF4-FFF2-40B4-BE49-F238E27FC236}">
                  <a16:creationId xmlns:a16="http://schemas.microsoft.com/office/drawing/2014/main" id="{408FC92F-01F0-43B4-8131-3FB08BB12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021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5" name="Rectangle 496">
              <a:extLst>
                <a:ext uri="{FF2B5EF4-FFF2-40B4-BE49-F238E27FC236}">
                  <a16:creationId xmlns:a16="http://schemas.microsoft.com/office/drawing/2014/main" id="{FBFC782C-2334-4DC9-8F31-4BBD4172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021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206" name="Rectangle 497">
              <a:extLst>
                <a:ext uri="{FF2B5EF4-FFF2-40B4-BE49-F238E27FC236}">
                  <a16:creationId xmlns:a16="http://schemas.microsoft.com/office/drawing/2014/main" id="{1F0644A6-429C-4299-8735-3CDEF2591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90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8627" name="Text Box 499">
            <a:extLst>
              <a:ext uri="{FF2B5EF4-FFF2-40B4-BE49-F238E27FC236}">
                <a16:creationId xmlns:a16="http://schemas.microsoft.com/office/drawing/2014/main" id="{94F6F13D-1D67-4C77-B22C-B6FAFD3A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437063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OBRTNI PARABOLOID</a:t>
            </a:r>
            <a:endParaRPr lang="en-US" altLang="en-US" sz="2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32782" name="Group 501">
            <a:extLst>
              <a:ext uri="{FF2B5EF4-FFF2-40B4-BE49-F238E27FC236}">
                <a16:creationId xmlns:a16="http://schemas.microsoft.com/office/drawing/2014/main" id="{91B5C83A-0F22-46E6-8A45-AF6FB3D26D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625" y="3267075"/>
            <a:ext cx="2355850" cy="2359025"/>
            <a:chOff x="2154" y="1302"/>
            <a:chExt cx="1596" cy="1599"/>
          </a:xfrm>
        </p:grpSpPr>
        <p:sp>
          <p:nvSpPr>
            <p:cNvPr id="32835" name="AutoShape 502">
              <a:extLst>
                <a:ext uri="{FF2B5EF4-FFF2-40B4-BE49-F238E27FC236}">
                  <a16:creationId xmlns:a16="http://schemas.microsoft.com/office/drawing/2014/main" id="{17C7ABA5-EBA1-4DC6-9136-FDF0FF0512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1302"/>
              <a:ext cx="1593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36" name="Group 503">
              <a:extLst>
                <a:ext uri="{FF2B5EF4-FFF2-40B4-BE49-F238E27FC236}">
                  <a16:creationId xmlns:a16="http://schemas.microsoft.com/office/drawing/2014/main" id="{970BE210-3284-490C-A9EE-D93C7081C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2" y="1593"/>
              <a:ext cx="971" cy="1066"/>
              <a:chOff x="2172" y="1593"/>
              <a:chExt cx="971" cy="1066"/>
            </a:xfrm>
          </p:grpSpPr>
          <p:sp>
            <p:nvSpPr>
              <p:cNvPr id="32992" name="Freeform 504">
                <a:extLst>
                  <a:ext uri="{FF2B5EF4-FFF2-40B4-BE49-F238E27FC236}">
                    <a16:creationId xmlns:a16="http://schemas.microsoft.com/office/drawing/2014/main" id="{7FE5B412-E854-4449-B20E-F8DBB450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5" cy="1064"/>
              </a:xfrm>
              <a:custGeom>
                <a:avLst/>
                <a:gdLst>
                  <a:gd name="T0" fmla="*/ 5 w 5"/>
                  <a:gd name="T1" fmla="*/ 16 h 1064"/>
                  <a:gd name="T2" fmla="*/ 5 w 5"/>
                  <a:gd name="T3" fmla="*/ 1064 h 1064"/>
                  <a:gd name="T4" fmla="*/ 0 w 5"/>
                  <a:gd name="T5" fmla="*/ 1064 h 1064"/>
                  <a:gd name="T6" fmla="*/ 0 w 5"/>
                  <a:gd name="T7" fmla="*/ 932 h 1064"/>
                  <a:gd name="T8" fmla="*/ 0 w 5"/>
                  <a:gd name="T9" fmla="*/ 798 h 1064"/>
                  <a:gd name="T10" fmla="*/ 0 w 5"/>
                  <a:gd name="T11" fmla="*/ 666 h 1064"/>
                  <a:gd name="T12" fmla="*/ 0 w 5"/>
                  <a:gd name="T13" fmla="*/ 532 h 1064"/>
                  <a:gd name="T14" fmla="*/ 0 w 5"/>
                  <a:gd name="T15" fmla="*/ 400 h 1064"/>
                  <a:gd name="T16" fmla="*/ 0 w 5"/>
                  <a:gd name="T17" fmla="*/ 266 h 1064"/>
                  <a:gd name="T18" fmla="*/ 0 w 5"/>
                  <a:gd name="T19" fmla="*/ 134 h 1064"/>
                  <a:gd name="T20" fmla="*/ 0 w 5"/>
                  <a:gd name="T21" fmla="*/ 0 h 1064"/>
                  <a:gd name="T22" fmla="*/ 1 w 5"/>
                  <a:gd name="T23" fmla="*/ 9 h 1064"/>
                  <a:gd name="T24" fmla="*/ 5 w 5"/>
                  <a:gd name="T25" fmla="*/ 16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064"/>
                  <a:gd name="T41" fmla="*/ 5 w 5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064">
                    <a:moveTo>
                      <a:pt x="5" y="16"/>
                    </a:moveTo>
                    <a:lnTo>
                      <a:pt x="5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" name="Freeform 505">
                <a:extLst>
                  <a:ext uri="{FF2B5EF4-FFF2-40B4-BE49-F238E27FC236}">
                    <a16:creationId xmlns:a16="http://schemas.microsoft.com/office/drawing/2014/main" id="{993AA1B8-BF28-4E4D-9E00-9E39924A4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8" cy="1064"/>
              </a:xfrm>
              <a:custGeom>
                <a:avLst/>
                <a:gdLst>
                  <a:gd name="T0" fmla="*/ 8 w 8"/>
                  <a:gd name="T1" fmla="*/ 33 h 1064"/>
                  <a:gd name="T2" fmla="*/ 8 w 8"/>
                  <a:gd name="T3" fmla="*/ 1064 h 1064"/>
                  <a:gd name="T4" fmla="*/ 0 w 8"/>
                  <a:gd name="T5" fmla="*/ 1064 h 1064"/>
                  <a:gd name="T6" fmla="*/ 0 w 8"/>
                  <a:gd name="T7" fmla="*/ 932 h 1064"/>
                  <a:gd name="T8" fmla="*/ 0 w 8"/>
                  <a:gd name="T9" fmla="*/ 798 h 1064"/>
                  <a:gd name="T10" fmla="*/ 0 w 8"/>
                  <a:gd name="T11" fmla="*/ 666 h 1064"/>
                  <a:gd name="T12" fmla="*/ 0 w 8"/>
                  <a:gd name="T13" fmla="*/ 532 h 1064"/>
                  <a:gd name="T14" fmla="*/ 0 w 8"/>
                  <a:gd name="T15" fmla="*/ 400 h 1064"/>
                  <a:gd name="T16" fmla="*/ 0 w 8"/>
                  <a:gd name="T17" fmla="*/ 266 h 1064"/>
                  <a:gd name="T18" fmla="*/ 0 w 8"/>
                  <a:gd name="T19" fmla="*/ 134 h 1064"/>
                  <a:gd name="T20" fmla="*/ 0 w 8"/>
                  <a:gd name="T21" fmla="*/ 0 h 1064"/>
                  <a:gd name="T22" fmla="*/ 5 w 8"/>
                  <a:gd name="T23" fmla="*/ 17 h 1064"/>
                  <a:gd name="T24" fmla="*/ 8 w 8"/>
                  <a:gd name="T25" fmla="*/ 33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064"/>
                  <a:gd name="T41" fmla="*/ 8 w 8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064">
                    <a:moveTo>
                      <a:pt x="8" y="33"/>
                    </a:moveTo>
                    <a:lnTo>
                      <a:pt x="8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" name="Freeform 506">
                <a:extLst>
                  <a:ext uri="{FF2B5EF4-FFF2-40B4-BE49-F238E27FC236}">
                    <a16:creationId xmlns:a16="http://schemas.microsoft.com/office/drawing/2014/main" id="{B48577D9-2093-4CB4-B146-E78AC4D5F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609"/>
                <a:ext cx="9" cy="1048"/>
              </a:xfrm>
              <a:custGeom>
                <a:avLst/>
                <a:gdLst>
                  <a:gd name="T0" fmla="*/ 0 w 9"/>
                  <a:gd name="T1" fmla="*/ 1048 h 1048"/>
                  <a:gd name="T2" fmla="*/ 0 w 9"/>
                  <a:gd name="T3" fmla="*/ 0 h 1048"/>
                  <a:gd name="T4" fmla="*/ 3 w 9"/>
                  <a:gd name="T5" fmla="*/ 17 h 1048"/>
                  <a:gd name="T6" fmla="*/ 9 w 9"/>
                  <a:gd name="T7" fmla="*/ 33 h 1048"/>
                  <a:gd name="T8" fmla="*/ 9 w 9"/>
                  <a:gd name="T9" fmla="*/ 1048 h 1048"/>
                  <a:gd name="T10" fmla="*/ 0 w 9"/>
                  <a:gd name="T11" fmla="*/ 1048 h 10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48"/>
                  <a:gd name="T20" fmla="*/ 9 w 9"/>
                  <a:gd name="T21" fmla="*/ 1048 h 10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48">
                    <a:moveTo>
                      <a:pt x="0" y="1048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9" y="33"/>
                    </a:lnTo>
                    <a:lnTo>
                      <a:pt x="9" y="1048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" name="Freeform 507">
                <a:extLst>
                  <a:ext uri="{FF2B5EF4-FFF2-40B4-BE49-F238E27FC236}">
                    <a16:creationId xmlns:a16="http://schemas.microsoft.com/office/drawing/2014/main" id="{F2AD83AE-B170-4F9B-B142-EFBE9875A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1626"/>
                <a:ext cx="11" cy="1031"/>
              </a:xfrm>
              <a:custGeom>
                <a:avLst/>
                <a:gdLst>
                  <a:gd name="T0" fmla="*/ 0 w 11"/>
                  <a:gd name="T1" fmla="*/ 1031 h 1031"/>
                  <a:gd name="T2" fmla="*/ 0 w 11"/>
                  <a:gd name="T3" fmla="*/ 0 h 1031"/>
                  <a:gd name="T4" fmla="*/ 6 w 11"/>
                  <a:gd name="T5" fmla="*/ 16 h 1031"/>
                  <a:gd name="T6" fmla="*/ 11 w 11"/>
                  <a:gd name="T7" fmla="*/ 32 h 1031"/>
                  <a:gd name="T8" fmla="*/ 11 w 11"/>
                  <a:gd name="T9" fmla="*/ 1031 h 1031"/>
                  <a:gd name="T10" fmla="*/ 0 w 11"/>
                  <a:gd name="T11" fmla="*/ 1031 h 10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31"/>
                  <a:gd name="T20" fmla="*/ 11 w 11"/>
                  <a:gd name="T21" fmla="*/ 1031 h 10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31">
                    <a:moveTo>
                      <a:pt x="0" y="1031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1" y="32"/>
                    </a:lnTo>
                    <a:lnTo>
                      <a:pt x="11" y="1031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rgbClr val="A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" name="Freeform 508">
                <a:extLst>
                  <a:ext uri="{FF2B5EF4-FFF2-40B4-BE49-F238E27FC236}">
                    <a16:creationId xmlns:a16="http://schemas.microsoft.com/office/drawing/2014/main" id="{165BF7F2-1B99-44CF-B5BA-18F27D22F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642"/>
                <a:ext cx="10" cy="1015"/>
              </a:xfrm>
              <a:custGeom>
                <a:avLst/>
                <a:gdLst>
                  <a:gd name="T0" fmla="*/ 0 w 10"/>
                  <a:gd name="T1" fmla="*/ 1015 h 1015"/>
                  <a:gd name="T2" fmla="*/ 0 w 10"/>
                  <a:gd name="T3" fmla="*/ 0 h 1015"/>
                  <a:gd name="T4" fmla="*/ 5 w 10"/>
                  <a:gd name="T5" fmla="*/ 16 h 1015"/>
                  <a:gd name="T6" fmla="*/ 10 w 10"/>
                  <a:gd name="T7" fmla="*/ 32 h 1015"/>
                  <a:gd name="T8" fmla="*/ 10 w 10"/>
                  <a:gd name="T9" fmla="*/ 1015 h 1015"/>
                  <a:gd name="T10" fmla="*/ 0 w 10"/>
                  <a:gd name="T11" fmla="*/ 1015 h 10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15"/>
                  <a:gd name="T20" fmla="*/ 10 w 10"/>
                  <a:gd name="T21" fmla="*/ 1015 h 10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15">
                    <a:moveTo>
                      <a:pt x="0" y="1015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10" y="32"/>
                    </a:lnTo>
                    <a:lnTo>
                      <a:pt x="10" y="1015"/>
                    </a:lnTo>
                    <a:lnTo>
                      <a:pt x="0" y="101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" name="Freeform 509">
                <a:extLst>
                  <a:ext uri="{FF2B5EF4-FFF2-40B4-BE49-F238E27FC236}">
                    <a16:creationId xmlns:a16="http://schemas.microsoft.com/office/drawing/2014/main" id="{C46A1B2E-DA02-4A64-A68E-DDF50A779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658"/>
                <a:ext cx="9" cy="999"/>
              </a:xfrm>
              <a:custGeom>
                <a:avLst/>
                <a:gdLst>
                  <a:gd name="T0" fmla="*/ 0 w 9"/>
                  <a:gd name="T1" fmla="*/ 999 h 999"/>
                  <a:gd name="T2" fmla="*/ 0 w 9"/>
                  <a:gd name="T3" fmla="*/ 0 h 999"/>
                  <a:gd name="T4" fmla="*/ 4 w 9"/>
                  <a:gd name="T5" fmla="*/ 16 h 999"/>
                  <a:gd name="T6" fmla="*/ 9 w 9"/>
                  <a:gd name="T7" fmla="*/ 32 h 999"/>
                  <a:gd name="T8" fmla="*/ 9 w 9"/>
                  <a:gd name="T9" fmla="*/ 999 h 999"/>
                  <a:gd name="T10" fmla="*/ 0 w 9"/>
                  <a:gd name="T11" fmla="*/ 999 h 9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99"/>
                  <a:gd name="T20" fmla="*/ 9 w 9"/>
                  <a:gd name="T21" fmla="*/ 999 h 9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99">
                    <a:moveTo>
                      <a:pt x="0" y="999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2"/>
                    </a:lnTo>
                    <a:lnTo>
                      <a:pt x="9" y="999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" name="Freeform 510">
                <a:extLst>
                  <a:ext uri="{FF2B5EF4-FFF2-40B4-BE49-F238E27FC236}">
                    <a16:creationId xmlns:a16="http://schemas.microsoft.com/office/drawing/2014/main" id="{B77C96D6-091D-427E-B886-D53CEF3EB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674"/>
                <a:ext cx="9" cy="983"/>
              </a:xfrm>
              <a:custGeom>
                <a:avLst/>
                <a:gdLst>
                  <a:gd name="T0" fmla="*/ 0 w 9"/>
                  <a:gd name="T1" fmla="*/ 983 h 983"/>
                  <a:gd name="T2" fmla="*/ 0 w 9"/>
                  <a:gd name="T3" fmla="*/ 0 h 983"/>
                  <a:gd name="T4" fmla="*/ 4 w 9"/>
                  <a:gd name="T5" fmla="*/ 16 h 983"/>
                  <a:gd name="T6" fmla="*/ 9 w 9"/>
                  <a:gd name="T7" fmla="*/ 30 h 983"/>
                  <a:gd name="T8" fmla="*/ 9 w 9"/>
                  <a:gd name="T9" fmla="*/ 983 h 983"/>
                  <a:gd name="T10" fmla="*/ 0 w 9"/>
                  <a:gd name="T11" fmla="*/ 983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83"/>
                  <a:gd name="T20" fmla="*/ 9 w 9"/>
                  <a:gd name="T21" fmla="*/ 983 h 9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83">
                    <a:moveTo>
                      <a:pt x="0" y="983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0"/>
                    </a:lnTo>
                    <a:lnTo>
                      <a:pt x="9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9" name="Freeform 511">
                <a:extLst>
                  <a:ext uri="{FF2B5EF4-FFF2-40B4-BE49-F238E27FC236}">
                    <a16:creationId xmlns:a16="http://schemas.microsoft.com/office/drawing/2014/main" id="{E5E59B26-21E5-4420-AF66-658E5DECA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690"/>
                <a:ext cx="10" cy="969"/>
              </a:xfrm>
              <a:custGeom>
                <a:avLst/>
                <a:gdLst>
                  <a:gd name="T0" fmla="*/ 0 w 10"/>
                  <a:gd name="T1" fmla="*/ 967 h 969"/>
                  <a:gd name="T2" fmla="*/ 0 w 10"/>
                  <a:gd name="T3" fmla="*/ 0 h 969"/>
                  <a:gd name="T4" fmla="*/ 5 w 10"/>
                  <a:gd name="T5" fmla="*/ 14 h 969"/>
                  <a:gd name="T6" fmla="*/ 10 w 10"/>
                  <a:gd name="T7" fmla="*/ 28 h 969"/>
                  <a:gd name="T8" fmla="*/ 10 w 10"/>
                  <a:gd name="T9" fmla="*/ 969 h 969"/>
                  <a:gd name="T10" fmla="*/ 0 w 10"/>
                  <a:gd name="T11" fmla="*/ 967 h 9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69"/>
                  <a:gd name="T20" fmla="*/ 10 w 10"/>
                  <a:gd name="T21" fmla="*/ 969 h 9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69">
                    <a:moveTo>
                      <a:pt x="0" y="967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28"/>
                    </a:lnTo>
                    <a:lnTo>
                      <a:pt x="10" y="969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0" name="Freeform 512">
                <a:extLst>
                  <a:ext uri="{FF2B5EF4-FFF2-40B4-BE49-F238E27FC236}">
                    <a16:creationId xmlns:a16="http://schemas.microsoft.com/office/drawing/2014/main" id="{60D2CE50-063A-4CE8-9288-1416CD551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04"/>
                <a:ext cx="11" cy="955"/>
              </a:xfrm>
              <a:custGeom>
                <a:avLst/>
                <a:gdLst>
                  <a:gd name="T0" fmla="*/ 0 w 11"/>
                  <a:gd name="T1" fmla="*/ 953 h 955"/>
                  <a:gd name="T2" fmla="*/ 0 w 11"/>
                  <a:gd name="T3" fmla="*/ 0 h 955"/>
                  <a:gd name="T4" fmla="*/ 5 w 11"/>
                  <a:gd name="T5" fmla="*/ 14 h 955"/>
                  <a:gd name="T6" fmla="*/ 11 w 11"/>
                  <a:gd name="T7" fmla="*/ 28 h 955"/>
                  <a:gd name="T8" fmla="*/ 11 w 11"/>
                  <a:gd name="T9" fmla="*/ 955 h 955"/>
                  <a:gd name="T10" fmla="*/ 0 w 11"/>
                  <a:gd name="T11" fmla="*/ 953 h 9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55"/>
                  <a:gd name="T20" fmla="*/ 11 w 11"/>
                  <a:gd name="T21" fmla="*/ 955 h 9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55">
                    <a:moveTo>
                      <a:pt x="0" y="953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1" y="28"/>
                    </a:lnTo>
                    <a:lnTo>
                      <a:pt x="11" y="955"/>
                    </a:lnTo>
                    <a:lnTo>
                      <a:pt x="0" y="953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1" name="Freeform 513">
                <a:extLst>
                  <a:ext uri="{FF2B5EF4-FFF2-40B4-BE49-F238E27FC236}">
                    <a16:creationId xmlns:a16="http://schemas.microsoft.com/office/drawing/2014/main" id="{9BB59A35-63FE-4117-A45B-458D3C44B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18"/>
                <a:ext cx="9" cy="941"/>
              </a:xfrm>
              <a:custGeom>
                <a:avLst/>
                <a:gdLst>
                  <a:gd name="T0" fmla="*/ 0 w 9"/>
                  <a:gd name="T1" fmla="*/ 941 h 941"/>
                  <a:gd name="T2" fmla="*/ 0 w 9"/>
                  <a:gd name="T3" fmla="*/ 0 h 941"/>
                  <a:gd name="T4" fmla="*/ 6 w 9"/>
                  <a:gd name="T5" fmla="*/ 14 h 941"/>
                  <a:gd name="T6" fmla="*/ 9 w 9"/>
                  <a:gd name="T7" fmla="*/ 28 h 941"/>
                  <a:gd name="T8" fmla="*/ 9 w 9"/>
                  <a:gd name="T9" fmla="*/ 941 h 941"/>
                  <a:gd name="T10" fmla="*/ 0 w 9"/>
                  <a:gd name="T11" fmla="*/ 941 h 9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41"/>
                  <a:gd name="T20" fmla="*/ 9 w 9"/>
                  <a:gd name="T21" fmla="*/ 941 h 9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41">
                    <a:moveTo>
                      <a:pt x="0" y="941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9" y="28"/>
                    </a:lnTo>
                    <a:lnTo>
                      <a:pt x="9" y="941"/>
                    </a:lnTo>
                    <a:lnTo>
                      <a:pt x="0" y="941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2" name="Freeform 514">
                <a:extLst>
                  <a:ext uri="{FF2B5EF4-FFF2-40B4-BE49-F238E27FC236}">
                    <a16:creationId xmlns:a16="http://schemas.microsoft.com/office/drawing/2014/main" id="{83F513D8-B88A-4313-87D1-408599F07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732"/>
                <a:ext cx="8" cy="927"/>
              </a:xfrm>
              <a:custGeom>
                <a:avLst/>
                <a:gdLst>
                  <a:gd name="T0" fmla="*/ 0 w 8"/>
                  <a:gd name="T1" fmla="*/ 927 h 927"/>
                  <a:gd name="T2" fmla="*/ 0 w 8"/>
                  <a:gd name="T3" fmla="*/ 0 h 927"/>
                  <a:gd name="T4" fmla="*/ 3 w 8"/>
                  <a:gd name="T5" fmla="*/ 14 h 927"/>
                  <a:gd name="T6" fmla="*/ 8 w 8"/>
                  <a:gd name="T7" fmla="*/ 26 h 927"/>
                  <a:gd name="T8" fmla="*/ 8 w 8"/>
                  <a:gd name="T9" fmla="*/ 927 h 927"/>
                  <a:gd name="T10" fmla="*/ 0 w 8"/>
                  <a:gd name="T11" fmla="*/ 927 h 9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927"/>
                  <a:gd name="T20" fmla="*/ 8 w 8"/>
                  <a:gd name="T21" fmla="*/ 927 h 9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927">
                    <a:moveTo>
                      <a:pt x="0" y="927"/>
                    </a:moveTo>
                    <a:lnTo>
                      <a:pt x="0" y="0"/>
                    </a:lnTo>
                    <a:lnTo>
                      <a:pt x="3" y="14"/>
                    </a:lnTo>
                    <a:lnTo>
                      <a:pt x="8" y="26"/>
                    </a:lnTo>
                    <a:lnTo>
                      <a:pt x="8" y="92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3" name="Freeform 515">
                <a:extLst>
                  <a:ext uri="{FF2B5EF4-FFF2-40B4-BE49-F238E27FC236}">
                    <a16:creationId xmlns:a16="http://schemas.microsoft.com/office/drawing/2014/main" id="{C95D9264-C288-4733-B7FD-A6F02020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746"/>
                <a:ext cx="11" cy="913"/>
              </a:xfrm>
              <a:custGeom>
                <a:avLst/>
                <a:gdLst>
                  <a:gd name="T0" fmla="*/ 0 w 11"/>
                  <a:gd name="T1" fmla="*/ 913 h 913"/>
                  <a:gd name="T2" fmla="*/ 0 w 11"/>
                  <a:gd name="T3" fmla="*/ 0 h 913"/>
                  <a:gd name="T4" fmla="*/ 5 w 11"/>
                  <a:gd name="T5" fmla="*/ 12 h 913"/>
                  <a:gd name="T6" fmla="*/ 11 w 11"/>
                  <a:gd name="T7" fmla="*/ 25 h 913"/>
                  <a:gd name="T8" fmla="*/ 11 w 11"/>
                  <a:gd name="T9" fmla="*/ 913 h 913"/>
                  <a:gd name="T10" fmla="*/ 0 w 11"/>
                  <a:gd name="T11" fmla="*/ 913 h 9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13"/>
                  <a:gd name="T20" fmla="*/ 11 w 11"/>
                  <a:gd name="T21" fmla="*/ 913 h 9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13">
                    <a:moveTo>
                      <a:pt x="0" y="91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1" y="25"/>
                    </a:lnTo>
                    <a:lnTo>
                      <a:pt x="11" y="913"/>
                    </a:lnTo>
                    <a:lnTo>
                      <a:pt x="0" y="913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4" name="Freeform 516">
                <a:extLst>
                  <a:ext uri="{FF2B5EF4-FFF2-40B4-BE49-F238E27FC236}">
                    <a16:creationId xmlns:a16="http://schemas.microsoft.com/office/drawing/2014/main" id="{8252DC83-6C05-44CE-AF9E-70BF23468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58"/>
                <a:ext cx="11" cy="901"/>
              </a:xfrm>
              <a:custGeom>
                <a:avLst/>
                <a:gdLst>
                  <a:gd name="T0" fmla="*/ 0 w 11"/>
                  <a:gd name="T1" fmla="*/ 901 h 901"/>
                  <a:gd name="T2" fmla="*/ 0 w 11"/>
                  <a:gd name="T3" fmla="*/ 0 h 901"/>
                  <a:gd name="T4" fmla="*/ 6 w 11"/>
                  <a:gd name="T5" fmla="*/ 13 h 901"/>
                  <a:gd name="T6" fmla="*/ 11 w 11"/>
                  <a:gd name="T7" fmla="*/ 27 h 901"/>
                  <a:gd name="T8" fmla="*/ 11 w 11"/>
                  <a:gd name="T9" fmla="*/ 901 h 901"/>
                  <a:gd name="T10" fmla="*/ 0 w 11"/>
                  <a:gd name="T11" fmla="*/ 901 h 9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01"/>
                  <a:gd name="T20" fmla="*/ 11 w 11"/>
                  <a:gd name="T21" fmla="*/ 901 h 9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01">
                    <a:moveTo>
                      <a:pt x="0" y="901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11" y="27"/>
                    </a:lnTo>
                    <a:lnTo>
                      <a:pt x="11" y="901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5" name="Freeform 517">
                <a:extLst>
                  <a:ext uri="{FF2B5EF4-FFF2-40B4-BE49-F238E27FC236}">
                    <a16:creationId xmlns:a16="http://schemas.microsoft.com/office/drawing/2014/main" id="{03D3B410-D543-4BC0-A0A0-8076248C7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1771"/>
                <a:ext cx="9" cy="888"/>
              </a:xfrm>
              <a:custGeom>
                <a:avLst/>
                <a:gdLst>
                  <a:gd name="T0" fmla="*/ 0 w 9"/>
                  <a:gd name="T1" fmla="*/ 888 h 888"/>
                  <a:gd name="T2" fmla="*/ 0 w 9"/>
                  <a:gd name="T3" fmla="*/ 0 h 888"/>
                  <a:gd name="T4" fmla="*/ 5 w 9"/>
                  <a:gd name="T5" fmla="*/ 12 h 888"/>
                  <a:gd name="T6" fmla="*/ 9 w 9"/>
                  <a:gd name="T7" fmla="*/ 24 h 888"/>
                  <a:gd name="T8" fmla="*/ 9 w 9"/>
                  <a:gd name="T9" fmla="*/ 888 h 888"/>
                  <a:gd name="T10" fmla="*/ 0 w 9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88"/>
                  <a:gd name="T20" fmla="*/ 9 w 9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88">
                    <a:moveTo>
                      <a:pt x="0" y="888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9" y="24"/>
                    </a:lnTo>
                    <a:lnTo>
                      <a:pt x="9" y="888"/>
                    </a:lnTo>
                    <a:lnTo>
                      <a:pt x="0" y="888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6" name="Freeform 518">
                <a:extLst>
                  <a:ext uri="{FF2B5EF4-FFF2-40B4-BE49-F238E27FC236}">
                    <a16:creationId xmlns:a16="http://schemas.microsoft.com/office/drawing/2014/main" id="{128B393D-FBD9-437E-AFBF-E9832E145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785"/>
                <a:ext cx="9" cy="874"/>
              </a:xfrm>
              <a:custGeom>
                <a:avLst/>
                <a:gdLst>
                  <a:gd name="T0" fmla="*/ 0 w 9"/>
                  <a:gd name="T1" fmla="*/ 874 h 874"/>
                  <a:gd name="T2" fmla="*/ 0 w 9"/>
                  <a:gd name="T3" fmla="*/ 0 h 874"/>
                  <a:gd name="T4" fmla="*/ 4 w 9"/>
                  <a:gd name="T5" fmla="*/ 10 h 874"/>
                  <a:gd name="T6" fmla="*/ 9 w 9"/>
                  <a:gd name="T7" fmla="*/ 23 h 874"/>
                  <a:gd name="T8" fmla="*/ 9 w 9"/>
                  <a:gd name="T9" fmla="*/ 874 h 874"/>
                  <a:gd name="T10" fmla="*/ 0 w 9"/>
                  <a:gd name="T11" fmla="*/ 874 h 8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74"/>
                  <a:gd name="T20" fmla="*/ 9 w 9"/>
                  <a:gd name="T21" fmla="*/ 874 h 8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74">
                    <a:moveTo>
                      <a:pt x="0" y="874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74"/>
                    </a:lnTo>
                    <a:lnTo>
                      <a:pt x="0" y="874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7" name="Freeform 519">
                <a:extLst>
                  <a:ext uri="{FF2B5EF4-FFF2-40B4-BE49-F238E27FC236}">
                    <a16:creationId xmlns:a16="http://schemas.microsoft.com/office/drawing/2014/main" id="{D8CD14B7-9B9A-43BE-ADD6-B06CFAD93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95"/>
                <a:ext cx="10" cy="864"/>
              </a:xfrm>
              <a:custGeom>
                <a:avLst/>
                <a:gdLst>
                  <a:gd name="T0" fmla="*/ 0 w 10"/>
                  <a:gd name="T1" fmla="*/ 864 h 864"/>
                  <a:gd name="T2" fmla="*/ 0 w 10"/>
                  <a:gd name="T3" fmla="*/ 0 h 864"/>
                  <a:gd name="T4" fmla="*/ 5 w 10"/>
                  <a:gd name="T5" fmla="*/ 13 h 864"/>
                  <a:gd name="T6" fmla="*/ 10 w 10"/>
                  <a:gd name="T7" fmla="*/ 25 h 864"/>
                  <a:gd name="T8" fmla="*/ 10 w 10"/>
                  <a:gd name="T9" fmla="*/ 864 h 864"/>
                  <a:gd name="T10" fmla="*/ 0 w 10"/>
                  <a:gd name="T11" fmla="*/ 864 h 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64"/>
                  <a:gd name="T20" fmla="*/ 10 w 10"/>
                  <a:gd name="T21" fmla="*/ 864 h 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64">
                    <a:moveTo>
                      <a:pt x="0" y="864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10" y="25"/>
                    </a:lnTo>
                    <a:lnTo>
                      <a:pt x="10" y="864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8" name="Freeform 520">
                <a:extLst>
                  <a:ext uri="{FF2B5EF4-FFF2-40B4-BE49-F238E27FC236}">
                    <a16:creationId xmlns:a16="http://schemas.microsoft.com/office/drawing/2014/main" id="{0ACC5FAC-0ADE-44BF-AA86-A621DBF4F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808"/>
                <a:ext cx="10" cy="851"/>
              </a:xfrm>
              <a:custGeom>
                <a:avLst/>
                <a:gdLst>
                  <a:gd name="T0" fmla="*/ 0 w 10"/>
                  <a:gd name="T1" fmla="*/ 851 h 851"/>
                  <a:gd name="T2" fmla="*/ 0 w 10"/>
                  <a:gd name="T3" fmla="*/ 0 h 851"/>
                  <a:gd name="T4" fmla="*/ 5 w 10"/>
                  <a:gd name="T5" fmla="*/ 12 h 851"/>
                  <a:gd name="T6" fmla="*/ 10 w 10"/>
                  <a:gd name="T7" fmla="*/ 23 h 851"/>
                  <a:gd name="T8" fmla="*/ 10 w 10"/>
                  <a:gd name="T9" fmla="*/ 851 h 851"/>
                  <a:gd name="T10" fmla="*/ 0 w 10"/>
                  <a:gd name="T11" fmla="*/ 851 h 8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51"/>
                  <a:gd name="T20" fmla="*/ 10 w 10"/>
                  <a:gd name="T21" fmla="*/ 851 h 8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51">
                    <a:moveTo>
                      <a:pt x="0" y="851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0" y="23"/>
                    </a:lnTo>
                    <a:lnTo>
                      <a:pt x="10" y="851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9" name="Freeform 521">
                <a:extLst>
                  <a:ext uri="{FF2B5EF4-FFF2-40B4-BE49-F238E27FC236}">
                    <a16:creationId xmlns:a16="http://schemas.microsoft.com/office/drawing/2014/main" id="{ABBE9C75-2EFD-465D-9B1C-5F0F2803E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820"/>
                <a:ext cx="9" cy="839"/>
              </a:xfrm>
              <a:custGeom>
                <a:avLst/>
                <a:gdLst>
                  <a:gd name="T0" fmla="*/ 0 w 9"/>
                  <a:gd name="T1" fmla="*/ 839 h 839"/>
                  <a:gd name="T2" fmla="*/ 0 w 9"/>
                  <a:gd name="T3" fmla="*/ 0 h 839"/>
                  <a:gd name="T4" fmla="*/ 5 w 9"/>
                  <a:gd name="T5" fmla="*/ 11 h 839"/>
                  <a:gd name="T6" fmla="*/ 9 w 9"/>
                  <a:gd name="T7" fmla="*/ 21 h 839"/>
                  <a:gd name="T8" fmla="*/ 9 w 9"/>
                  <a:gd name="T9" fmla="*/ 839 h 839"/>
                  <a:gd name="T10" fmla="*/ 0 w 9"/>
                  <a:gd name="T11" fmla="*/ 839 h 8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39"/>
                  <a:gd name="T20" fmla="*/ 9 w 9"/>
                  <a:gd name="T21" fmla="*/ 839 h 8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9" y="21"/>
                    </a:lnTo>
                    <a:lnTo>
                      <a:pt x="9" y="839"/>
                    </a:lnTo>
                    <a:lnTo>
                      <a:pt x="0" y="839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0" name="Freeform 522">
                <a:extLst>
                  <a:ext uri="{FF2B5EF4-FFF2-40B4-BE49-F238E27FC236}">
                    <a16:creationId xmlns:a16="http://schemas.microsoft.com/office/drawing/2014/main" id="{8CB13E3A-B6A0-4CE9-A408-566B032BD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1831"/>
                <a:ext cx="9" cy="828"/>
              </a:xfrm>
              <a:custGeom>
                <a:avLst/>
                <a:gdLst>
                  <a:gd name="T0" fmla="*/ 0 w 9"/>
                  <a:gd name="T1" fmla="*/ 828 h 828"/>
                  <a:gd name="T2" fmla="*/ 0 w 9"/>
                  <a:gd name="T3" fmla="*/ 0 h 828"/>
                  <a:gd name="T4" fmla="*/ 4 w 9"/>
                  <a:gd name="T5" fmla="*/ 10 h 828"/>
                  <a:gd name="T6" fmla="*/ 9 w 9"/>
                  <a:gd name="T7" fmla="*/ 23 h 828"/>
                  <a:gd name="T8" fmla="*/ 9 w 9"/>
                  <a:gd name="T9" fmla="*/ 828 h 828"/>
                  <a:gd name="T10" fmla="*/ 0 w 9"/>
                  <a:gd name="T11" fmla="*/ 828 h 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28"/>
                  <a:gd name="T20" fmla="*/ 9 w 9"/>
                  <a:gd name="T21" fmla="*/ 828 h 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28">
                    <a:moveTo>
                      <a:pt x="0" y="828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28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1" name="Freeform 523">
                <a:extLst>
                  <a:ext uri="{FF2B5EF4-FFF2-40B4-BE49-F238E27FC236}">
                    <a16:creationId xmlns:a16="http://schemas.microsoft.com/office/drawing/2014/main" id="{46080BB5-0379-4A9D-91AD-0451FD515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1841"/>
                <a:ext cx="11" cy="818"/>
              </a:xfrm>
              <a:custGeom>
                <a:avLst/>
                <a:gdLst>
                  <a:gd name="T0" fmla="*/ 0 w 11"/>
                  <a:gd name="T1" fmla="*/ 818 h 818"/>
                  <a:gd name="T2" fmla="*/ 0 w 11"/>
                  <a:gd name="T3" fmla="*/ 0 h 818"/>
                  <a:gd name="T4" fmla="*/ 5 w 11"/>
                  <a:gd name="T5" fmla="*/ 11 h 818"/>
                  <a:gd name="T6" fmla="*/ 11 w 11"/>
                  <a:gd name="T7" fmla="*/ 21 h 818"/>
                  <a:gd name="T8" fmla="*/ 11 w 11"/>
                  <a:gd name="T9" fmla="*/ 818 h 818"/>
                  <a:gd name="T10" fmla="*/ 0 w 11"/>
                  <a:gd name="T11" fmla="*/ 818 h 8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18"/>
                  <a:gd name="T20" fmla="*/ 11 w 11"/>
                  <a:gd name="T21" fmla="*/ 818 h 8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18">
                    <a:moveTo>
                      <a:pt x="0" y="818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21"/>
                    </a:lnTo>
                    <a:lnTo>
                      <a:pt x="11" y="818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2" name="Freeform 524">
                <a:extLst>
                  <a:ext uri="{FF2B5EF4-FFF2-40B4-BE49-F238E27FC236}">
                    <a16:creationId xmlns:a16="http://schemas.microsoft.com/office/drawing/2014/main" id="{F68F18F2-EF17-46A8-8D0C-71BCAE43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854"/>
                <a:ext cx="11" cy="805"/>
              </a:xfrm>
              <a:custGeom>
                <a:avLst/>
                <a:gdLst>
                  <a:gd name="T0" fmla="*/ 0 w 11"/>
                  <a:gd name="T1" fmla="*/ 805 h 805"/>
                  <a:gd name="T2" fmla="*/ 0 w 11"/>
                  <a:gd name="T3" fmla="*/ 0 h 805"/>
                  <a:gd name="T4" fmla="*/ 6 w 11"/>
                  <a:gd name="T5" fmla="*/ 8 h 805"/>
                  <a:gd name="T6" fmla="*/ 11 w 11"/>
                  <a:gd name="T7" fmla="*/ 19 h 805"/>
                  <a:gd name="T8" fmla="*/ 11 w 11"/>
                  <a:gd name="T9" fmla="*/ 805 h 805"/>
                  <a:gd name="T10" fmla="*/ 0 w 11"/>
                  <a:gd name="T11" fmla="*/ 805 h 8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05"/>
                  <a:gd name="T20" fmla="*/ 11 w 11"/>
                  <a:gd name="T21" fmla="*/ 805 h 8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05">
                    <a:moveTo>
                      <a:pt x="0" y="805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9"/>
                    </a:lnTo>
                    <a:lnTo>
                      <a:pt x="11" y="805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3" name="Freeform 525">
                <a:extLst>
                  <a:ext uri="{FF2B5EF4-FFF2-40B4-BE49-F238E27FC236}">
                    <a16:creationId xmlns:a16="http://schemas.microsoft.com/office/drawing/2014/main" id="{74771A83-FF33-4061-AF8E-38C91EDE0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862"/>
                <a:ext cx="8" cy="797"/>
              </a:xfrm>
              <a:custGeom>
                <a:avLst/>
                <a:gdLst>
                  <a:gd name="T0" fmla="*/ 0 w 8"/>
                  <a:gd name="T1" fmla="*/ 797 h 797"/>
                  <a:gd name="T2" fmla="*/ 0 w 8"/>
                  <a:gd name="T3" fmla="*/ 0 h 797"/>
                  <a:gd name="T4" fmla="*/ 5 w 8"/>
                  <a:gd name="T5" fmla="*/ 11 h 797"/>
                  <a:gd name="T6" fmla="*/ 8 w 8"/>
                  <a:gd name="T7" fmla="*/ 22 h 797"/>
                  <a:gd name="T8" fmla="*/ 8 w 8"/>
                  <a:gd name="T9" fmla="*/ 797 h 797"/>
                  <a:gd name="T10" fmla="*/ 0 w 8"/>
                  <a:gd name="T11" fmla="*/ 797 h 7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97"/>
                  <a:gd name="T20" fmla="*/ 8 w 8"/>
                  <a:gd name="T21" fmla="*/ 797 h 7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97">
                    <a:moveTo>
                      <a:pt x="0" y="79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" y="22"/>
                    </a:lnTo>
                    <a:lnTo>
                      <a:pt x="8" y="797"/>
                    </a:lnTo>
                    <a:lnTo>
                      <a:pt x="0" y="797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4" name="Freeform 526">
                <a:extLst>
                  <a:ext uri="{FF2B5EF4-FFF2-40B4-BE49-F238E27FC236}">
                    <a16:creationId xmlns:a16="http://schemas.microsoft.com/office/drawing/2014/main" id="{41EC97B6-8E7F-41E5-9C26-44328ECA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73"/>
                <a:ext cx="9" cy="786"/>
              </a:xfrm>
              <a:custGeom>
                <a:avLst/>
                <a:gdLst>
                  <a:gd name="T0" fmla="*/ 0 w 9"/>
                  <a:gd name="T1" fmla="*/ 786 h 786"/>
                  <a:gd name="T2" fmla="*/ 0 w 9"/>
                  <a:gd name="T3" fmla="*/ 0 h 786"/>
                  <a:gd name="T4" fmla="*/ 3 w 9"/>
                  <a:gd name="T5" fmla="*/ 11 h 786"/>
                  <a:gd name="T6" fmla="*/ 9 w 9"/>
                  <a:gd name="T7" fmla="*/ 21 h 786"/>
                  <a:gd name="T8" fmla="*/ 9 w 9"/>
                  <a:gd name="T9" fmla="*/ 786 h 786"/>
                  <a:gd name="T10" fmla="*/ 0 w 9"/>
                  <a:gd name="T11" fmla="*/ 786 h 7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86"/>
                  <a:gd name="T20" fmla="*/ 9 w 9"/>
                  <a:gd name="T21" fmla="*/ 786 h 7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86">
                    <a:moveTo>
                      <a:pt x="0" y="786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9" y="21"/>
                    </a:lnTo>
                    <a:lnTo>
                      <a:pt x="9" y="78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5" name="Freeform 527">
                <a:extLst>
                  <a:ext uri="{FF2B5EF4-FFF2-40B4-BE49-F238E27FC236}">
                    <a16:creationId xmlns:a16="http://schemas.microsoft.com/office/drawing/2014/main" id="{D493070A-8AA8-433E-BAB9-C8981652F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884"/>
                <a:ext cx="11" cy="775"/>
              </a:xfrm>
              <a:custGeom>
                <a:avLst/>
                <a:gdLst>
                  <a:gd name="T0" fmla="*/ 0 w 11"/>
                  <a:gd name="T1" fmla="*/ 775 h 775"/>
                  <a:gd name="T2" fmla="*/ 0 w 11"/>
                  <a:gd name="T3" fmla="*/ 0 h 775"/>
                  <a:gd name="T4" fmla="*/ 6 w 11"/>
                  <a:gd name="T5" fmla="*/ 10 h 775"/>
                  <a:gd name="T6" fmla="*/ 11 w 11"/>
                  <a:gd name="T7" fmla="*/ 19 h 775"/>
                  <a:gd name="T8" fmla="*/ 11 w 11"/>
                  <a:gd name="T9" fmla="*/ 775 h 775"/>
                  <a:gd name="T10" fmla="*/ 0 w 11"/>
                  <a:gd name="T11" fmla="*/ 775 h 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75"/>
                  <a:gd name="T20" fmla="*/ 11 w 11"/>
                  <a:gd name="T21" fmla="*/ 775 h 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75">
                    <a:moveTo>
                      <a:pt x="0" y="77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11" y="775"/>
                    </a:ln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6" name="Freeform 528">
                <a:extLst>
                  <a:ext uri="{FF2B5EF4-FFF2-40B4-BE49-F238E27FC236}">
                    <a16:creationId xmlns:a16="http://schemas.microsoft.com/office/drawing/2014/main" id="{29288461-7132-4AFB-9F50-AA04A2A0C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894"/>
                <a:ext cx="10" cy="765"/>
              </a:xfrm>
              <a:custGeom>
                <a:avLst/>
                <a:gdLst>
                  <a:gd name="T0" fmla="*/ 0 w 10"/>
                  <a:gd name="T1" fmla="*/ 765 h 765"/>
                  <a:gd name="T2" fmla="*/ 0 w 10"/>
                  <a:gd name="T3" fmla="*/ 0 h 765"/>
                  <a:gd name="T4" fmla="*/ 5 w 10"/>
                  <a:gd name="T5" fmla="*/ 9 h 765"/>
                  <a:gd name="T6" fmla="*/ 10 w 10"/>
                  <a:gd name="T7" fmla="*/ 18 h 765"/>
                  <a:gd name="T8" fmla="*/ 10 w 10"/>
                  <a:gd name="T9" fmla="*/ 765 h 765"/>
                  <a:gd name="T10" fmla="*/ 0 w 10"/>
                  <a:gd name="T11" fmla="*/ 765 h 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65"/>
                  <a:gd name="T20" fmla="*/ 10 w 10"/>
                  <a:gd name="T21" fmla="*/ 765 h 7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65">
                    <a:moveTo>
                      <a:pt x="0" y="765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65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7" name="Freeform 529">
                <a:extLst>
                  <a:ext uri="{FF2B5EF4-FFF2-40B4-BE49-F238E27FC236}">
                    <a16:creationId xmlns:a16="http://schemas.microsoft.com/office/drawing/2014/main" id="{EC2C4E0B-6D04-4440-8DD8-C89E368B8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903"/>
                <a:ext cx="9" cy="756"/>
              </a:xfrm>
              <a:custGeom>
                <a:avLst/>
                <a:gdLst>
                  <a:gd name="T0" fmla="*/ 0 w 9"/>
                  <a:gd name="T1" fmla="*/ 756 h 756"/>
                  <a:gd name="T2" fmla="*/ 0 w 9"/>
                  <a:gd name="T3" fmla="*/ 0 h 756"/>
                  <a:gd name="T4" fmla="*/ 5 w 9"/>
                  <a:gd name="T5" fmla="*/ 9 h 756"/>
                  <a:gd name="T6" fmla="*/ 9 w 9"/>
                  <a:gd name="T7" fmla="*/ 19 h 756"/>
                  <a:gd name="T8" fmla="*/ 9 w 9"/>
                  <a:gd name="T9" fmla="*/ 756 h 756"/>
                  <a:gd name="T10" fmla="*/ 0 w 9"/>
                  <a:gd name="T11" fmla="*/ 756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56"/>
                  <a:gd name="T20" fmla="*/ 9 w 9"/>
                  <a:gd name="T21" fmla="*/ 756 h 7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56">
                    <a:moveTo>
                      <a:pt x="0" y="756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19"/>
                    </a:lnTo>
                    <a:lnTo>
                      <a:pt x="9" y="756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8" name="Freeform 530">
                <a:extLst>
                  <a:ext uri="{FF2B5EF4-FFF2-40B4-BE49-F238E27FC236}">
                    <a16:creationId xmlns:a16="http://schemas.microsoft.com/office/drawing/2014/main" id="{BFEA35E9-D333-440C-ACB9-D3DB98E14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912"/>
                <a:ext cx="9" cy="747"/>
              </a:xfrm>
              <a:custGeom>
                <a:avLst/>
                <a:gdLst>
                  <a:gd name="T0" fmla="*/ 0 w 9"/>
                  <a:gd name="T1" fmla="*/ 747 h 747"/>
                  <a:gd name="T2" fmla="*/ 0 w 9"/>
                  <a:gd name="T3" fmla="*/ 0 h 747"/>
                  <a:gd name="T4" fmla="*/ 4 w 9"/>
                  <a:gd name="T5" fmla="*/ 10 h 747"/>
                  <a:gd name="T6" fmla="*/ 9 w 9"/>
                  <a:gd name="T7" fmla="*/ 19 h 747"/>
                  <a:gd name="T8" fmla="*/ 9 w 9"/>
                  <a:gd name="T9" fmla="*/ 747 h 747"/>
                  <a:gd name="T10" fmla="*/ 0 w 9"/>
                  <a:gd name="T11" fmla="*/ 747 h 7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47"/>
                  <a:gd name="T20" fmla="*/ 9 w 9"/>
                  <a:gd name="T21" fmla="*/ 747 h 7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47">
                    <a:moveTo>
                      <a:pt x="0" y="747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19"/>
                    </a:lnTo>
                    <a:lnTo>
                      <a:pt x="9" y="747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9" name="Freeform 531">
                <a:extLst>
                  <a:ext uri="{FF2B5EF4-FFF2-40B4-BE49-F238E27FC236}">
                    <a16:creationId xmlns:a16="http://schemas.microsoft.com/office/drawing/2014/main" id="{A22B5CEC-691F-4E24-9370-EB534C38A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922"/>
                <a:ext cx="10" cy="737"/>
              </a:xfrm>
              <a:custGeom>
                <a:avLst/>
                <a:gdLst>
                  <a:gd name="T0" fmla="*/ 0 w 10"/>
                  <a:gd name="T1" fmla="*/ 737 h 737"/>
                  <a:gd name="T2" fmla="*/ 0 w 10"/>
                  <a:gd name="T3" fmla="*/ 0 h 737"/>
                  <a:gd name="T4" fmla="*/ 5 w 10"/>
                  <a:gd name="T5" fmla="*/ 9 h 737"/>
                  <a:gd name="T6" fmla="*/ 10 w 10"/>
                  <a:gd name="T7" fmla="*/ 18 h 737"/>
                  <a:gd name="T8" fmla="*/ 10 w 10"/>
                  <a:gd name="T9" fmla="*/ 737 h 737"/>
                  <a:gd name="T10" fmla="*/ 0 w 10"/>
                  <a:gd name="T11" fmla="*/ 737 h 7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37"/>
                  <a:gd name="T20" fmla="*/ 10 w 10"/>
                  <a:gd name="T21" fmla="*/ 737 h 7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37">
                    <a:moveTo>
                      <a:pt x="0" y="737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37"/>
                    </a:lnTo>
                    <a:lnTo>
                      <a:pt x="0" y="73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0" name="Freeform 532">
                <a:extLst>
                  <a:ext uri="{FF2B5EF4-FFF2-40B4-BE49-F238E27FC236}">
                    <a16:creationId xmlns:a16="http://schemas.microsoft.com/office/drawing/2014/main" id="{B0CD7362-4132-4FD6-912F-758AFC1F9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931"/>
                <a:ext cx="11" cy="728"/>
              </a:xfrm>
              <a:custGeom>
                <a:avLst/>
                <a:gdLst>
                  <a:gd name="T0" fmla="*/ 0 w 11"/>
                  <a:gd name="T1" fmla="*/ 728 h 728"/>
                  <a:gd name="T2" fmla="*/ 0 w 11"/>
                  <a:gd name="T3" fmla="*/ 0 h 728"/>
                  <a:gd name="T4" fmla="*/ 5 w 11"/>
                  <a:gd name="T5" fmla="*/ 9 h 728"/>
                  <a:gd name="T6" fmla="*/ 11 w 11"/>
                  <a:gd name="T7" fmla="*/ 18 h 728"/>
                  <a:gd name="T8" fmla="*/ 11 w 11"/>
                  <a:gd name="T9" fmla="*/ 728 h 728"/>
                  <a:gd name="T10" fmla="*/ 0 w 11"/>
                  <a:gd name="T11" fmla="*/ 728 h 7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28"/>
                  <a:gd name="T20" fmla="*/ 11 w 11"/>
                  <a:gd name="T21" fmla="*/ 728 h 7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28">
                    <a:moveTo>
                      <a:pt x="0" y="728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8"/>
                    </a:lnTo>
                    <a:lnTo>
                      <a:pt x="11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1" name="Freeform 533">
                <a:extLst>
                  <a:ext uri="{FF2B5EF4-FFF2-40B4-BE49-F238E27FC236}">
                    <a16:creationId xmlns:a16="http://schemas.microsoft.com/office/drawing/2014/main" id="{DF81D367-8D23-4BB9-B688-F6A566299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940"/>
                <a:ext cx="9" cy="719"/>
              </a:xfrm>
              <a:custGeom>
                <a:avLst/>
                <a:gdLst>
                  <a:gd name="T0" fmla="*/ 0 w 9"/>
                  <a:gd name="T1" fmla="*/ 719 h 719"/>
                  <a:gd name="T2" fmla="*/ 0 w 9"/>
                  <a:gd name="T3" fmla="*/ 0 h 719"/>
                  <a:gd name="T4" fmla="*/ 6 w 9"/>
                  <a:gd name="T5" fmla="*/ 9 h 719"/>
                  <a:gd name="T6" fmla="*/ 9 w 9"/>
                  <a:gd name="T7" fmla="*/ 16 h 719"/>
                  <a:gd name="T8" fmla="*/ 9 w 9"/>
                  <a:gd name="T9" fmla="*/ 719 h 719"/>
                  <a:gd name="T10" fmla="*/ 0 w 9"/>
                  <a:gd name="T11" fmla="*/ 719 h 7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19"/>
                  <a:gd name="T20" fmla="*/ 9 w 9"/>
                  <a:gd name="T21" fmla="*/ 719 h 7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19">
                    <a:moveTo>
                      <a:pt x="0" y="719"/>
                    </a:moveTo>
                    <a:lnTo>
                      <a:pt x="0" y="0"/>
                    </a:lnTo>
                    <a:lnTo>
                      <a:pt x="6" y="9"/>
                    </a:lnTo>
                    <a:lnTo>
                      <a:pt x="9" y="16"/>
                    </a:lnTo>
                    <a:lnTo>
                      <a:pt x="9" y="719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2" name="Freeform 534">
                <a:extLst>
                  <a:ext uri="{FF2B5EF4-FFF2-40B4-BE49-F238E27FC236}">
                    <a16:creationId xmlns:a16="http://schemas.microsoft.com/office/drawing/2014/main" id="{8C6831EA-1182-40E1-AA98-DF0BF4D38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1949"/>
                <a:ext cx="8" cy="710"/>
              </a:xfrm>
              <a:custGeom>
                <a:avLst/>
                <a:gdLst>
                  <a:gd name="T0" fmla="*/ 0 w 8"/>
                  <a:gd name="T1" fmla="*/ 710 h 710"/>
                  <a:gd name="T2" fmla="*/ 0 w 8"/>
                  <a:gd name="T3" fmla="*/ 0 h 710"/>
                  <a:gd name="T4" fmla="*/ 3 w 8"/>
                  <a:gd name="T5" fmla="*/ 7 h 710"/>
                  <a:gd name="T6" fmla="*/ 8 w 8"/>
                  <a:gd name="T7" fmla="*/ 16 h 710"/>
                  <a:gd name="T8" fmla="*/ 8 w 8"/>
                  <a:gd name="T9" fmla="*/ 710 h 710"/>
                  <a:gd name="T10" fmla="*/ 0 w 8"/>
                  <a:gd name="T11" fmla="*/ 710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10"/>
                  <a:gd name="T20" fmla="*/ 8 w 8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10">
                    <a:moveTo>
                      <a:pt x="0" y="71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8" y="16"/>
                    </a:lnTo>
                    <a:lnTo>
                      <a:pt x="8" y="710"/>
                    </a:lnTo>
                    <a:lnTo>
                      <a:pt x="0" y="710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3" name="Freeform 535">
                <a:extLst>
                  <a:ext uri="{FF2B5EF4-FFF2-40B4-BE49-F238E27FC236}">
                    <a16:creationId xmlns:a16="http://schemas.microsoft.com/office/drawing/2014/main" id="{5A968A55-B72F-4A82-AC87-20F335D9A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956"/>
                <a:ext cx="11" cy="703"/>
              </a:xfrm>
              <a:custGeom>
                <a:avLst/>
                <a:gdLst>
                  <a:gd name="T0" fmla="*/ 0 w 11"/>
                  <a:gd name="T1" fmla="*/ 703 h 703"/>
                  <a:gd name="T2" fmla="*/ 0 w 11"/>
                  <a:gd name="T3" fmla="*/ 0 h 703"/>
                  <a:gd name="T4" fmla="*/ 5 w 11"/>
                  <a:gd name="T5" fmla="*/ 9 h 703"/>
                  <a:gd name="T6" fmla="*/ 11 w 11"/>
                  <a:gd name="T7" fmla="*/ 17 h 703"/>
                  <a:gd name="T8" fmla="*/ 11 w 11"/>
                  <a:gd name="T9" fmla="*/ 703 h 703"/>
                  <a:gd name="T10" fmla="*/ 0 w 11"/>
                  <a:gd name="T11" fmla="*/ 703 h 7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03"/>
                  <a:gd name="T20" fmla="*/ 11 w 11"/>
                  <a:gd name="T21" fmla="*/ 703 h 7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03">
                    <a:moveTo>
                      <a:pt x="0" y="70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7"/>
                    </a:lnTo>
                    <a:lnTo>
                      <a:pt x="11" y="703"/>
                    </a:lnTo>
                    <a:lnTo>
                      <a:pt x="0" y="703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4" name="Freeform 536">
                <a:extLst>
                  <a:ext uri="{FF2B5EF4-FFF2-40B4-BE49-F238E27FC236}">
                    <a16:creationId xmlns:a16="http://schemas.microsoft.com/office/drawing/2014/main" id="{1AAD6192-9B1C-4850-AC05-DD91B9FEE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965"/>
                <a:ext cx="11" cy="694"/>
              </a:xfrm>
              <a:custGeom>
                <a:avLst/>
                <a:gdLst>
                  <a:gd name="T0" fmla="*/ 0 w 11"/>
                  <a:gd name="T1" fmla="*/ 694 h 694"/>
                  <a:gd name="T2" fmla="*/ 0 w 11"/>
                  <a:gd name="T3" fmla="*/ 0 h 694"/>
                  <a:gd name="T4" fmla="*/ 6 w 11"/>
                  <a:gd name="T5" fmla="*/ 8 h 694"/>
                  <a:gd name="T6" fmla="*/ 11 w 11"/>
                  <a:gd name="T7" fmla="*/ 15 h 694"/>
                  <a:gd name="T8" fmla="*/ 11 w 11"/>
                  <a:gd name="T9" fmla="*/ 694 h 694"/>
                  <a:gd name="T10" fmla="*/ 0 w 11"/>
                  <a:gd name="T11" fmla="*/ 694 h 6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94"/>
                  <a:gd name="T20" fmla="*/ 11 w 11"/>
                  <a:gd name="T21" fmla="*/ 694 h 6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94">
                    <a:moveTo>
                      <a:pt x="0" y="694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1" y="694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5" name="Freeform 537">
                <a:extLst>
                  <a:ext uri="{FF2B5EF4-FFF2-40B4-BE49-F238E27FC236}">
                    <a16:creationId xmlns:a16="http://schemas.microsoft.com/office/drawing/2014/main" id="{F48C7FCA-5220-4E90-BE35-070001169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973"/>
                <a:ext cx="9" cy="686"/>
              </a:xfrm>
              <a:custGeom>
                <a:avLst/>
                <a:gdLst>
                  <a:gd name="T0" fmla="*/ 0 w 9"/>
                  <a:gd name="T1" fmla="*/ 686 h 686"/>
                  <a:gd name="T2" fmla="*/ 0 w 9"/>
                  <a:gd name="T3" fmla="*/ 0 h 686"/>
                  <a:gd name="T4" fmla="*/ 5 w 9"/>
                  <a:gd name="T5" fmla="*/ 7 h 686"/>
                  <a:gd name="T6" fmla="*/ 9 w 9"/>
                  <a:gd name="T7" fmla="*/ 16 h 686"/>
                  <a:gd name="T8" fmla="*/ 9 w 9"/>
                  <a:gd name="T9" fmla="*/ 686 h 686"/>
                  <a:gd name="T10" fmla="*/ 0 w 9"/>
                  <a:gd name="T11" fmla="*/ 686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86"/>
                  <a:gd name="T20" fmla="*/ 9 w 9"/>
                  <a:gd name="T21" fmla="*/ 686 h 6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86">
                    <a:moveTo>
                      <a:pt x="0" y="68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6"/>
                    </a:lnTo>
                    <a:lnTo>
                      <a:pt x="9" y="686"/>
                    </a:lnTo>
                    <a:lnTo>
                      <a:pt x="0" y="686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6" name="Freeform 538">
                <a:extLst>
                  <a:ext uri="{FF2B5EF4-FFF2-40B4-BE49-F238E27FC236}">
                    <a16:creationId xmlns:a16="http://schemas.microsoft.com/office/drawing/2014/main" id="{E4A01131-7FF4-48C7-BACF-17900C483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980"/>
                <a:ext cx="9" cy="679"/>
              </a:xfrm>
              <a:custGeom>
                <a:avLst/>
                <a:gdLst>
                  <a:gd name="T0" fmla="*/ 0 w 9"/>
                  <a:gd name="T1" fmla="*/ 679 h 679"/>
                  <a:gd name="T2" fmla="*/ 0 w 9"/>
                  <a:gd name="T3" fmla="*/ 0 h 679"/>
                  <a:gd name="T4" fmla="*/ 4 w 9"/>
                  <a:gd name="T5" fmla="*/ 9 h 679"/>
                  <a:gd name="T6" fmla="*/ 9 w 9"/>
                  <a:gd name="T7" fmla="*/ 16 h 679"/>
                  <a:gd name="T8" fmla="*/ 9 w 9"/>
                  <a:gd name="T9" fmla="*/ 679 h 679"/>
                  <a:gd name="T10" fmla="*/ 0 w 9"/>
                  <a:gd name="T11" fmla="*/ 679 h 6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79"/>
                  <a:gd name="T20" fmla="*/ 9 w 9"/>
                  <a:gd name="T21" fmla="*/ 679 h 6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79">
                    <a:moveTo>
                      <a:pt x="0" y="679"/>
                    </a:moveTo>
                    <a:lnTo>
                      <a:pt x="0" y="0"/>
                    </a:lnTo>
                    <a:lnTo>
                      <a:pt x="4" y="9"/>
                    </a:lnTo>
                    <a:lnTo>
                      <a:pt x="9" y="16"/>
                    </a:lnTo>
                    <a:lnTo>
                      <a:pt x="9" y="67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7" name="Freeform 539">
                <a:extLst>
                  <a:ext uri="{FF2B5EF4-FFF2-40B4-BE49-F238E27FC236}">
                    <a16:creationId xmlns:a16="http://schemas.microsoft.com/office/drawing/2014/main" id="{7DF2E01E-0820-4E26-BC75-3EE96C418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989"/>
                <a:ext cx="10" cy="670"/>
              </a:xfrm>
              <a:custGeom>
                <a:avLst/>
                <a:gdLst>
                  <a:gd name="T0" fmla="*/ 0 w 10"/>
                  <a:gd name="T1" fmla="*/ 670 h 670"/>
                  <a:gd name="T2" fmla="*/ 0 w 10"/>
                  <a:gd name="T3" fmla="*/ 0 h 670"/>
                  <a:gd name="T4" fmla="*/ 5 w 10"/>
                  <a:gd name="T5" fmla="*/ 7 h 670"/>
                  <a:gd name="T6" fmla="*/ 10 w 10"/>
                  <a:gd name="T7" fmla="*/ 14 h 670"/>
                  <a:gd name="T8" fmla="*/ 10 w 10"/>
                  <a:gd name="T9" fmla="*/ 670 h 670"/>
                  <a:gd name="T10" fmla="*/ 0 w 10"/>
                  <a:gd name="T11" fmla="*/ 67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70"/>
                  <a:gd name="T20" fmla="*/ 10 w 10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70">
                    <a:moveTo>
                      <a:pt x="0" y="67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70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8" name="Freeform 540">
                <a:extLst>
                  <a:ext uri="{FF2B5EF4-FFF2-40B4-BE49-F238E27FC236}">
                    <a16:creationId xmlns:a16="http://schemas.microsoft.com/office/drawing/2014/main" id="{6BD9C5C8-F70F-477B-B265-0A891C35D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96"/>
                <a:ext cx="10" cy="663"/>
              </a:xfrm>
              <a:custGeom>
                <a:avLst/>
                <a:gdLst>
                  <a:gd name="T0" fmla="*/ 0 w 10"/>
                  <a:gd name="T1" fmla="*/ 663 h 663"/>
                  <a:gd name="T2" fmla="*/ 0 w 10"/>
                  <a:gd name="T3" fmla="*/ 0 h 663"/>
                  <a:gd name="T4" fmla="*/ 5 w 10"/>
                  <a:gd name="T5" fmla="*/ 7 h 663"/>
                  <a:gd name="T6" fmla="*/ 10 w 10"/>
                  <a:gd name="T7" fmla="*/ 14 h 663"/>
                  <a:gd name="T8" fmla="*/ 10 w 10"/>
                  <a:gd name="T9" fmla="*/ 663 h 663"/>
                  <a:gd name="T10" fmla="*/ 0 w 10"/>
                  <a:gd name="T11" fmla="*/ 663 h 6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63"/>
                  <a:gd name="T20" fmla="*/ 10 w 10"/>
                  <a:gd name="T21" fmla="*/ 663 h 6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63">
                    <a:moveTo>
                      <a:pt x="0" y="663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63"/>
                    </a:lnTo>
                    <a:lnTo>
                      <a:pt x="0" y="66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9" name="Freeform 541">
                <a:extLst>
                  <a:ext uri="{FF2B5EF4-FFF2-40B4-BE49-F238E27FC236}">
                    <a16:creationId xmlns:a16="http://schemas.microsoft.com/office/drawing/2014/main" id="{495DC497-E602-49E8-A3BC-274801F63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03"/>
                <a:ext cx="9" cy="656"/>
              </a:xfrm>
              <a:custGeom>
                <a:avLst/>
                <a:gdLst>
                  <a:gd name="T0" fmla="*/ 0 w 9"/>
                  <a:gd name="T1" fmla="*/ 656 h 656"/>
                  <a:gd name="T2" fmla="*/ 0 w 9"/>
                  <a:gd name="T3" fmla="*/ 0 h 656"/>
                  <a:gd name="T4" fmla="*/ 5 w 9"/>
                  <a:gd name="T5" fmla="*/ 7 h 656"/>
                  <a:gd name="T6" fmla="*/ 9 w 9"/>
                  <a:gd name="T7" fmla="*/ 14 h 656"/>
                  <a:gd name="T8" fmla="*/ 9 w 9"/>
                  <a:gd name="T9" fmla="*/ 656 h 656"/>
                  <a:gd name="T10" fmla="*/ 0 w 9"/>
                  <a:gd name="T11" fmla="*/ 656 h 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56"/>
                  <a:gd name="T20" fmla="*/ 9 w 9"/>
                  <a:gd name="T21" fmla="*/ 656 h 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56">
                    <a:moveTo>
                      <a:pt x="0" y="65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4"/>
                    </a:lnTo>
                    <a:lnTo>
                      <a:pt x="9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0" name="Freeform 542">
                <a:extLst>
                  <a:ext uri="{FF2B5EF4-FFF2-40B4-BE49-F238E27FC236}">
                    <a16:creationId xmlns:a16="http://schemas.microsoft.com/office/drawing/2014/main" id="{4750FF37-3A23-42D7-81C5-5386063A1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2010"/>
                <a:ext cx="9" cy="649"/>
              </a:xfrm>
              <a:custGeom>
                <a:avLst/>
                <a:gdLst>
                  <a:gd name="T0" fmla="*/ 0 w 9"/>
                  <a:gd name="T1" fmla="*/ 649 h 649"/>
                  <a:gd name="T2" fmla="*/ 0 w 9"/>
                  <a:gd name="T3" fmla="*/ 0 h 649"/>
                  <a:gd name="T4" fmla="*/ 4 w 9"/>
                  <a:gd name="T5" fmla="*/ 7 h 649"/>
                  <a:gd name="T6" fmla="*/ 9 w 9"/>
                  <a:gd name="T7" fmla="*/ 15 h 649"/>
                  <a:gd name="T8" fmla="*/ 9 w 9"/>
                  <a:gd name="T9" fmla="*/ 649 h 649"/>
                  <a:gd name="T10" fmla="*/ 0 w 9"/>
                  <a:gd name="T11" fmla="*/ 649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49"/>
                  <a:gd name="T20" fmla="*/ 9 w 9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49">
                    <a:moveTo>
                      <a:pt x="0" y="649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5"/>
                    </a:lnTo>
                    <a:lnTo>
                      <a:pt x="9" y="64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1" name="Freeform 543">
                <a:extLst>
                  <a:ext uri="{FF2B5EF4-FFF2-40B4-BE49-F238E27FC236}">
                    <a16:creationId xmlns:a16="http://schemas.microsoft.com/office/drawing/2014/main" id="{8618526F-998E-4205-A14D-D9C436888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017"/>
                <a:ext cx="10" cy="642"/>
              </a:xfrm>
              <a:custGeom>
                <a:avLst/>
                <a:gdLst>
                  <a:gd name="T0" fmla="*/ 0 w 10"/>
                  <a:gd name="T1" fmla="*/ 642 h 642"/>
                  <a:gd name="T2" fmla="*/ 0 w 10"/>
                  <a:gd name="T3" fmla="*/ 0 h 642"/>
                  <a:gd name="T4" fmla="*/ 5 w 10"/>
                  <a:gd name="T5" fmla="*/ 8 h 642"/>
                  <a:gd name="T6" fmla="*/ 10 w 10"/>
                  <a:gd name="T7" fmla="*/ 15 h 642"/>
                  <a:gd name="T8" fmla="*/ 10 w 10"/>
                  <a:gd name="T9" fmla="*/ 642 h 642"/>
                  <a:gd name="T10" fmla="*/ 0 w 10"/>
                  <a:gd name="T11" fmla="*/ 642 h 6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42"/>
                  <a:gd name="T20" fmla="*/ 10 w 10"/>
                  <a:gd name="T21" fmla="*/ 642 h 6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42">
                    <a:moveTo>
                      <a:pt x="0" y="642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10" y="15"/>
                    </a:lnTo>
                    <a:lnTo>
                      <a:pt x="10" y="642"/>
                    </a:lnTo>
                    <a:lnTo>
                      <a:pt x="0" y="642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2" name="Freeform 544">
                <a:extLst>
                  <a:ext uri="{FF2B5EF4-FFF2-40B4-BE49-F238E27FC236}">
                    <a16:creationId xmlns:a16="http://schemas.microsoft.com/office/drawing/2014/main" id="{57A02F57-07E3-49A8-8E59-90EBEA19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25"/>
                <a:ext cx="11" cy="634"/>
              </a:xfrm>
              <a:custGeom>
                <a:avLst/>
                <a:gdLst>
                  <a:gd name="T0" fmla="*/ 0 w 11"/>
                  <a:gd name="T1" fmla="*/ 634 h 634"/>
                  <a:gd name="T2" fmla="*/ 0 w 11"/>
                  <a:gd name="T3" fmla="*/ 0 h 634"/>
                  <a:gd name="T4" fmla="*/ 5 w 11"/>
                  <a:gd name="T5" fmla="*/ 7 h 634"/>
                  <a:gd name="T6" fmla="*/ 11 w 11"/>
                  <a:gd name="T7" fmla="*/ 14 h 634"/>
                  <a:gd name="T8" fmla="*/ 11 w 11"/>
                  <a:gd name="T9" fmla="*/ 634 h 634"/>
                  <a:gd name="T10" fmla="*/ 0 w 11"/>
                  <a:gd name="T11" fmla="*/ 634 h 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34"/>
                  <a:gd name="T20" fmla="*/ 11 w 11"/>
                  <a:gd name="T21" fmla="*/ 634 h 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34">
                    <a:moveTo>
                      <a:pt x="0" y="634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1" y="14"/>
                    </a:lnTo>
                    <a:lnTo>
                      <a:pt x="11" y="634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3" name="Freeform 545">
                <a:extLst>
                  <a:ext uri="{FF2B5EF4-FFF2-40B4-BE49-F238E27FC236}">
                    <a16:creationId xmlns:a16="http://schemas.microsoft.com/office/drawing/2014/main" id="{FE655467-983C-41A7-9723-583D99ED3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032"/>
                <a:ext cx="9" cy="627"/>
              </a:xfrm>
              <a:custGeom>
                <a:avLst/>
                <a:gdLst>
                  <a:gd name="T0" fmla="*/ 0 w 9"/>
                  <a:gd name="T1" fmla="*/ 627 h 627"/>
                  <a:gd name="T2" fmla="*/ 0 w 9"/>
                  <a:gd name="T3" fmla="*/ 0 h 627"/>
                  <a:gd name="T4" fmla="*/ 6 w 9"/>
                  <a:gd name="T5" fmla="*/ 7 h 627"/>
                  <a:gd name="T6" fmla="*/ 9 w 9"/>
                  <a:gd name="T7" fmla="*/ 14 h 627"/>
                  <a:gd name="T8" fmla="*/ 9 w 9"/>
                  <a:gd name="T9" fmla="*/ 627 h 627"/>
                  <a:gd name="T10" fmla="*/ 0 w 9"/>
                  <a:gd name="T11" fmla="*/ 627 h 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7"/>
                  <a:gd name="T20" fmla="*/ 9 w 9"/>
                  <a:gd name="T21" fmla="*/ 627 h 6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7">
                    <a:moveTo>
                      <a:pt x="0" y="627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4"/>
                    </a:lnTo>
                    <a:lnTo>
                      <a:pt x="9" y="627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4" name="Freeform 546">
                <a:extLst>
                  <a:ext uri="{FF2B5EF4-FFF2-40B4-BE49-F238E27FC236}">
                    <a16:creationId xmlns:a16="http://schemas.microsoft.com/office/drawing/2014/main" id="{52D50718-B2EC-47EC-BFF6-6DBA1864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39"/>
                <a:ext cx="9" cy="620"/>
              </a:xfrm>
              <a:custGeom>
                <a:avLst/>
                <a:gdLst>
                  <a:gd name="T0" fmla="*/ 0 w 9"/>
                  <a:gd name="T1" fmla="*/ 620 h 620"/>
                  <a:gd name="T2" fmla="*/ 0 w 9"/>
                  <a:gd name="T3" fmla="*/ 0 h 620"/>
                  <a:gd name="T4" fmla="*/ 3 w 9"/>
                  <a:gd name="T5" fmla="*/ 7 h 620"/>
                  <a:gd name="T6" fmla="*/ 9 w 9"/>
                  <a:gd name="T7" fmla="*/ 12 h 620"/>
                  <a:gd name="T8" fmla="*/ 9 w 9"/>
                  <a:gd name="T9" fmla="*/ 620 h 620"/>
                  <a:gd name="T10" fmla="*/ 0 w 9"/>
                  <a:gd name="T11" fmla="*/ 620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0"/>
                  <a:gd name="T20" fmla="*/ 9 w 9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0">
                    <a:moveTo>
                      <a:pt x="0" y="62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9" y="12"/>
                    </a:lnTo>
                    <a:lnTo>
                      <a:pt x="9" y="62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5" name="Freeform 547">
                <a:extLst>
                  <a:ext uri="{FF2B5EF4-FFF2-40B4-BE49-F238E27FC236}">
                    <a16:creationId xmlns:a16="http://schemas.microsoft.com/office/drawing/2014/main" id="{FDCFFFAB-7C45-49FA-A48C-6B90EDE1D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046"/>
                <a:ext cx="11" cy="613"/>
              </a:xfrm>
              <a:custGeom>
                <a:avLst/>
                <a:gdLst>
                  <a:gd name="T0" fmla="*/ 0 w 11"/>
                  <a:gd name="T1" fmla="*/ 613 h 613"/>
                  <a:gd name="T2" fmla="*/ 0 w 11"/>
                  <a:gd name="T3" fmla="*/ 0 h 613"/>
                  <a:gd name="T4" fmla="*/ 6 w 11"/>
                  <a:gd name="T5" fmla="*/ 5 h 613"/>
                  <a:gd name="T6" fmla="*/ 11 w 11"/>
                  <a:gd name="T7" fmla="*/ 12 h 613"/>
                  <a:gd name="T8" fmla="*/ 11 w 11"/>
                  <a:gd name="T9" fmla="*/ 613 h 613"/>
                  <a:gd name="T10" fmla="*/ 0 w 11"/>
                  <a:gd name="T11" fmla="*/ 613 h 6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13"/>
                  <a:gd name="T20" fmla="*/ 11 w 11"/>
                  <a:gd name="T21" fmla="*/ 613 h 6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13">
                    <a:moveTo>
                      <a:pt x="0" y="613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2"/>
                    </a:lnTo>
                    <a:lnTo>
                      <a:pt x="11" y="613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6" name="Freeform 548">
                <a:extLst>
                  <a:ext uri="{FF2B5EF4-FFF2-40B4-BE49-F238E27FC236}">
                    <a16:creationId xmlns:a16="http://schemas.microsoft.com/office/drawing/2014/main" id="{8412DFFC-9C98-43C5-B22F-FD1C32F0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051"/>
                <a:ext cx="10" cy="608"/>
              </a:xfrm>
              <a:custGeom>
                <a:avLst/>
                <a:gdLst>
                  <a:gd name="T0" fmla="*/ 0 w 10"/>
                  <a:gd name="T1" fmla="*/ 608 h 608"/>
                  <a:gd name="T2" fmla="*/ 0 w 10"/>
                  <a:gd name="T3" fmla="*/ 0 h 608"/>
                  <a:gd name="T4" fmla="*/ 5 w 10"/>
                  <a:gd name="T5" fmla="*/ 7 h 608"/>
                  <a:gd name="T6" fmla="*/ 10 w 10"/>
                  <a:gd name="T7" fmla="*/ 12 h 608"/>
                  <a:gd name="T8" fmla="*/ 10 w 10"/>
                  <a:gd name="T9" fmla="*/ 608 h 608"/>
                  <a:gd name="T10" fmla="*/ 0 w 10"/>
                  <a:gd name="T11" fmla="*/ 608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08"/>
                  <a:gd name="T20" fmla="*/ 10 w 1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08">
                    <a:moveTo>
                      <a:pt x="0" y="608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2"/>
                    </a:lnTo>
                    <a:lnTo>
                      <a:pt x="10" y="608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7" name="Freeform 549">
                <a:extLst>
                  <a:ext uri="{FF2B5EF4-FFF2-40B4-BE49-F238E27FC236}">
                    <a16:creationId xmlns:a16="http://schemas.microsoft.com/office/drawing/2014/main" id="{D13ED1CE-45F8-4632-BE41-C093F88B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058"/>
                <a:ext cx="9" cy="601"/>
              </a:xfrm>
              <a:custGeom>
                <a:avLst/>
                <a:gdLst>
                  <a:gd name="T0" fmla="*/ 0 w 9"/>
                  <a:gd name="T1" fmla="*/ 601 h 601"/>
                  <a:gd name="T2" fmla="*/ 0 w 9"/>
                  <a:gd name="T3" fmla="*/ 0 h 601"/>
                  <a:gd name="T4" fmla="*/ 5 w 9"/>
                  <a:gd name="T5" fmla="*/ 5 h 601"/>
                  <a:gd name="T6" fmla="*/ 9 w 9"/>
                  <a:gd name="T7" fmla="*/ 12 h 601"/>
                  <a:gd name="T8" fmla="*/ 9 w 9"/>
                  <a:gd name="T9" fmla="*/ 601 h 601"/>
                  <a:gd name="T10" fmla="*/ 0 w 9"/>
                  <a:gd name="T11" fmla="*/ 601 h 6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01"/>
                  <a:gd name="T20" fmla="*/ 9 w 9"/>
                  <a:gd name="T21" fmla="*/ 601 h 6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01">
                    <a:moveTo>
                      <a:pt x="0" y="601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12"/>
                    </a:lnTo>
                    <a:lnTo>
                      <a:pt x="9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8" name="Freeform 550">
                <a:extLst>
                  <a:ext uri="{FF2B5EF4-FFF2-40B4-BE49-F238E27FC236}">
                    <a16:creationId xmlns:a16="http://schemas.microsoft.com/office/drawing/2014/main" id="{3847D8D2-4AC0-4276-9A25-3D3C0269A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2063"/>
                <a:ext cx="9" cy="596"/>
              </a:xfrm>
              <a:custGeom>
                <a:avLst/>
                <a:gdLst>
                  <a:gd name="T0" fmla="*/ 0 w 9"/>
                  <a:gd name="T1" fmla="*/ 596 h 596"/>
                  <a:gd name="T2" fmla="*/ 0 w 9"/>
                  <a:gd name="T3" fmla="*/ 0 h 596"/>
                  <a:gd name="T4" fmla="*/ 4 w 9"/>
                  <a:gd name="T5" fmla="*/ 7 h 596"/>
                  <a:gd name="T6" fmla="*/ 9 w 9"/>
                  <a:gd name="T7" fmla="*/ 13 h 596"/>
                  <a:gd name="T8" fmla="*/ 9 w 9"/>
                  <a:gd name="T9" fmla="*/ 596 h 596"/>
                  <a:gd name="T10" fmla="*/ 0 w 9"/>
                  <a:gd name="T11" fmla="*/ 596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96"/>
                  <a:gd name="T20" fmla="*/ 9 w 9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96">
                    <a:moveTo>
                      <a:pt x="0" y="596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3"/>
                    </a:lnTo>
                    <a:lnTo>
                      <a:pt x="9" y="596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9" name="Freeform 551">
                <a:extLst>
                  <a:ext uri="{FF2B5EF4-FFF2-40B4-BE49-F238E27FC236}">
                    <a16:creationId xmlns:a16="http://schemas.microsoft.com/office/drawing/2014/main" id="{D599B743-8F05-4071-9726-07555EC9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070"/>
                <a:ext cx="10" cy="589"/>
              </a:xfrm>
              <a:custGeom>
                <a:avLst/>
                <a:gdLst>
                  <a:gd name="T0" fmla="*/ 0 w 10"/>
                  <a:gd name="T1" fmla="*/ 589 h 589"/>
                  <a:gd name="T2" fmla="*/ 0 w 10"/>
                  <a:gd name="T3" fmla="*/ 0 h 589"/>
                  <a:gd name="T4" fmla="*/ 5 w 10"/>
                  <a:gd name="T5" fmla="*/ 6 h 589"/>
                  <a:gd name="T6" fmla="*/ 10 w 10"/>
                  <a:gd name="T7" fmla="*/ 11 h 589"/>
                  <a:gd name="T8" fmla="*/ 10 w 10"/>
                  <a:gd name="T9" fmla="*/ 589 h 589"/>
                  <a:gd name="T10" fmla="*/ 0 w 10"/>
                  <a:gd name="T11" fmla="*/ 589 h 5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89"/>
                  <a:gd name="T20" fmla="*/ 10 w 10"/>
                  <a:gd name="T21" fmla="*/ 589 h 5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89">
                    <a:moveTo>
                      <a:pt x="0" y="589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0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0" name="Freeform 552">
                <a:extLst>
                  <a:ext uri="{FF2B5EF4-FFF2-40B4-BE49-F238E27FC236}">
                    <a16:creationId xmlns:a16="http://schemas.microsoft.com/office/drawing/2014/main" id="{6B5FAF9E-D010-49D6-A194-BD292DE79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2076"/>
                <a:ext cx="11" cy="583"/>
              </a:xfrm>
              <a:custGeom>
                <a:avLst/>
                <a:gdLst>
                  <a:gd name="T0" fmla="*/ 0 w 11"/>
                  <a:gd name="T1" fmla="*/ 583 h 583"/>
                  <a:gd name="T2" fmla="*/ 0 w 11"/>
                  <a:gd name="T3" fmla="*/ 0 h 583"/>
                  <a:gd name="T4" fmla="*/ 5 w 11"/>
                  <a:gd name="T5" fmla="*/ 5 h 583"/>
                  <a:gd name="T6" fmla="*/ 11 w 11"/>
                  <a:gd name="T7" fmla="*/ 12 h 583"/>
                  <a:gd name="T8" fmla="*/ 11 w 11"/>
                  <a:gd name="T9" fmla="*/ 583 h 583"/>
                  <a:gd name="T10" fmla="*/ 0 w 11"/>
                  <a:gd name="T11" fmla="*/ 583 h 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83"/>
                  <a:gd name="T20" fmla="*/ 11 w 11"/>
                  <a:gd name="T21" fmla="*/ 583 h 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83">
                    <a:moveTo>
                      <a:pt x="0" y="583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2"/>
                    </a:lnTo>
                    <a:lnTo>
                      <a:pt x="11" y="583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1" name="Freeform 553">
                <a:extLst>
                  <a:ext uri="{FF2B5EF4-FFF2-40B4-BE49-F238E27FC236}">
                    <a16:creationId xmlns:a16="http://schemas.microsoft.com/office/drawing/2014/main" id="{AFA37322-E91B-427C-B7B2-C8E86701C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081"/>
                <a:ext cx="9" cy="578"/>
              </a:xfrm>
              <a:custGeom>
                <a:avLst/>
                <a:gdLst>
                  <a:gd name="T0" fmla="*/ 0 w 9"/>
                  <a:gd name="T1" fmla="*/ 578 h 578"/>
                  <a:gd name="T2" fmla="*/ 0 w 9"/>
                  <a:gd name="T3" fmla="*/ 0 h 578"/>
                  <a:gd name="T4" fmla="*/ 6 w 9"/>
                  <a:gd name="T5" fmla="*/ 7 h 578"/>
                  <a:gd name="T6" fmla="*/ 9 w 9"/>
                  <a:gd name="T7" fmla="*/ 12 h 578"/>
                  <a:gd name="T8" fmla="*/ 9 w 9"/>
                  <a:gd name="T9" fmla="*/ 578 h 578"/>
                  <a:gd name="T10" fmla="*/ 0 w 9"/>
                  <a:gd name="T11" fmla="*/ 578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78"/>
                  <a:gd name="T20" fmla="*/ 9 w 9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78">
                    <a:moveTo>
                      <a:pt x="0" y="578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2"/>
                    </a:lnTo>
                    <a:lnTo>
                      <a:pt x="9" y="578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2" name="Freeform 554">
                <a:extLst>
                  <a:ext uri="{FF2B5EF4-FFF2-40B4-BE49-F238E27FC236}">
                    <a16:creationId xmlns:a16="http://schemas.microsoft.com/office/drawing/2014/main" id="{231B5586-00D0-405D-9719-78FF44298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88"/>
                <a:ext cx="8" cy="571"/>
              </a:xfrm>
              <a:custGeom>
                <a:avLst/>
                <a:gdLst>
                  <a:gd name="T0" fmla="*/ 0 w 8"/>
                  <a:gd name="T1" fmla="*/ 571 h 571"/>
                  <a:gd name="T2" fmla="*/ 0 w 8"/>
                  <a:gd name="T3" fmla="*/ 0 h 571"/>
                  <a:gd name="T4" fmla="*/ 3 w 8"/>
                  <a:gd name="T5" fmla="*/ 5 h 571"/>
                  <a:gd name="T6" fmla="*/ 8 w 8"/>
                  <a:gd name="T7" fmla="*/ 11 h 571"/>
                  <a:gd name="T8" fmla="*/ 8 w 8"/>
                  <a:gd name="T9" fmla="*/ 571 h 571"/>
                  <a:gd name="T10" fmla="*/ 0 w 8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71"/>
                  <a:gd name="T20" fmla="*/ 8 w 8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71">
                    <a:moveTo>
                      <a:pt x="0" y="571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1"/>
                    </a:lnTo>
                    <a:lnTo>
                      <a:pt x="8" y="571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3" name="Freeform 555">
                <a:extLst>
                  <a:ext uri="{FF2B5EF4-FFF2-40B4-BE49-F238E27FC236}">
                    <a16:creationId xmlns:a16="http://schemas.microsoft.com/office/drawing/2014/main" id="{FFFF3F42-0E23-4194-8888-00B98CAA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093"/>
                <a:ext cx="11" cy="566"/>
              </a:xfrm>
              <a:custGeom>
                <a:avLst/>
                <a:gdLst>
                  <a:gd name="T0" fmla="*/ 0 w 11"/>
                  <a:gd name="T1" fmla="*/ 566 h 566"/>
                  <a:gd name="T2" fmla="*/ 0 w 11"/>
                  <a:gd name="T3" fmla="*/ 0 h 566"/>
                  <a:gd name="T4" fmla="*/ 5 w 11"/>
                  <a:gd name="T5" fmla="*/ 6 h 566"/>
                  <a:gd name="T6" fmla="*/ 11 w 11"/>
                  <a:gd name="T7" fmla="*/ 11 h 566"/>
                  <a:gd name="T8" fmla="*/ 11 w 11"/>
                  <a:gd name="T9" fmla="*/ 566 h 566"/>
                  <a:gd name="T10" fmla="*/ 0 w 11"/>
                  <a:gd name="T11" fmla="*/ 566 h 5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6"/>
                  <a:gd name="T20" fmla="*/ 11 w 11"/>
                  <a:gd name="T21" fmla="*/ 566 h 5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6">
                    <a:moveTo>
                      <a:pt x="0" y="56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1"/>
                    </a:lnTo>
                    <a:lnTo>
                      <a:pt x="11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4" name="Freeform 556">
                <a:extLst>
                  <a:ext uri="{FF2B5EF4-FFF2-40B4-BE49-F238E27FC236}">
                    <a16:creationId xmlns:a16="http://schemas.microsoft.com/office/drawing/2014/main" id="{F7C0598A-3634-45E6-8269-753BB5365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099"/>
                <a:ext cx="11" cy="560"/>
              </a:xfrm>
              <a:custGeom>
                <a:avLst/>
                <a:gdLst>
                  <a:gd name="T0" fmla="*/ 0 w 11"/>
                  <a:gd name="T1" fmla="*/ 560 h 560"/>
                  <a:gd name="T2" fmla="*/ 0 w 11"/>
                  <a:gd name="T3" fmla="*/ 0 h 560"/>
                  <a:gd name="T4" fmla="*/ 6 w 11"/>
                  <a:gd name="T5" fmla="*/ 5 h 560"/>
                  <a:gd name="T6" fmla="*/ 11 w 11"/>
                  <a:gd name="T7" fmla="*/ 10 h 560"/>
                  <a:gd name="T8" fmla="*/ 11 w 11"/>
                  <a:gd name="T9" fmla="*/ 560 h 560"/>
                  <a:gd name="T10" fmla="*/ 0 w 11"/>
                  <a:gd name="T11" fmla="*/ 560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0"/>
                  <a:gd name="T20" fmla="*/ 11 w 11"/>
                  <a:gd name="T21" fmla="*/ 560 h 5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0"/>
                    </a:lnTo>
                    <a:lnTo>
                      <a:pt x="11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5" name="Freeform 557">
                <a:extLst>
                  <a:ext uri="{FF2B5EF4-FFF2-40B4-BE49-F238E27FC236}">
                    <a16:creationId xmlns:a16="http://schemas.microsoft.com/office/drawing/2014/main" id="{99F1EAB6-F05F-456E-9062-1A05D9467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104"/>
                <a:ext cx="8" cy="555"/>
              </a:xfrm>
              <a:custGeom>
                <a:avLst/>
                <a:gdLst>
                  <a:gd name="T0" fmla="*/ 0 w 8"/>
                  <a:gd name="T1" fmla="*/ 555 h 555"/>
                  <a:gd name="T2" fmla="*/ 0 w 8"/>
                  <a:gd name="T3" fmla="*/ 0 h 555"/>
                  <a:gd name="T4" fmla="*/ 5 w 8"/>
                  <a:gd name="T5" fmla="*/ 5 h 555"/>
                  <a:gd name="T6" fmla="*/ 8 w 8"/>
                  <a:gd name="T7" fmla="*/ 10 h 555"/>
                  <a:gd name="T8" fmla="*/ 8 w 8"/>
                  <a:gd name="T9" fmla="*/ 555 h 555"/>
                  <a:gd name="T10" fmla="*/ 0 w 8"/>
                  <a:gd name="T11" fmla="*/ 555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55"/>
                  <a:gd name="T20" fmla="*/ 8 w 8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55">
                    <a:moveTo>
                      <a:pt x="0" y="55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8" y="10"/>
                    </a:lnTo>
                    <a:lnTo>
                      <a:pt x="8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6" name="Freeform 558">
                <a:extLst>
                  <a:ext uri="{FF2B5EF4-FFF2-40B4-BE49-F238E27FC236}">
                    <a16:creationId xmlns:a16="http://schemas.microsoft.com/office/drawing/2014/main" id="{BE9EE107-1275-4C30-B0F2-CD8F42495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109"/>
                <a:ext cx="9" cy="550"/>
              </a:xfrm>
              <a:custGeom>
                <a:avLst/>
                <a:gdLst>
                  <a:gd name="T0" fmla="*/ 0 w 9"/>
                  <a:gd name="T1" fmla="*/ 550 h 550"/>
                  <a:gd name="T2" fmla="*/ 0 w 9"/>
                  <a:gd name="T3" fmla="*/ 0 h 550"/>
                  <a:gd name="T4" fmla="*/ 3 w 9"/>
                  <a:gd name="T5" fmla="*/ 5 h 550"/>
                  <a:gd name="T6" fmla="*/ 9 w 9"/>
                  <a:gd name="T7" fmla="*/ 11 h 550"/>
                  <a:gd name="T8" fmla="*/ 9 w 9"/>
                  <a:gd name="T9" fmla="*/ 550 h 550"/>
                  <a:gd name="T10" fmla="*/ 0 w 9"/>
                  <a:gd name="T11" fmla="*/ 550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50"/>
                  <a:gd name="T20" fmla="*/ 9 w 9"/>
                  <a:gd name="T21" fmla="*/ 550 h 5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50">
                    <a:moveTo>
                      <a:pt x="0" y="55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9" y="550"/>
                    </a:ln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7" name="Freeform 559">
                <a:extLst>
                  <a:ext uri="{FF2B5EF4-FFF2-40B4-BE49-F238E27FC236}">
                    <a16:creationId xmlns:a16="http://schemas.microsoft.com/office/drawing/2014/main" id="{5E994CA2-E32B-4992-B734-B0DAD4BC9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114"/>
                <a:ext cx="11" cy="545"/>
              </a:xfrm>
              <a:custGeom>
                <a:avLst/>
                <a:gdLst>
                  <a:gd name="T0" fmla="*/ 0 w 11"/>
                  <a:gd name="T1" fmla="*/ 545 h 545"/>
                  <a:gd name="T2" fmla="*/ 0 w 11"/>
                  <a:gd name="T3" fmla="*/ 0 h 545"/>
                  <a:gd name="T4" fmla="*/ 6 w 11"/>
                  <a:gd name="T5" fmla="*/ 6 h 545"/>
                  <a:gd name="T6" fmla="*/ 11 w 11"/>
                  <a:gd name="T7" fmla="*/ 9 h 545"/>
                  <a:gd name="T8" fmla="*/ 11 w 11"/>
                  <a:gd name="T9" fmla="*/ 545 h 545"/>
                  <a:gd name="T10" fmla="*/ 0 w 11"/>
                  <a:gd name="T11" fmla="*/ 545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5"/>
                  <a:gd name="T20" fmla="*/ 11 w 11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5">
                    <a:moveTo>
                      <a:pt x="0" y="545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1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8" name="Freeform 560">
                <a:extLst>
                  <a:ext uri="{FF2B5EF4-FFF2-40B4-BE49-F238E27FC236}">
                    <a16:creationId xmlns:a16="http://schemas.microsoft.com/office/drawing/2014/main" id="{FFB1ACD9-1201-44DD-92C3-03E47D76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120"/>
                <a:ext cx="10" cy="539"/>
              </a:xfrm>
              <a:custGeom>
                <a:avLst/>
                <a:gdLst>
                  <a:gd name="T0" fmla="*/ 0 w 10"/>
                  <a:gd name="T1" fmla="*/ 539 h 539"/>
                  <a:gd name="T2" fmla="*/ 0 w 10"/>
                  <a:gd name="T3" fmla="*/ 0 h 539"/>
                  <a:gd name="T4" fmla="*/ 5 w 10"/>
                  <a:gd name="T5" fmla="*/ 3 h 539"/>
                  <a:gd name="T6" fmla="*/ 10 w 10"/>
                  <a:gd name="T7" fmla="*/ 9 h 539"/>
                  <a:gd name="T8" fmla="*/ 10 w 10"/>
                  <a:gd name="T9" fmla="*/ 539 h 539"/>
                  <a:gd name="T10" fmla="*/ 0 w 10"/>
                  <a:gd name="T11" fmla="*/ 539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9"/>
                  <a:gd name="T20" fmla="*/ 10 w 10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9">
                    <a:moveTo>
                      <a:pt x="0" y="53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3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9" name="Freeform 561">
                <a:extLst>
                  <a:ext uri="{FF2B5EF4-FFF2-40B4-BE49-F238E27FC236}">
                    <a16:creationId xmlns:a16="http://schemas.microsoft.com/office/drawing/2014/main" id="{C3860AA8-7987-446F-9C1E-2C38185DD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123"/>
                <a:ext cx="9" cy="536"/>
              </a:xfrm>
              <a:custGeom>
                <a:avLst/>
                <a:gdLst>
                  <a:gd name="T0" fmla="*/ 0 w 9"/>
                  <a:gd name="T1" fmla="*/ 536 h 536"/>
                  <a:gd name="T2" fmla="*/ 0 w 9"/>
                  <a:gd name="T3" fmla="*/ 0 h 536"/>
                  <a:gd name="T4" fmla="*/ 5 w 9"/>
                  <a:gd name="T5" fmla="*/ 6 h 536"/>
                  <a:gd name="T6" fmla="*/ 9 w 9"/>
                  <a:gd name="T7" fmla="*/ 11 h 536"/>
                  <a:gd name="T8" fmla="*/ 9 w 9"/>
                  <a:gd name="T9" fmla="*/ 536 h 536"/>
                  <a:gd name="T10" fmla="*/ 0 w 9"/>
                  <a:gd name="T11" fmla="*/ 536 h 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6"/>
                  <a:gd name="T20" fmla="*/ 9 w 9"/>
                  <a:gd name="T21" fmla="*/ 536 h 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6">
                    <a:moveTo>
                      <a:pt x="0" y="53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9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0" name="Freeform 562">
                <a:extLst>
                  <a:ext uri="{FF2B5EF4-FFF2-40B4-BE49-F238E27FC236}">
                    <a16:creationId xmlns:a16="http://schemas.microsoft.com/office/drawing/2014/main" id="{1FA2E106-FDEC-4FFB-AD46-AA5951BCF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129"/>
                <a:ext cx="9" cy="530"/>
              </a:xfrm>
              <a:custGeom>
                <a:avLst/>
                <a:gdLst>
                  <a:gd name="T0" fmla="*/ 0 w 9"/>
                  <a:gd name="T1" fmla="*/ 530 h 530"/>
                  <a:gd name="T2" fmla="*/ 0 w 9"/>
                  <a:gd name="T3" fmla="*/ 0 h 530"/>
                  <a:gd name="T4" fmla="*/ 4 w 9"/>
                  <a:gd name="T5" fmla="*/ 5 h 530"/>
                  <a:gd name="T6" fmla="*/ 9 w 9"/>
                  <a:gd name="T7" fmla="*/ 8 h 530"/>
                  <a:gd name="T8" fmla="*/ 9 w 9"/>
                  <a:gd name="T9" fmla="*/ 530 h 530"/>
                  <a:gd name="T10" fmla="*/ 0 w 9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0"/>
                  <a:gd name="T20" fmla="*/ 9 w 9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0">
                    <a:moveTo>
                      <a:pt x="0" y="53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9" y="8"/>
                    </a:lnTo>
                    <a:lnTo>
                      <a:pt x="9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1" name="Freeform 563">
                <a:extLst>
                  <a:ext uri="{FF2B5EF4-FFF2-40B4-BE49-F238E27FC236}">
                    <a16:creationId xmlns:a16="http://schemas.microsoft.com/office/drawing/2014/main" id="{F328D2EB-2FDE-4004-B2AA-BC207ED08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134"/>
                <a:ext cx="10" cy="525"/>
              </a:xfrm>
              <a:custGeom>
                <a:avLst/>
                <a:gdLst>
                  <a:gd name="T0" fmla="*/ 0 w 10"/>
                  <a:gd name="T1" fmla="*/ 525 h 525"/>
                  <a:gd name="T2" fmla="*/ 0 w 10"/>
                  <a:gd name="T3" fmla="*/ 0 h 525"/>
                  <a:gd name="T4" fmla="*/ 5 w 10"/>
                  <a:gd name="T5" fmla="*/ 3 h 525"/>
                  <a:gd name="T6" fmla="*/ 10 w 10"/>
                  <a:gd name="T7" fmla="*/ 9 h 525"/>
                  <a:gd name="T8" fmla="*/ 10 w 10"/>
                  <a:gd name="T9" fmla="*/ 525 h 525"/>
                  <a:gd name="T10" fmla="*/ 0 w 10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5"/>
                  <a:gd name="T20" fmla="*/ 10 w 10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5">
                    <a:moveTo>
                      <a:pt x="0" y="5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2" name="Freeform 564">
                <a:extLst>
                  <a:ext uri="{FF2B5EF4-FFF2-40B4-BE49-F238E27FC236}">
                    <a16:creationId xmlns:a16="http://schemas.microsoft.com/office/drawing/2014/main" id="{383563BD-E251-4294-A5DC-8B81CABE3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137"/>
                <a:ext cx="11" cy="522"/>
              </a:xfrm>
              <a:custGeom>
                <a:avLst/>
                <a:gdLst>
                  <a:gd name="T0" fmla="*/ 0 w 11"/>
                  <a:gd name="T1" fmla="*/ 522 h 522"/>
                  <a:gd name="T2" fmla="*/ 0 w 11"/>
                  <a:gd name="T3" fmla="*/ 0 h 522"/>
                  <a:gd name="T4" fmla="*/ 5 w 11"/>
                  <a:gd name="T5" fmla="*/ 6 h 522"/>
                  <a:gd name="T6" fmla="*/ 11 w 11"/>
                  <a:gd name="T7" fmla="*/ 9 h 522"/>
                  <a:gd name="T8" fmla="*/ 11 w 11"/>
                  <a:gd name="T9" fmla="*/ 522 h 522"/>
                  <a:gd name="T10" fmla="*/ 0 w 11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22"/>
                  <a:gd name="T20" fmla="*/ 11 w 11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9"/>
                    </a:lnTo>
                    <a:lnTo>
                      <a:pt x="11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3" name="Freeform 565">
                <a:extLst>
                  <a:ext uri="{FF2B5EF4-FFF2-40B4-BE49-F238E27FC236}">
                    <a16:creationId xmlns:a16="http://schemas.microsoft.com/office/drawing/2014/main" id="{0C1F1FDA-9563-4DD3-A72F-9DD425EB1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2143"/>
                <a:ext cx="11" cy="516"/>
              </a:xfrm>
              <a:custGeom>
                <a:avLst/>
                <a:gdLst>
                  <a:gd name="T0" fmla="*/ 0 w 11"/>
                  <a:gd name="T1" fmla="*/ 516 h 516"/>
                  <a:gd name="T2" fmla="*/ 0 w 11"/>
                  <a:gd name="T3" fmla="*/ 0 h 516"/>
                  <a:gd name="T4" fmla="*/ 6 w 11"/>
                  <a:gd name="T5" fmla="*/ 3 h 516"/>
                  <a:gd name="T6" fmla="*/ 11 w 11"/>
                  <a:gd name="T7" fmla="*/ 8 h 516"/>
                  <a:gd name="T8" fmla="*/ 11 w 11"/>
                  <a:gd name="T9" fmla="*/ 516 h 516"/>
                  <a:gd name="T10" fmla="*/ 0 w 11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6"/>
                  <a:gd name="T20" fmla="*/ 11 w 11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6">
                    <a:moveTo>
                      <a:pt x="0" y="51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8"/>
                    </a:lnTo>
                    <a:lnTo>
                      <a:pt x="11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4" name="Freeform 566">
                <a:extLst>
                  <a:ext uri="{FF2B5EF4-FFF2-40B4-BE49-F238E27FC236}">
                    <a16:creationId xmlns:a16="http://schemas.microsoft.com/office/drawing/2014/main" id="{287D1D8D-9D35-46B8-95E5-3156B13D5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146"/>
                <a:ext cx="8" cy="513"/>
              </a:xfrm>
              <a:custGeom>
                <a:avLst/>
                <a:gdLst>
                  <a:gd name="T0" fmla="*/ 0 w 8"/>
                  <a:gd name="T1" fmla="*/ 513 h 513"/>
                  <a:gd name="T2" fmla="*/ 0 w 8"/>
                  <a:gd name="T3" fmla="*/ 0 h 513"/>
                  <a:gd name="T4" fmla="*/ 3 w 8"/>
                  <a:gd name="T5" fmla="*/ 5 h 513"/>
                  <a:gd name="T6" fmla="*/ 8 w 8"/>
                  <a:gd name="T7" fmla="*/ 9 h 513"/>
                  <a:gd name="T8" fmla="*/ 8 w 8"/>
                  <a:gd name="T9" fmla="*/ 513 h 513"/>
                  <a:gd name="T10" fmla="*/ 0 w 8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13"/>
                  <a:gd name="T20" fmla="*/ 8 w 8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9"/>
                    </a:lnTo>
                    <a:lnTo>
                      <a:pt x="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5" name="Freeform 567">
                <a:extLst>
                  <a:ext uri="{FF2B5EF4-FFF2-40B4-BE49-F238E27FC236}">
                    <a16:creationId xmlns:a16="http://schemas.microsoft.com/office/drawing/2014/main" id="{81819A31-EA63-4867-BB7B-B53185AB9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151"/>
                <a:ext cx="9" cy="508"/>
              </a:xfrm>
              <a:custGeom>
                <a:avLst/>
                <a:gdLst>
                  <a:gd name="T0" fmla="*/ 0 w 9"/>
                  <a:gd name="T1" fmla="*/ 508 h 508"/>
                  <a:gd name="T2" fmla="*/ 0 w 9"/>
                  <a:gd name="T3" fmla="*/ 0 h 508"/>
                  <a:gd name="T4" fmla="*/ 3 w 9"/>
                  <a:gd name="T5" fmla="*/ 4 h 508"/>
                  <a:gd name="T6" fmla="*/ 9 w 9"/>
                  <a:gd name="T7" fmla="*/ 7 h 508"/>
                  <a:gd name="T8" fmla="*/ 9 w 9"/>
                  <a:gd name="T9" fmla="*/ 508 h 508"/>
                  <a:gd name="T10" fmla="*/ 0 w 9"/>
                  <a:gd name="T11" fmla="*/ 508 h 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8"/>
                  <a:gd name="T20" fmla="*/ 9 w 9"/>
                  <a:gd name="T21" fmla="*/ 508 h 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8">
                    <a:moveTo>
                      <a:pt x="0" y="50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50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6" name="Freeform 568">
                <a:extLst>
                  <a:ext uri="{FF2B5EF4-FFF2-40B4-BE49-F238E27FC236}">
                    <a16:creationId xmlns:a16="http://schemas.microsoft.com/office/drawing/2014/main" id="{8E9B39E3-B46A-4761-9A21-8B787C7A8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155"/>
                <a:ext cx="11" cy="504"/>
              </a:xfrm>
              <a:custGeom>
                <a:avLst/>
                <a:gdLst>
                  <a:gd name="T0" fmla="*/ 0 w 11"/>
                  <a:gd name="T1" fmla="*/ 504 h 504"/>
                  <a:gd name="T2" fmla="*/ 0 w 11"/>
                  <a:gd name="T3" fmla="*/ 0 h 504"/>
                  <a:gd name="T4" fmla="*/ 6 w 11"/>
                  <a:gd name="T5" fmla="*/ 3 h 504"/>
                  <a:gd name="T6" fmla="*/ 11 w 11"/>
                  <a:gd name="T7" fmla="*/ 9 h 504"/>
                  <a:gd name="T8" fmla="*/ 11 w 11"/>
                  <a:gd name="T9" fmla="*/ 504 h 504"/>
                  <a:gd name="T10" fmla="*/ 0 w 11"/>
                  <a:gd name="T11" fmla="*/ 504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4"/>
                  <a:gd name="T20" fmla="*/ 11 w 11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4">
                    <a:moveTo>
                      <a:pt x="0" y="50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9"/>
                    </a:lnTo>
                    <a:lnTo>
                      <a:pt x="11" y="504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7" name="Freeform 569">
                <a:extLst>
                  <a:ext uri="{FF2B5EF4-FFF2-40B4-BE49-F238E27FC236}">
                    <a16:creationId xmlns:a16="http://schemas.microsoft.com/office/drawing/2014/main" id="{D3681F58-D7D5-4460-A002-44030321B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2158"/>
                <a:ext cx="10" cy="501"/>
              </a:xfrm>
              <a:custGeom>
                <a:avLst/>
                <a:gdLst>
                  <a:gd name="T0" fmla="*/ 0 w 10"/>
                  <a:gd name="T1" fmla="*/ 501 h 501"/>
                  <a:gd name="T2" fmla="*/ 0 w 10"/>
                  <a:gd name="T3" fmla="*/ 0 h 501"/>
                  <a:gd name="T4" fmla="*/ 5 w 10"/>
                  <a:gd name="T5" fmla="*/ 6 h 501"/>
                  <a:gd name="T6" fmla="*/ 10 w 10"/>
                  <a:gd name="T7" fmla="*/ 9 h 501"/>
                  <a:gd name="T8" fmla="*/ 10 w 10"/>
                  <a:gd name="T9" fmla="*/ 501 h 501"/>
                  <a:gd name="T10" fmla="*/ 0 w 10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1"/>
                  <a:gd name="T20" fmla="*/ 10 w 10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1">
                    <a:moveTo>
                      <a:pt x="0" y="501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1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8" name="Freeform 570">
                <a:extLst>
                  <a:ext uri="{FF2B5EF4-FFF2-40B4-BE49-F238E27FC236}">
                    <a16:creationId xmlns:a16="http://schemas.microsoft.com/office/drawing/2014/main" id="{441BAD4E-A37D-43AF-953D-C7A3C0D1A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164"/>
                <a:ext cx="9" cy="495"/>
              </a:xfrm>
              <a:custGeom>
                <a:avLst/>
                <a:gdLst>
                  <a:gd name="T0" fmla="*/ 0 w 9"/>
                  <a:gd name="T1" fmla="*/ 495 h 495"/>
                  <a:gd name="T2" fmla="*/ 0 w 9"/>
                  <a:gd name="T3" fmla="*/ 0 h 495"/>
                  <a:gd name="T4" fmla="*/ 5 w 9"/>
                  <a:gd name="T5" fmla="*/ 3 h 495"/>
                  <a:gd name="T6" fmla="*/ 9 w 9"/>
                  <a:gd name="T7" fmla="*/ 7 h 495"/>
                  <a:gd name="T8" fmla="*/ 9 w 9"/>
                  <a:gd name="T9" fmla="*/ 495 h 495"/>
                  <a:gd name="T10" fmla="*/ 0 w 9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5"/>
                  <a:gd name="T20" fmla="*/ 9 w 9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5">
                    <a:moveTo>
                      <a:pt x="0" y="49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9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9" name="Freeform 571">
                <a:extLst>
                  <a:ext uri="{FF2B5EF4-FFF2-40B4-BE49-F238E27FC236}">
                    <a16:creationId xmlns:a16="http://schemas.microsoft.com/office/drawing/2014/main" id="{E9C60B13-C8D0-48E0-8E16-70AF48C4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167"/>
                <a:ext cx="9" cy="492"/>
              </a:xfrm>
              <a:custGeom>
                <a:avLst/>
                <a:gdLst>
                  <a:gd name="T0" fmla="*/ 0 w 9"/>
                  <a:gd name="T1" fmla="*/ 492 h 492"/>
                  <a:gd name="T2" fmla="*/ 0 w 9"/>
                  <a:gd name="T3" fmla="*/ 0 h 492"/>
                  <a:gd name="T4" fmla="*/ 4 w 9"/>
                  <a:gd name="T5" fmla="*/ 4 h 492"/>
                  <a:gd name="T6" fmla="*/ 9 w 9"/>
                  <a:gd name="T7" fmla="*/ 7 h 492"/>
                  <a:gd name="T8" fmla="*/ 9 w 9"/>
                  <a:gd name="T9" fmla="*/ 492 h 492"/>
                  <a:gd name="T10" fmla="*/ 0 w 9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2"/>
                  <a:gd name="T20" fmla="*/ 9 w 9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2">
                    <a:moveTo>
                      <a:pt x="0" y="49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9" y="492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0" name="Freeform 572">
                <a:extLst>
                  <a:ext uri="{FF2B5EF4-FFF2-40B4-BE49-F238E27FC236}">
                    <a16:creationId xmlns:a16="http://schemas.microsoft.com/office/drawing/2014/main" id="{7E24D6B3-5C51-4620-B450-4661D0E7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1"/>
                <a:ext cx="10" cy="488"/>
              </a:xfrm>
              <a:custGeom>
                <a:avLst/>
                <a:gdLst>
                  <a:gd name="T0" fmla="*/ 0 w 10"/>
                  <a:gd name="T1" fmla="*/ 488 h 488"/>
                  <a:gd name="T2" fmla="*/ 0 w 10"/>
                  <a:gd name="T3" fmla="*/ 0 h 488"/>
                  <a:gd name="T4" fmla="*/ 5 w 10"/>
                  <a:gd name="T5" fmla="*/ 3 h 488"/>
                  <a:gd name="T6" fmla="*/ 10 w 10"/>
                  <a:gd name="T7" fmla="*/ 7 h 488"/>
                  <a:gd name="T8" fmla="*/ 10 w 10"/>
                  <a:gd name="T9" fmla="*/ 488 h 488"/>
                  <a:gd name="T10" fmla="*/ 0 w 10"/>
                  <a:gd name="T11" fmla="*/ 488 h 4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8"/>
                  <a:gd name="T20" fmla="*/ 10 w 10"/>
                  <a:gd name="T21" fmla="*/ 488 h 4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8">
                    <a:moveTo>
                      <a:pt x="0" y="48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7"/>
                    </a:lnTo>
                    <a:lnTo>
                      <a:pt x="10" y="48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1" name="Freeform 573">
                <a:extLst>
                  <a:ext uri="{FF2B5EF4-FFF2-40B4-BE49-F238E27FC236}">
                    <a16:creationId xmlns:a16="http://schemas.microsoft.com/office/drawing/2014/main" id="{211ED204-E84E-4E33-B767-D9D57330F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174"/>
                <a:ext cx="11" cy="485"/>
              </a:xfrm>
              <a:custGeom>
                <a:avLst/>
                <a:gdLst>
                  <a:gd name="T0" fmla="*/ 0 w 11"/>
                  <a:gd name="T1" fmla="*/ 485 h 485"/>
                  <a:gd name="T2" fmla="*/ 0 w 11"/>
                  <a:gd name="T3" fmla="*/ 0 h 485"/>
                  <a:gd name="T4" fmla="*/ 5 w 11"/>
                  <a:gd name="T5" fmla="*/ 4 h 485"/>
                  <a:gd name="T6" fmla="*/ 11 w 11"/>
                  <a:gd name="T7" fmla="*/ 7 h 485"/>
                  <a:gd name="T8" fmla="*/ 11 w 11"/>
                  <a:gd name="T9" fmla="*/ 485 h 485"/>
                  <a:gd name="T10" fmla="*/ 0 w 11"/>
                  <a:gd name="T11" fmla="*/ 485 h 4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5"/>
                  <a:gd name="T20" fmla="*/ 11 w 11"/>
                  <a:gd name="T21" fmla="*/ 485 h 4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5">
                    <a:moveTo>
                      <a:pt x="0" y="48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7"/>
                    </a:lnTo>
                    <a:lnTo>
                      <a:pt x="11" y="485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2" name="Freeform 574">
                <a:extLst>
                  <a:ext uri="{FF2B5EF4-FFF2-40B4-BE49-F238E27FC236}">
                    <a16:creationId xmlns:a16="http://schemas.microsoft.com/office/drawing/2014/main" id="{FB0FE731-4DC9-425F-BC93-A1E5BC9D8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178"/>
                <a:ext cx="9" cy="481"/>
              </a:xfrm>
              <a:custGeom>
                <a:avLst/>
                <a:gdLst>
                  <a:gd name="T0" fmla="*/ 0 w 9"/>
                  <a:gd name="T1" fmla="*/ 481 h 481"/>
                  <a:gd name="T2" fmla="*/ 0 w 9"/>
                  <a:gd name="T3" fmla="*/ 0 h 481"/>
                  <a:gd name="T4" fmla="*/ 6 w 9"/>
                  <a:gd name="T5" fmla="*/ 3 h 481"/>
                  <a:gd name="T6" fmla="*/ 9 w 9"/>
                  <a:gd name="T7" fmla="*/ 7 h 481"/>
                  <a:gd name="T8" fmla="*/ 9 w 9"/>
                  <a:gd name="T9" fmla="*/ 481 h 481"/>
                  <a:gd name="T10" fmla="*/ 0 w 9"/>
                  <a:gd name="T11" fmla="*/ 481 h 4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1"/>
                  <a:gd name="T20" fmla="*/ 9 w 9"/>
                  <a:gd name="T21" fmla="*/ 481 h 4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1">
                    <a:moveTo>
                      <a:pt x="0" y="48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48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3" name="Freeform 575">
                <a:extLst>
                  <a:ext uri="{FF2B5EF4-FFF2-40B4-BE49-F238E27FC236}">
                    <a16:creationId xmlns:a16="http://schemas.microsoft.com/office/drawing/2014/main" id="{65C054D5-A6DD-479F-A6AD-8AEBA9570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181"/>
                <a:ext cx="9" cy="478"/>
              </a:xfrm>
              <a:custGeom>
                <a:avLst/>
                <a:gdLst>
                  <a:gd name="T0" fmla="*/ 0 w 9"/>
                  <a:gd name="T1" fmla="*/ 478 h 478"/>
                  <a:gd name="T2" fmla="*/ 0 w 9"/>
                  <a:gd name="T3" fmla="*/ 0 h 478"/>
                  <a:gd name="T4" fmla="*/ 3 w 9"/>
                  <a:gd name="T5" fmla="*/ 4 h 478"/>
                  <a:gd name="T6" fmla="*/ 9 w 9"/>
                  <a:gd name="T7" fmla="*/ 7 h 478"/>
                  <a:gd name="T8" fmla="*/ 9 w 9"/>
                  <a:gd name="T9" fmla="*/ 478 h 478"/>
                  <a:gd name="T10" fmla="*/ 0 w 9"/>
                  <a:gd name="T11" fmla="*/ 478 h 4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8"/>
                  <a:gd name="T20" fmla="*/ 9 w 9"/>
                  <a:gd name="T21" fmla="*/ 478 h 4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8">
                    <a:moveTo>
                      <a:pt x="0" y="47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4" name="Freeform 576">
                <a:extLst>
                  <a:ext uri="{FF2B5EF4-FFF2-40B4-BE49-F238E27FC236}">
                    <a16:creationId xmlns:a16="http://schemas.microsoft.com/office/drawing/2014/main" id="{D691D4A5-4D1F-494E-AA19-6FB6E95A4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185"/>
                <a:ext cx="11" cy="474"/>
              </a:xfrm>
              <a:custGeom>
                <a:avLst/>
                <a:gdLst>
                  <a:gd name="T0" fmla="*/ 0 w 11"/>
                  <a:gd name="T1" fmla="*/ 474 h 474"/>
                  <a:gd name="T2" fmla="*/ 0 w 11"/>
                  <a:gd name="T3" fmla="*/ 0 h 474"/>
                  <a:gd name="T4" fmla="*/ 6 w 11"/>
                  <a:gd name="T5" fmla="*/ 3 h 474"/>
                  <a:gd name="T6" fmla="*/ 11 w 11"/>
                  <a:gd name="T7" fmla="*/ 7 h 474"/>
                  <a:gd name="T8" fmla="*/ 11 w 11"/>
                  <a:gd name="T9" fmla="*/ 474 h 474"/>
                  <a:gd name="T10" fmla="*/ 0 w 11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4"/>
                  <a:gd name="T20" fmla="*/ 11 w 11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4">
                    <a:moveTo>
                      <a:pt x="0" y="47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7"/>
                    </a:lnTo>
                    <a:lnTo>
                      <a:pt x="11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5" name="Freeform 577">
                <a:extLst>
                  <a:ext uri="{FF2B5EF4-FFF2-40B4-BE49-F238E27FC236}">
                    <a16:creationId xmlns:a16="http://schemas.microsoft.com/office/drawing/2014/main" id="{E5B3875C-62A3-45EB-B70F-9290B4B3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2188"/>
                <a:ext cx="10" cy="471"/>
              </a:xfrm>
              <a:custGeom>
                <a:avLst/>
                <a:gdLst>
                  <a:gd name="T0" fmla="*/ 0 w 10"/>
                  <a:gd name="T1" fmla="*/ 471 h 471"/>
                  <a:gd name="T2" fmla="*/ 0 w 10"/>
                  <a:gd name="T3" fmla="*/ 0 h 471"/>
                  <a:gd name="T4" fmla="*/ 5 w 10"/>
                  <a:gd name="T5" fmla="*/ 4 h 471"/>
                  <a:gd name="T6" fmla="*/ 10 w 10"/>
                  <a:gd name="T7" fmla="*/ 7 h 471"/>
                  <a:gd name="T8" fmla="*/ 10 w 10"/>
                  <a:gd name="T9" fmla="*/ 471 h 471"/>
                  <a:gd name="T10" fmla="*/ 0 w 10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71"/>
                  <a:gd name="T20" fmla="*/ 10 w 10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71">
                    <a:moveTo>
                      <a:pt x="0" y="471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0" y="7"/>
                    </a:lnTo>
                    <a:lnTo>
                      <a:pt x="10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6" name="Freeform 578">
                <a:extLst>
                  <a:ext uri="{FF2B5EF4-FFF2-40B4-BE49-F238E27FC236}">
                    <a16:creationId xmlns:a16="http://schemas.microsoft.com/office/drawing/2014/main" id="{94532220-EF78-41FC-B13D-8D9B85573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192"/>
                <a:ext cx="9" cy="467"/>
              </a:xfrm>
              <a:custGeom>
                <a:avLst/>
                <a:gdLst>
                  <a:gd name="T0" fmla="*/ 0 w 9"/>
                  <a:gd name="T1" fmla="*/ 467 h 467"/>
                  <a:gd name="T2" fmla="*/ 0 w 9"/>
                  <a:gd name="T3" fmla="*/ 0 h 467"/>
                  <a:gd name="T4" fmla="*/ 5 w 9"/>
                  <a:gd name="T5" fmla="*/ 3 h 467"/>
                  <a:gd name="T6" fmla="*/ 9 w 9"/>
                  <a:gd name="T7" fmla="*/ 5 h 467"/>
                  <a:gd name="T8" fmla="*/ 9 w 9"/>
                  <a:gd name="T9" fmla="*/ 467 h 467"/>
                  <a:gd name="T10" fmla="*/ 0 w 9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7"/>
                  <a:gd name="T20" fmla="*/ 9 w 9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7">
                    <a:moveTo>
                      <a:pt x="0" y="46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7" name="Freeform 579">
                <a:extLst>
                  <a:ext uri="{FF2B5EF4-FFF2-40B4-BE49-F238E27FC236}">
                    <a16:creationId xmlns:a16="http://schemas.microsoft.com/office/drawing/2014/main" id="{F0A6526A-EC6D-47FB-8081-AF764BEB6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0 h 464"/>
                  <a:gd name="T4" fmla="*/ 4 w 9"/>
                  <a:gd name="T5" fmla="*/ 2 h 464"/>
                  <a:gd name="T6" fmla="*/ 9 w 9"/>
                  <a:gd name="T7" fmla="*/ 6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6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B7B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8" name="Freeform 580">
                <a:extLst>
                  <a:ext uri="{FF2B5EF4-FFF2-40B4-BE49-F238E27FC236}">
                    <a16:creationId xmlns:a16="http://schemas.microsoft.com/office/drawing/2014/main" id="{DF2C3523-713D-4213-9C24-84DDD3C4C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197"/>
                <a:ext cx="10" cy="462"/>
              </a:xfrm>
              <a:custGeom>
                <a:avLst/>
                <a:gdLst>
                  <a:gd name="T0" fmla="*/ 0 w 10"/>
                  <a:gd name="T1" fmla="*/ 462 h 462"/>
                  <a:gd name="T2" fmla="*/ 0 w 10"/>
                  <a:gd name="T3" fmla="*/ 0 h 462"/>
                  <a:gd name="T4" fmla="*/ 3 w 10"/>
                  <a:gd name="T5" fmla="*/ 2 h 462"/>
                  <a:gd name="T6" fmla="*/ 5 w 10"/>
                  <a:gd name="T7" fmla="*/ 4 h 462"/>
                  <a:gd name="T8" fmla="*/ 8 w 10"/>
                  <a:gd name="T9" fmla="*/ 6 h 462"/>
                  <a:gd name="T10" fmla="*/ 10 w 10"/>
                  <a:gd name="T11" fmla="*/ 7 h 462"/>
                  <a:gd name="T12" fmla="*/ 10 w 10"/>
                  <a:gd name="T13" fmla="*/ 462 h 462"/>
                  <a:gd name="T14" fmla="*/ 0 w 10"/>
                  <a:gd name="T15" fmla="*/ 462 h 4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62"/>
                  <a:gd name="T26" fmla="*/ 10 w 10"/>
                  <a:gd name="T27" fmla="*/ 462 h 4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62">
                    <a:moveTo>
                      <a:pt x="0" y="46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9" name="Freeform 581">
                <a:extLst>
                  <a:ext uri="{FF2B5EF4-FFF2-40B4-BE49-F238E27FC236}">
                    <a16:creationId xmlns:a16="http://schemas.microsoft.com/office/drawing/2014/main" id="{BA30F1FB-B2EB-46D3-AA63-86A1C5672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0 h 458"/>
                  <a:gd name="T4" fmla="*/ 0 w 10"/>
                  <a:gd name="T5" fmla="*/ 0 h 458"/>
                  <a:gd name="T6" fmla="*/ 0 w 10"/>
                  <a:gd name="T7" fmla="*/ 0 h 458"/>
                  <a:gd name="T8" fmla="*/ 5 w 10"/>
                  <a:gd name="T9" fmla="*/ 3 h 458"/>
                  <a:gd name="T10" fmla="*/ 10 w 10"/>
                  <a:gd name="T11" fmla="*/ 5 h 458"/>
                  <a:gd name="T12" fmla="*/ 10 w 10"/>
                  <a:gd name="T13" fmla="*/ 458 h 458"/>
                  <a:gd name="T14" fmla="*/ 0 w 10"/>
                  <a:gd name="T15" fmla="*/ 458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58"/>
                  <a:gd name="T26" fmla="*/ 10 w 10"/>
                  <a:gd name="T27" fmla="*/ 458 h 4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58">
                    <a:moveTo>
                      <a:pt x="0" y="45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0" name="Freeform 582">
                <a:extLst>
                  <a:ext uri="{FF2B5EF4-FFF2-40B4-BE49-F238E27FC236}">
                    <a16:creationId xmlns:a16="http://schemas.microsoft.com/office/drawing/2014/main" id="{DF5CCC15-84F0-4FFD-803D-D395CA5DC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2204"/>
                <a:ext cx="9" cy="455"/>
              </a:xfrm>
              <a:custGeom>
                <a:avLst/>
                <a:gdLst>
                  <a:gd name="T0" fmla="*/ 0 w 9"/>
                  <a:gd name="T1" fmla="*/ 455 h 455"/>
                  <a:gd name="T2" fmla="*/ 0 w 9"/>
                  <a:gd name="T3" fmla="*/ 0 h 455"/>
                  <a:gd name="T4" fmla="*/ 5 w 9"/>
                  <a:gd name="T5" fmla="*/ 2 h 455"/>
                  <a:gd name="T6" fmla="*/ 9 w 9"/>
                  <a:gd name="T7" fmla="*/ 6 h 455"/>
                  <a:gd name="T8" fmla="*/ 9 w 9"/>
                  <a:gd name="T9" fmla="*/ 455 h 455"/>
                  <a:gd name="T10" fmla="*/ 0 w 9"/>
                  <a:gd name="T11" fmla="*/ 455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5"/>
                  <a:gd name="T20" fmla="*/ 9 w 9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5">
                    <a:moveTo>
                      <a:pt x="0" y="45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455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1" name="Freeform 583">
                <a:extLst>
                  <a:ext uri="{FF2B5EF4-FFF2-40B4-BE49-F238E27FC236}">
                    <a16:creationId xmlns:a16="http://schemas.microsoft.com/office/drawing/2014/main" id="{90114CFF-6570-43EC-B07C-1B2DB22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0 h 453"/>
                  <a:gd name="T4" fmla="*/ 4 w 9"/>
                  <a:gd name="T5" fmla="*/ 4 h 453"/>
                  <a:gd name="T6" fmla="*/ 9 w 9"/>
                  <a:gd name="T7" fmla="*/ 5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2" name="Freeform 584">
                <a:extLst>
                  <a:ext uri="{FF2B5EF4-FFF2-40B4-BE49-F238E27FC236}">
                    <a16:creationId xmlns:a16="http://schemas.microsoft.com/office/drawing/2014/main" id="{C0BE8830-5BBA-4CEF-94F0-8454A2AFC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2210"/>
                <a:ext cx="11" cy="449"/>
              </a:xfrm>
              <a:custGeom>
                <a:avLst/>
                <a:gdLst>
                  <a:gd name="T0" fmla="*/ 0 w 11"/>
                  <a:gd name="T1" fmla="*/ 449 h 449"/>
                  <a:gd name="T2" fmla="*/ 0 w 11"/>
                  <a:gd name="T3" fmla="*/ 0 h 449"/>
                  <a:gd name="T4" fmla="*/ 5 w 11"/>
                  <a:gd name="T5" fmla="*/ 1 h 449"/>
                  <a:gd name="T6" fmla="*/ 11 w 11"/>
                  <a:gd name="T7" fmla="*/ 5 h 449"/>
                  <a:gd name="T8" fmla="*/ 11 w 11"/>
                  <a:gd name="T9" fmla="*/ 449 h 449"/>
                  <a:gd name="T10" fmla="*/ 0 w 11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9"/>
                  <a:gd name="T20" fmla="*/ 11 w 11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9">
                    <a:moveTo>
                      <a:pt x="0" y="449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BFB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3" name="Freeform 585">
                <a:extLst>
                  <a:ext uri="{FF2B5EF4-FFF2-40B4-BE49-F238E27FC236}">
                    <a16:creationId xmlns:a16="http://schemas.microsoft.com/office/drawing/2014/main" id="{797A28C2-545B-4CF1-A8B8-89F100E7C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0 h 448"/>
                  <a:gd name="T4" fmla="*/ 6 w 11"/>
                  <a:gd name="T5" fmla="*/ 4 h 448"/>
                  <a:gd name="T6" fmla="*/ 11 w 11"/>
                  <a:gd name="T7" fmla="*/ 6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4" name="Freeform 586">
                <a:extLst>
                  <a:ext uri="{FF2B5EF4-FFF2-40B4-BE49-F238E27FC236}">
                    <a16:creationId xmlns:a16="http://schemas.microsoft.com/office/drawing/2014/main" id="{910016F2-C920-46B2-AD01-DF6A52F7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215"/>
                <a:ext cx="8" cy="444"/>
              </a:xfrm>
              <a:custGeom>
                <a:avLst/>
                <a:gdLst>
                  <a:gd name="T0" fmla="*/ 0 w 8"/>
                  <a:gd name="T1" fmla="*/ 444 h 444"/>
                  <a:gd name="T2" fmla="*/ 0 w 8"/>
                  <a:gd name="T3" fmla="*/ 0 h 444"/>
                  <a:gd name="T4" fmla="*/ 5 w 8"/>
                  <a:gd name="T5" fmla="*/ 2 h 444"/>
                  <a:gd name="T6" fmla="*/ 8 w 8"/>
                  <a:gd name="T7" fmla="*/ 5 h 444"/>
                  <a:gd name="T8" fmla="*/ 8 w 8"/>
                  <a:gd name="T9" fmla="*/ 444 h 444"/>
                  <a:gd name="T10" fmla="*/ 0 w 8"/>
                  <a:gd name="T11" fmla="*/ 444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4"/>
                  <a:gd name="T20" fmla="*/ 8 w 8"/>
                  <a:gd name="T21" fmla="*/ 444 h 4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4">
                    <a:moveTo>
                      <a:pt x="0" y="44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8" y="444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5" name="Freeform 587">
                <a:extLst>
                  <a:ext uri="{FF2B5EF4-FFF2-40B4-BE49-F238E27FC236}">
                    <a16:creationId xmlns:a16="http://schemas.microsoft.com/office/drawing/2014/main" id="{590C7CEC-9B5B-4A4B-BF2C-43C80F35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17"/>
                <a:ext cx="9" cy="442"/>
              </a:xfrm>
              <a:custGeom>
                <a:avLst/>
                <a:gdLst>
                  <a:gd name="T0" fmla="*/ 0 w 9"/>
                  <a:gd name="T1" fmla="*/ 442 h 442"/>
                  <a:gd name="T2" fmla="*/ 0 w 9"/>
                  <a:gd name="T3" fmla="*/ 0 h 442"/>
                  <a:gd name="T4" fmla="*/ 3 w 9"/>
                  <a:gd name="T5" fmla="*/ 3 h 442"/>
                  <a:gd name="T6" fmla="*/ 9 w 9"/>
                  <a:gd name="T7" fmla="*/ 5 h 442"/>
                  <a:gd name="T8" fmla="*/ 9 w 9"/>
                  <a:gd name="T9" fmla="*/ 442 h 442"/>
                  <a:gd name="T10" fmla="*/ 0 w 9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2"/>
                  <a:gd name="T20" fmla="*/ 9 w 9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2">
                    <a:moveTo>
                      <a:pt x="0" y="442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9" y="5"/>
                    </a:lnTo>
                    <a:lnTo>
                      <a:pt x="9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6" name="Freeform 588">
                <a:extLst>
                  <a:ext uri="{FF2B5EF4-FFF2-40B4-BE49-F238E27FC236}">
                    <a16:creationId xmlns:a16="http://schemas.microsoft.com/office/drawing/2014/main" id="{474C50FE-1EC8-4163-B2AD-F53161BAD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20"/>
                <a:ext cx="11" cy="439"/>
              </a:xfrm>
              <a:custGeom>
                <a:avLst/>
                <a:gdLst>
                  <a:gd name="T0" fmla="*/ 0 w 11"/>
                  <a:gd name="T1" fmla="*/ 439 h 439"/>
                  <a:gd name="T2" fmla="*/ 0 w 11"/>
                  <a:gd name="T3" fmla="*/ 0 h 439"/>
                  <a:gd name="T4" fmla="*/ 6 w 11"/>
                  <a:gd name="T5" fmla="*/ 2 h 439"/>
                  <a:gd name="T6" fmla="*/ 11 w 11"/>
                  <a:gd name="T7" fmla="*/ 4 h 439"/>
                  <a:gd name="T8" fmla="*/ 11 w 11"/>
                  <a:gd name="T9" fmla="*/ 439 h 439"/>
                  <a:gd name="T10" fmla="*/ 0 w 11"/>
                  <a:gd name="T11" fmla="*/ 439 h 4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9"/>
                  <a:gd name="T20" fmla="*/ 11 w 11"/>
                  <a:gd name="T21" fmla="*/ 439 h 4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9">
                    <a:moveTo>
                      <a:pt x="0" y="439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39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7" name="Freeform 589">
                <a:extLst>
                  <a:ext uri="{FF2B5EF4-FFF2-40B4-BE49-F238E27FC236}">
                    <a16:creationId xmlns:a16="http://schemas.microsoft.com/office/drawing/2014/main" id="{43FE9C5C-5A1C-4AB1-95E9-8FE881E63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222"/>
                <a:ext cx="10" cy="437"/>
              </a:xfrm>
              <a:custGeom>
                <a:avLst/>
                <a:gdLst>
                  <a:gd name="T0" fmla="*/ 0 w 10"/>
                  <a:gd name="T1" fmla="*/ 437 h 437"/>
                  <a:gd name="T2" fmla="*/ 0 w 10"/>
                  <a:gd name="T3" fmla="*/ 0 h 437"/>
                  <a:gd name="T4" fmla="*/ 5 w 10"/>
                  <a:gd name="T5" fmla="*/ 2 h 437"/>
                  <a:gd name="T6" fmla="*/ 10 w 10"/>
                  <a:gd name="T7" fmla="*/ 5 h 437"/>
                  <a:gd name="T8" fmla="*/ 10 w 10"/>
                  <a:gd name="T9" fmla="*/ 437 h 437"/>
                  <a:gd name="T10" fmla="*/ 0 w 10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7"/>
                  <a:gd name="T20" fmla="*/ 10 w 10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7">
                    <a:moveTo>
                      <a:pt x="0" y="43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5"/>
                    </a:lnTo>
                    <a:lnTo>
                      <a:pt x="10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8" name="Freeform 590">
                <a:extLst>
                  <a:ext uri="{FF2B5EF4-FFF2-40B4-BE49-F238E27FC236}">
                    <a16:creationId xmlns:a16="http://schemas.microsoft.com/office/drawing/2014/main" id="{C2D563B2-E40C-4B0E-91B0-84FAD80AB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224"/>
                <a:ext cx="9" cy="435"/>
              </a:xfrm>
              <a:custGeom>
                <a:avLst/>
                <a:gdLst>
                  <a:gd name="T0" fmla="*/ 0 w 9"/>
                  <a:gd name="T1" fmla="*/ 435 h 435"/>
                  <a:gd name="T2" fmla="*/ 0 w 9"/>
                  <a:gd name="T3" fmla="*/ 0 h 435"/>
                  <a:gd name="T4" fmla="*/ 5 w 9"/>
                  <a:gd name="T5" fmla="*/ 3 h 435"/>
                  <a:gd name="T6" fmla="*/ 9 w 9"/>
                  <a:gd name="T7" fmla="*/ 5 h 435"/>
                  <a:gd name="T8" fmla="*/ 9 w 9"/>
                  <a:gd name="T9" fmla="*/ 435 h 435"/>
                  <a:gd name="T10" fmla="*/ 0 w 9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5"/>
                  <a:gd name="T20" fmla="*/ 9 w 9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5">
                    <a:moveTo>
                      <a:pt x="0" y="43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9" name="Freeform 591">
                <a:extLst>
                  <a:ext uri="{FF2B5EF4-FFF2-40B4-BE49-F238E27FC236}">
                    <a16:creationId xmlns:a16="http://schemas.microsoft.com/office/drawing/2014/main" id="{0C1182D8-0719-4E79-B8C2-9C13CD4FE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0 h 432"/>
                  <a:gd name="T4" fmla="*/ 4 w 9"/>
                  <a:gd name="T5" fmla="*/ 2 h 432"/>
                  <a:gd name="T6" fmla="*/ 9 w 9"/>
                  <a:gd name="T7" fmla="*/ 4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" name="Freeform 592">
                <a:extLst>
                  <a:ext uri="{FF2B5EF4-FFF2-40B4-BE49-F238E27FC236}">
                    <a16:creationId xmlns:a16="http://schemas.microsoft.com/office/drawing/2014/main" id="{09D3FA91-A009-4042-A302-7900F419D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229"/>
                <a:ext cx="10" cy="430"/>
              </a:xfrm>
              <a:custGeom>
                <a:avLst/>
                <a:gdLst>
                  <a:gd name="T0" fmla="*/ 0 w 10"/>
                  <a:gd name="T1" fmla="*/ 430 h 430"/>
                  <a:gd name="T2" fmla="*/ 0 w 10"/>
                  <a:gd name="T3" fmla="*/ 0 h 430"/>
                  <a:gd name="T4" fmla="*/ 5 w 10"/>
                  <a:gd name="T5" fmla="*/ 2 h 430"/>
                  <a:gd name="T6" fmla="*/ 10 w 10"/>
                  <a:gd name="T7" fmla="*/ 3 h 430"/>
                  <a:gd name="T8" fmla="*/ 10 w 10"/>
                  <a:gd name="T9" fmla="*/ 430 h 430"/>
                  <a:gd name="T10" fmla="*/ 0 w 10"/>
                  <a:gd name="T11" fmla="*/ 43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0"/>
                  <a:gd name="T20" fmla="*/ 10 w 10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0">
                    <a:moveTo>
                      <a:pt x="0" y="43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" name="Freeform 593">
                <a:extLst>
                  <a:ext uri="{FF2B5EF4-FFF2-40B4-BE49-F238E27FC236}">
                    <a16:creationId xmlns:a16="http://schemas.microsoft.com/office/drawing/2014/main" id="{2D134994-B4A7-4181-B398-A624EB695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231"/>
                <a:ext cx="11" cy="428"/>
              </a:xfrm>
              <a:custGeom>
                <a:avLst/>
                <a:gdLst>
                  <a:gd name="T0" fmla="*/ 0 w 11"/>
                  <a:gd name="T1" fmla="*/ 428 h 428"/>
                  <a:gd name="T2" fmla="*/ 0 w 11"/>
                  <a:gd name="T3" fmla="*/ 0 h 428"/>
                  <a:gd name="T4" fmla="*/ 5 w 11"/>
                  <a:gd name="T5" fmla="*/ 1 h 428"/>
                  <a:gd name="T6" fmla="*/ 11 w 11"/>
                  <a:gd name="T7" fmla="*/ 5 h 428"/>
                  <a:gd name="T8" fmla="*/ 11 w 11"/>
                  <a:gd name="T9" fmla="*/ 428 h 428"/>
                  <a:gd name="T10" fmla="*/ 0 w 11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8"/>
                  <a:gd name="T20" fmla="*/ 11 w 11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8">
                    <a:moveTo>
                      <a:pt x="0" y="42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2" name="Freeform 594">
                <a:extLst>
                  <a:ext uri="{FF2B5EF4-FFF2-40B4-BE49-F238E27FC236}">
                    <a16:creationId xmlns:a16="http://schemas.microsoft.com/office/drawing/2014/main" id="{D7D3A824-9E81-49D1-8C3D-651176FB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232"/>
                <a:ext cx="9" cy="427"/>
              </a:xfrm>
              <a:custGeom>
                <a:avLst/>
                <a:gdLst>
                  <a:gd name="T0" fmla="*/ 0 w 9"/>
                  <a:gd name="T1" fmla="*/ 427 h 427"/>
                  <a:gd name="T2" fmla="*/ 0 w 9"/>
                  <a:gd name="T3" fmla="*/ 0 h 427"/>
                  <a:gd name="T4" fmla="*/ 6 w 9"/>
                  <a:gd name="T5" fmla="*/ 4 h 427"/>
                  <a:gd name="T6" fmla="*/ 9 w 9"/>
                  <a:gd name="T7" fmla="*/ 6 h 427"/>
                  <a:gd name="T8" fmla="*/ 9 w 9"/>
                  <a:gd name="T9" fmla="*/ 427 h 427"/>
                  <a:gd name="T10" fmla="*/ 0 w 9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7"/>
                  <a:gd name="T20" fmla="*/ 9 w 9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7">
                    <a:moveTo>
                      <a:pt x="0" y="427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9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3" name="Freeform 595">
                <a:extLst>
                  <a:ext uri="{FF2B5EF4-FFF2-40B4-BE49-F238E27FC236}">
                    <a16:creationId xmlns:a16="http://schemas.microsoft.com/office/drawing/2014/main" id="{460B0F78-E88D-4859-AA13-A4C4F7100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0 h 423"/>
                  <a:gd name="T4" fmla="*/ 3 w 8"/>
                  <a:gd name="T5" fmla="*/ 2 h 423"/>
                  <a:gd name="T6" fmla="*/ 8 w 8"/>
                  <a:gd name="T7" fmla="*/ 4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4" name="Freeform 596">
                <a:extLst>
                  <a:ext uri="{FF2B5EF4-FFF2-40B4-BE49-F238E27FC236}">
                    <a16:creationId xmlns:a16="http://schemas.microsoft.com/office/drawing/2014/main" id="{D24ACCE8-7578-4490-9EDD-6270D88A1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0 h 421"/>
                  <a:gd name="T4" fmla="*/ 5 w 11"/>
                  <a:gd name="T5" fmla="*/ 2 h 421"/>
                  <a:gd name="T6" fmla="*/ 11 w 11"/>
                  <a:gd name="T7" fmla="*/ 3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5" name="Freeform 597">
                <a:extLst>
                  <a:ext uri="{FF2B5EF4-FFF2-40B4-BE49-F238E27FC236}">
                    <a16:creationId xmlns:a16="http://schemas.microsoft.com/office/drawing/2014/main" id="{88573C19-573F-4A64-B086-4ADF2F264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0 h 419"/>
                  <a:gd name="T4" fmla="*/ 6 w 11"/>
                  <a:gd name="T5" fmla="*/ 1 h 419"/>
                  <a:gd name="T6" fmla="*/ 11 w 11"/>
                  <a:gd name="T7" fmla="*/ 3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6" name="Freeform 598">
                <a:extLst>
                  <a:ext uri="{FF2B5EF4-FFF2-40B4-BE49-F238E27FC236}">
                    <a16:creationId xmlns:a16="http://schemas.microsoft.com/office/drawing/2014/main" id="{739174E2-6BBB-4194-B381-E63673516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0 h 418"/>
                  <a:gd name="T4" fmla="*/ 5 w 9"/>
                  <a:gd name="T5" fmla="*/ 2 h 418"/>
                  <a:gd name="T6" fmla="*/ 9 w 9"/>
                  <a:gd name="T7" fmla="*/ 4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7" name="Freeform 599">
                <a:extLst>
                  <a:ext uri="{FF2B5EF4-FFF2-40B4-BE49-F238E27FC236}">
                    <a16:creationId xmlns:a16="http://schemas.microsoft.com/office/drawing/2014/main" id="{66DDB9CB-4079-4EA7-8084-360EC1937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0 h 416"/>
                  <a:gd name="T4" fmla="*/ 4 w 9"/>
                  <a:gd name="T5" fmla="*/ 2 h 416"/>
                  <a:gd name="T6" fmla="*/ 9 w 9"/>
                  <a:gd name="T7" fmla="*/ 4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" name="Freeform 600">
                <a:extLst>
                  <a:ext uri="{FF2B5EF4-FFF2-40B4-BE49-F238E27FC236}">
                    <a16:creationId xmlns:a16="http://schemas.microsoft.com/office/drawing/2014/main" id="{DC6B687A-53D2-4EF2-A552-9E14A22B1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0 h 414"/>
                  <a:gd name="T4" fmla="*/ 5 w 10"/>
                  <a:gd name="T5" fmla="*/ 2 h 414"/>
                  <a:gd name="T6" fmla="*/ 10 w 10"/>
                  <a:gd name="T7" fmla="*/ 3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9" name="Freeform 601">
                <a:extLst>
                  <a:ext uri="{FF2B5EF4-FFF2-40B4-BE49-F238E27FC236}">
                    <a16:creationId xmlns:a16="http://schemas.microsoft.com/office/drawing/2014/main" id="{5798D381-D620-41B0-8000-5E3441B09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0 h 412"/>
                  <a:gd name="T4" fmla="*/ 5 w 10"/>
                  <a:gd name="T5" fmla="*/ 1 h 412"/>
                  <a:gd name="T6" fmla="*/ 10 w 10"/>
                  <a:gd name="T7" fmla="*/ 3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0" name="Freeform 602">
                <a:extLst>
                  <a:ext uri="{FF2B5EF4-FFF2-40B4-BE49-F238E27FC236}">
                    <a16:creationId xmlns:a16="http://schemas.microsoft.com/office/drawing/2014/main" id="{E3FD5A72-D184-42CF-AD6F-003AB9177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0 h 411"/>
                  <a:gd name="T4" fmla="*/ 5 w 9"/>
                  <a:gd name="T5" fmla="*/ 2 h 411"/>
                  <a:gd name="T6" fmla="*/ 9 w 9"/>
                  <a:gd name="T7" fmla="*/ 2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1" name="Freeform 603">
                <a:extLst>
                  <a:ext uri="{FF2B5EF4-FFF2-40B4-BE49-F238E27FC236}">
                    <a16:creationId xmlns:a16="http://schemas.microsoft.com/office/drawing/2014/main" id="{1E4D74CC-5331-450B-9F17-515C6BE22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0 h 409"/>
                  <a:gd name="T4" fmla="*/ 4 w 9"/>
                  <a:gd name="T5" fmla="*/ 0 h 409"/>
                  <a:gd name="T6" fmla="*/ 9 w 9"/>
                  <a:gd name="T7" fmla="*/ 2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2" name="Freeform 604">
                <a:extLst>
                  <a:ext uri="{FF2B5EF4-FFF2-40B4-BE49-F238E27FC236}">
                    <a16:creationId xmlns:a16="http://schemas.microsoft.com/office/drawing/2014/main" id="{82E92264-AAD9-499F-A28B-60CC98F0E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250"/>
                <a:ext cx="11" cy="409"/>
              </a:xfrm>
              <a:custGeom>
                <a:avLst/>
                <a:gdLst>
                  <a:gd name="T0" fmla="*/ 0 w 11"/>
                  <a:gd name="T1" fmla="*/ 409 h 409"/>
                  <a:gd name="T2" fmla="*/ 0 w 11"/>
                  <a:gd name="T3" fmla="*/ 0 h 409"/>
                  <a:gd name="T4" fmla="*/ 5 w 11"/>
                  <a:gd name="T5" fmla="*/ 2 h 409"/>
                  <a:gd name="T6" fmla="*/ 11 w 11"/>
                  <a:gd name="T7" fmla="*/ 4 h 409"/>
                  <a:gd name="T8" fmla="*/ 11 w 11"/>
                  <a:gd name="T9" fmla="*/ 409 h 409"/>
                  <a:gd name="T10" fmla="*/ 0 w 11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9"/>
                  <a:gd name="T20" fmla="*/ 11 w 11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9">
                    <a:moveTo>
                      <a:pt x="0" y="409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1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3" name="Freeform 605">
                <a:extLst>
                  <a:ext uri="{FF2B5EF4-FFF2-40B4-BE49-F238E27FC236}">
                    <a16:creationId xmlns:a16="http://schemas.microsoft.com/office/drawing/2014/main" id="{9C97D3E8-7540-4181-89D4-80F9A3B03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0 h 407"/>
                  <a:gd name="T4" fmla="*/ 6 w 11"/>
                  <a:gd name="T5" fmla="*/ 2 h 407"/>
                  <a:gd name="T6" fmla="*/ 11 w 11"/>
                  <a:gd name="T7" fmla="*/ 3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3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4" name="Freeform 606">
                <a:extLst>
                  <a:ext uri="{FF2B5EF4-FFF2-40B4-BE49-F238E27FC236}">
                    <a16:creationId xmlns:a16="http://schemas.microsoft.com/office/drawing/2014/main" id="{3D4A7CBB-2A45-464D-964F-2EA94A009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0 h 405"/>
                  <a:gd name="T4" fmla="*/ 5 w 8"/>
                  <a:gd name="T5" fmla="*/ 1 h 405"/>
                  <a:gd name="T6" fmla="*/ 8 w 8"/>
                  <a:gd name="T7" fmla="*/ 1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5" name="Freeform 607">
                <a:extLst>
                  <a:ext uri="{FF2B5EF4-FFF2-40B4-BE49-F238E27FC236}">
                    <a16:creationId xmlns:a16="http://schemas.microsoft.com/office/drawing/2014/main" id="{5E1EA0E3-97FB-4DCC-818F-9C72BD59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0 h 404"/>
                  <a:gd name="T4" fmla="*/ 3 w 9"/>
                  <a:gd name="T5" fmla="*/ 0 h 404"/>
                  <a:gd name="T6" fmla="*/ 9 w 9"/>
                  <a:gd name="T7" fmla="*/ 2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6" name="Freeform 608">
                <a:extLst>
                  <a:ext uri="{FF2B5EF4-FFF2-40B4-BE49-F238E27FC236}">
                    <a16:creationId xmlns:a16="http://schemas.microsoft.com/office/drawing/2014/main" id="{BEB6E097-8C7D-4D39-8EC0-5264AD4DA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255"/>
                <a:ext cx="11" cy="404"/>
              </a:xfrm>
              <a:custGeom>
                <a:avLst/>
                <a:gdLst>
                  <a:gd name="T0" fmla="*/ 0 w 11"/>
                  <a:gd name="T1" fmla="*/ 404 h 404"/>
                  <a:gd name="T2" fmla="*/ 0 w 11"/>
                  <a:gd name="T3" fmla="*/ 0 h 404"/>
                  <a:gd name="T4" fmla="*/ 6 w 11"/>
                  <a:gd name="T5" fmla="*/ 2 h 404"/>
                  <a:gd name="T6" fmla="*/ 11 w 11"/>
                  <a:gd name="T7" fmla="*/ 4 h 404"/>
                  <a:gd name="T8" fmla="*/ 11 w 11"/>
                  <a:gd name="T9" fmla="*/ 404 h 404"/>
                  <a:gd name="T10" fmla="*/ 0 w 11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4"/>
                  <a:gd name="T20" fmla="*/ 11 w 11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4">
                    <a:moveTo>
                      <a:pt x="0" y="40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7" name="Freeform 609">
                <a:extLst>
                  <a:ext uri="{FF2B5EF4-FFF2-40B4-BE49-F238E27FC236}">
                    <a16:creationId xmlns:a16="http://schemas.microsoft.com/office/drawing/2014/main" id="{5A4BAB5B-C30F-4CD7-A061-60D46C712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0 h 402"/>
                  <a:gd name="T4" fmla="*/ 5 w 10"/>
                  <a:gd name="T5" fmla="*/ 2 h 402"/>
                  <a:gd name="T6" fmla="*/ 10 w 10"/>
                  <a:gd name="T7" fmla="*/ 2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8" name="Freeform 610">
                <a:extLst>
                  <a:ext uri="{FF2B5EF4-FFF2-40B4-BE49-F238E27FC236}">
                    <a16:creationId xmlns:a16="http://schemas.microsoft.com/office/drawing/2014/main" id="{B79BB081-8BEE-4F1F-BE95-AA01A66A0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5 w 9"/>
                  <a:gd name="T5" fmla="*/ 0 h 400"/>
                  <a:gd name="T6" fmla="*/ 9 w 9"/>
                  <a:gd name="T7" fmla="*/ 2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9" name="Freeform 611">
                <a:extLst>
                  <a:ext uri="{FF2B5EF4-FFF2-40B4-BE49-F238E27FC236}">
                    <a16:creationId xmlns:a16="http://schemas.microsoft.com/office/drawing/2014/main" id="{52093628-57EB-4038-9DCE-93DF01FF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4 w 9"/>
                  <a:gd name="T5" fmla="*/ 2 h 400"/>
                  <a:gd name="T6" fmla="*/ 9 w 9"/>
                  <a:gd name="T7" fmla="*/ 3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0" name="Freeform 612">
                <a:extLst>
                  <a:ext uri="{FF2B5EF4-FFF2-40B4-BE49-F238E27FC236}">
                    <a16:creationId xmlns:a16="http://schemas.microsoft.com/office/drawing/2014/main" id="{5E9EADFD-07F5-460D-B7E9-0586FA187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0 h 398"/>
                  <a:gd name="T4" fmla="*/ 5 w 10"/>
                  <a:gd name="T5" fmla="*/ 1 h 398"/>
                  <a:gd name="T6" fmla="*/ 10 w 10"/>
                  <a:gd name="T7" fmla="*/ 1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1" name="Freeform 613">
                <a:extLst>
                  <a:ext uri="{FF2B5EF4-FFF2-40B4-BE49-F238E27FC236}">
                    <a16:creationId xmlns:a16="http://schemas.microsoft.com/office/drawing/2014/main" id="{0A92472B-7818-4470-9526-E24D36875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0 h 397"/>
                  <a:gd name="T4" fmla="*/ 5 w 11"/>
                  <a:gd name="T5" fmla="*/ 0 h 397"/>
                  <a:gd name="T6" fmla="*/ 11 w 11"/>
                  <a:gd name="T7" fmla="*/ 2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2" name="Freeform 614">
                <a:extLst>
                  <a:ext uri="{FF2B5EF4-FFF2-40B4-BE49-F238E27FC236}">
                    <a16:creationId xmlns:a16="http://schemas.microsoft.com/office/drawing/2014/main" id="{38AE2BF1-9FCF-4AAE-9B94-0B9568431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0 h 397"/>
                  <a:gd name="T4" fmla="*/ 6 w 9"/>
                  <a:gd name="T5" fmla="*/ 2 h 397"/>
                  <a:gd name="T6" fmla="*/ 9 w 9"/>
                  <a:gd name="T7" fmla="*/ 2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3" name="Freeform 615">
                <a:extLst>
                  <a:ext uri="{FF2B5EF4-FFF2-40B4-BE49-F238E27FC236}">
                    <a16:creationId xmlns:a16="http://schemas.microsoft.com/office/drawing/2014/main" id="{53F015E8-6C81-4B2E-981A-1426115B8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0 h 395"/>
                  <a:gd name="T4" fmla="*/ 3 w 8"/>
                  <a:gd name="T5" fmla="*/ 0 h 395"/>
                  <a:gd name="T6" fmla="*/ 8 w 8"/>
                  <a:gd name="T7" fmla="*/ 2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4" name="Freeform 616">
                <a:extLst>
                  <a:ext uri="{FF2B5EF4-FFF2-40B4-BE49-F238E27FC236}">
                    <a16:creationId xmlns:a16="http://schemas.microsoft.com/office/drawing/2014/main" id="{F337F3A7-01EA-4376-B0F9-8411B8898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0 h 395"/>
                  <a:gd name="T4" fmla="*/ 5 w 11"/>
                  <a:gd name="T5" fmla="*/ 2 h 395"/>
                  <a:gd name="T6" fmla="*/ 11 w 11"/>
                  <a:gd name="T7" fmla="*/ 2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5" name="Freeform 617">
                <a:extLst>
                  <a:ext uri="{FF2B5EF4-FFF2-40B4-BE49-F238E27FC236}">
                    <a16:creationId xmlns:a16="http://schemas.microsoft.com/office/drawing/2014/main" id="{6BEC8C7C-814C-411F-A3F0-E355DB453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6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6" name="Freeform 618">
                <a:extLst>
                  <a:ext uri="{FF2B5EF4-FFF2-40B4-BE49-F238E27FC236}">
                    <a16:creationId xmlns:a16="http://schemas.microsoft.com/office/drawing/2014/main" id="{DC52EF0B-6994-49AD-9F40-9CC5256A8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0 h 393"/>
                  <a:gd name="T4" fmla="*/ 5 w 8"/>
                  <a:gd name="T5" fmla="*/ 0 h 393"/>
                  <a:gd name="T6" fmla="*/ 8 w 8"/>
                  <a:gd name="T7" fmla="*/ 2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7" name="Freeform 619">
                <a:extLst>
                  <a:ext uri="{FF2B5EF4-FFF2-40B4-BE49-F238E27FC236}">
                    <a16:creationId xmlns:a16="http://schemas.microsoft.com/office/drawing/2014/main" id="{BADA4F25-D57D-4BB8-B650-2BEA7C79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0 h 393"/>
                  <a:gd name="T4" fmla="*/ 3 w 9"/>
                  <a:gd name="T5" fmla="*/ 2 h 393"/>
                  <a:gd name="T6" fmla="*/ 9 w 9"/>
                  <a:gd name="T7" fmla="*/ 2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8" name="Freeform 620">
                <a:extLst>
                  <a:ext uri="{FF2B5EF4-FFF2-40B4-BE49-F238E27FC236}">
                    <a16:creationId xmlns:a16="http://schemas.microsoft.com/office/drawing/2014/main" id="{A2486078-B78E-4D4E-9764-200A0B19C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6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9" name="Freeform 621">
                <a:extLst>
                  <a:ext uri="{FF2B5EF4-FFF2-40B4-BE49-F238E27FC236}">
                    <a16:creationId xmlns:a16="http://schemas.microsoft.com/office/drawing/2014/main" id="{6A15C295-2499-4B17-9134-8CF9528D6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0 h 391"/>
                  <a:gd name="T4" fmla="*/ 5 w 10"/>
                  <a:gd name="T5" fmla="*/ 0 h 391"/>
                  <a:gd name="T6" fmla="*/ 10 w 10"/>
                  <a:gd name="T7" fmla="*/ 1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0" name="Freeform 622">
                <a:extLst>
                  <a:ext uri="{FF2B5EF4-FFF2-40B4-BE49-F238E27FC236}">
                    <a16:creationId xmlns:a16="http://schemas.microsoft.com/office/drawing/2014/main" id="{1EB59276-606E-4B52-8C43-DD9C60E3D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0 h 391"/>
                  <a:gd name="T4" fmla="*/ 5 w 9"/>
                  <a:gd name="T5" fmla="*/ 1 h 391"/>
                  <a:gd name="T6" fmla="*/ 9 w 9"/>
                  <a:gd name="T7" fmla="*/ 1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1" name="Freeform 623">
                <a:extLst>
                  <a:ext uri="{FF2B5EF4-FFF2-40B4-BE49-F238E27FC236}">
                    <a16:creationId xmlns:a16="http://schemas.microsoft.com/office/drawing/2014/main" id="{34B8C4F1-E48A-490D-BC8D-46C5E723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4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2" name="Freeform 624">
                <a:extLst>
                  <a:ext uri="{FF2B5EF4-FFF2-40B4-BE49-F238E27FC236}">
                    <a16:creationId xmlns:a16="http://schemas.microsoft.com/office/drawing/2014/main" id="{E27E00CE-3A19-4347-B483-E50C24B36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3" name="Freeform 625">
                <a:extLst>
                  <a:ext uri="{FF2B5EF4-FFF2-40B4-BE49-F238E27FC236}">
                    <a16:creationId xmlns:a16="http://schemas.microsoft.com/office/drawing/2014/main" id="{B2230817-9CA3-4D64-B025-DDDF1F65E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5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4" name="Freeform 626">
                <a:extLst>
                  <a:ext uri="{FF2B5EF4-FFF2-40B4-BE49-F238E27FC236}">
                    <a16:creationId xmlns:a16="http://schemas.microsoft.com/office/drawing/2014/main" id="{5A4A7900-73E9-4817-AD09-76C04B79F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6 w 9"/>
                  <a:gd name="T5" fmla="*/ 0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5" name="Freeform 627">
                <a:extLst>
                  <a:ext uri="{FF2B5EF4-FFF2-40B4-BE49-F238E27FC236}">
                    <a16:creationId xmlns:a16="http://schemas.microsoft.com/office/drawing/2014/main" id="{05DB43B4-C148-4635-BDF7-AB93AC9CF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3 w 9"/>
                  <a:gd name="T5" fmla="*/ 2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6" name="Freeform 628">
                <a:extLst>
                  <a:ext uri="{FF2B5EF4-FFF2-40B4-BE49-F238E27FC236}">
                    <a16:creationId xmlns:a16="http://schemas.microsoft.com/office/drawing/2014/main" id="{0BC686A9-A5C2-495E-BDD1-0CCD4654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6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7" name="Freeform 629">
                <a:extLst>
                  <a:ext uri="{FF2B5EF4-FFF2-40B4-BE49-F238E27FC236}">
                    <a16:creationId xmlns:a16="http://schemas.microsoft.com/office/drawing/2014/main" id="{382E8184-143B-4A82-A041-E4996CABF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8" name="Freeform 630">
                <a:extLst>
                  <a:ext uri="{FF2B5EF4-FFF2-40B4-BE49-F238E27FC236}">
                    <a16:creationId xmlns:a16="http://schemas.microsoft.com/office/drawing/2014/main" id="{8FAE339D-8C5C-4580-B169-498FD9685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9" name="Freeform 631">
                <a:extLst>
                  <a:ext uri="{FF2B5EF4-FFF2-40B4-BE49-F238E27FC236}">
                    <a16:creationId xmlns:a16="http://schemas.microsoft.com/office/drawing/2014/main" id="{20FCD7D5-1625-4E5D-B40F-2A60E9AF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5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0" name="Freeform 632">
                <a:extLst>
                  <a:ext uri="{FF2B5EF4-FFF2-40B4-BE49-F238E27FC236}">
                    <a16:creationId xmlns:a16="http://schemas.microsoft.com/office/drawing/2014/main" id="{69F1166C-11AB-4F28-B657-47CD9DD5A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4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1" name="Freeform 633">
                <a:extLst>
                  <a:ext uri="{FF2B5EF4-FFF2-40B4-BE49-F238E27FC236}">
                    <a16:creationId xmlns:a16="http://schemas.microsoft.com/office/drawing/2014/main" id="{B6272F13-5965-48B7-9A8E-AD82AF78C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2" name="Freeform 634">
                <a:extLst>
                  <a:ext uri="{FF2B5EF4-FFF2-40B4-BE49-F238E27FC236}">
                    <a16:creationId xmlns:a16="http://schemas.microsoft.com/office/drawing/2014/main" id="{76C12B0C-4D83-47DA-8390-82D4AEB3C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5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3" name="Freeform 635">
                <a:extLst>
                  <a:ext uri="{FF2B5EF4-FFF2-40B4-BE49-F238E27FC236}">
                    <a16:creationId xmlns:a16="http://schemas.microsoft.com/office/drawing/2014/main" id="{581372F5-F77D-44AF-9861-A8ECEC321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6 w 9"/>
                  <a:gd name="T5" fmla="*/ 2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4" name="Freeform 636">
                <a:extLst>
                  <a:ext uri="{FF2B5EF4-FFF2-40B4-BE49-F238E27FC236}">
                    <a16:creationId xmlns:a16="http://schemas.microsoft.com/office/drawing/2014/main" id="{ECA32BC9-CB6F-4144-BF24-5CCFC91CC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3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5" name="Freeform 637">
                <a:extLst>
                  <a:ext uri="{FF2B5EF4-FFF2-40B4-BE49-F238E27FC236}">
                    <a16:creationId xmlns:a16="http://schemas.microsoft.com/office/drawing/2014/main" id="{F7E0614A-4341-43A0-A698-E67ECCF7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6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6" name="Freeform 638">
                <a:extLst>
                  <a:ext uri="{FF2B5EF4-FFF2-40B4-BE49-F238E27FC236}">
                    <a16:creationId xmlns:a16="http://schemas.microsoft.com/office/drawing/2014/main" id="{1CF06611-6389-4EAC-B7FC-E8305BA0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7" name="Freeform 639">
                <a:extLst>
                  <a:ext uri="{FF2B5EF4-FFF2-40B4-BE49-F238E27FC236}">
                    <a16:creationId xmlns:a16="http://schemas.microsoft.com/office/drawing/2014/main" id="{63680DA1-6376-4B68-98FE-40F9DAE06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5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8" name="Freeform 640">
                <a:extLst>
                  <a:ext uri="{FF2B5EF4-FFF2-40B4-BE49-F238E27FC236}">
                    <a16:creationId xmlns:a16="http://schemas.microsoft.com/office/drawing/2014/main" id="{6D21E829-EB4B-487A-8E6F-C91E74B01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1 h 391"/>
                  <a:gd name="T4" fmla="*/ 4 w 9"/>
                  <a:gd name="T5" fmla="*/ 1 h 391"/>
                  <a:gd name="T6" fmla="*/ 9 w 9"/>
                  <a:gd name="T7" fmla="*/ 0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9" name="Freeform 641">
                <a:extLst>
                  <a:ext uri="{FF2B5EF4-FFF2-40B4-BE49-F238E27FC236}">
                    <a16:creationId xmlns:a16="http://schemas.microsoft.com/office/drawing/2014/main" id="{50447134-D3E1-442D-89E6-1F1231DE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1 h 391"/>
                  <a:gd name="T4" fmla="*/ 5 w 10"/>
                  <a:gd name="T5" fmla="*/ 0 h 391"/>
                  <a:gd name="T6" fmla="*/ 10 w 10"/>
                  <a:gd name="T7" fmla="*/ 0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0" name="Freeform 642">
                <a:extLst>
                  <a:ext uri="{FF2B5EF4-FFF2-40B4-BE49-F238E27FC236}">
                    <a16:creationId xmlns:a16="http://schemas.microsoft.com/office/drawing/2014/main" id="{85E762A1-3188-4270-A3B6-6A153E4DA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5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1" name="Freeform 643">
                <a:extLst>
                  <a:ext uri="{FF2B5EF4-FFF2-40B4-BE49-F238E27FC236}">
                    <a16:creationId xmlns:a16="http://schemas.microsoft.com/office/drawing/2014/main" id="{A2807D2A-83B3-4441-8323-61E77E03C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2 h 393"/>
                  <a:gd name="T4" fmla="*/ 6 w 9"/>
                  <a:gd name="T5" fmla="*/ 2 h 393"/>
                  <a:gd name="T6" fmla="*/ 9 w 9"/>
                  <a:gd name="T7" fmla="*/ 0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2" name="Freeform 644">
                <a:extLst>
                  <a:ext uri="{FF2B5EF4-FFF2-40B4-BE49-F238E27FC236}">
                    <a16:creationId xmlns:a16="http://schemas.microsoft.com/office/drawing/2014/main" id="{F005FF65-CF11-4CFD-AF2A-234346497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2 h 393"/>
                  <a:gd name="T4" fmla="*/ 3 w 8"/>
                  <a:gd name="T5" fmla="*/ 0 h 393"/>
                  <a:gd name="T6" fmla="*/ 8 w 8"/>
                  <a:gd name="T7" fmla="*/ 0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3" name="Freeform 645">
                <a:extLst>
                  <a:ext uri="{FF2B5EF4-FFF2-40B4-BE49-F238E27FC236}">
                    <a16:creationId xmlns:a16="http://schemas.microsoft.com/office/drawing/2014/main" id="{CCB8C0E2-D1AF-403C-81C3-E23121EC4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5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4" name="Freeform 646">
                <a:extLst>
                  <a:ext uri="{FF2B5EF4-FFF2-40B4-BE49-F238E27FC236}">
                    <a16:creationId xmlns:a16="http://schemas.microsoft.com/office/drawing/2014/main" id="{58392935-967A-4111-A0A6-E7E8753CB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2 h 395"/>
                  <a:gd name="T4" fmla="*/ 6 w 11"/>
                  <a:gd name="T5" fmla="*/ 2 h 395"/>
                  <a:gd name="T6" fmla="*/ 11 w 11"/>
                  <a:gd name="T7" fmla="*/ 0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5" name="Freeform 647">
                <a:extLst>
                  <a:ext uri="{FF2B5EF4-FFF2-40B4-BE49-F238E27FC236}">
                    <a16:creationId xmlns:a16="http://schemas.microsoft.com/office/drawing/2014/main" id="{C2D10A50-C312-4016-953B-B583A30C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2 h 395"/>
                  <a:gd name="T4" fmla="*/ 5 w 8"/>
                  <a:gd name="T5" fmla="*/ 0 h 395"/>
                  <a:gd name="T6" fmla="*/ 8 w 8"/>
                  <a:gd name="T7" fmla="*/ 0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6" name="Freeform 648">
                <a:extLst>
                  <a:ext uri="{FF2B5EF4-FFF2-40B4-BE49-F238E27FC236}">
                    <a16:creationId xmlns:a16="http://schemas.microsoft.com/office/drawing/2014/main" id="{98841C1F-9120-4630-9550-1E94D8762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2 h 397"/>
                  <a:gd name="T4" fmla="*/ 3 w 9"/>
                  <a:gd name="T5" fmla="*/ 2 h 397"/>
                  <a:gd name="T6" fmla="*/ 9 w 9"/>
                  <a:gd name="T7" fmla="*/ 0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7" name="Freeform 649">
                <a:extLst>
                  <a:ext uri="{FF2B5EF4-FFF2-40B4-BE49-F238E27FC236}">
                    <a16:creationId xmlns:a16="http://schemas.microsoft.com/office/drawing/2014/main" id="{FC06EF24-359B-4DF4-AFA3-B24287AB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2 h 397"/>
                  <a:gd name="T4" fmla="*/ 6 w 11"/>
                  <a:gd name="T5" fmla="*/ 0 h 397"/>
                  <a:gd name="T6" fmla="*/ 11 w 11"/>
                  <a:gd name="T7" fmla="*/ 0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8" name="Freeform 650">
                <a:extLst>
                  <a:ext uri="{FF2B5EF4-FFF2-40B4-BE49-F238E27FC236}">
                    <a16:creationId xmlns:a16="http://schemas.microsoft.com/office/drawing/2014/main" id="{A9F7289C-2154-4A10-83F9-9A19AD769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1 h 398"/>
                  <a:gd name="T4" fmla="*/ 5 w 10"/>
                  <a:gd name="T5" fmla="*/ 1 h 398"/>
                  <a:gd name="T6" fmla="*/ 10 w 10"/>
                  <a:gd name="T7" fmla="*/ 0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9" name="Freeform 651">
                <a:extLst>
                  <a:ext uri="{FF2B5EF4-FFF2-40B4-BE49-F238E27FC236}">
                    <a16:creationId xmlns:a16="http://schemas.microsoft.com/office/drawing/2014/main" id="{3F5591A4-D30F-4BA1-8B63-1BDEDBF0D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261"/>
                <a:ext cx="9" cy="398"/>
              </a:xfrm>
              <a:custGeom>
                <a:avLst/>
                <a:gdLst>
                  <a:gd name="T0" fmla="*/ 0 w 9"/>
                  <a:gd name="T1" fmla="*/ 398 h 398"/>
                  <a:gd name="T2" fmla="*/ 0 w 9"/>
                  <a:gd name="T3" fmla="*/ 1 h 398"/>
                  <a:gd name="T4" fmla="*/ 5 w 9"/>
                  <a:gd name="T5" fmla="*/ 0 h 398"/>
                  <a:gd name="T6" fmla="*/ 9 w 9"/>
                  <a:gd name="T7" fmla="*/ 0 h 398"/>
                  <a:gd name="T8" fmla="*/ 9 w 9"/>
                  <a:gd name="T9" fmla="*/ 398 h 398"/>
                  <a:gd name="T10" fmla="*/ 0 w 9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8"/>
                  <a:gd name="T20" fmla="*/ 9 w 9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0" name="Freeform 652">
                <a:extLst>
                  <a:ext uri="{FF2B5EF4-FFF2-40B4-BE49-F238E27FC236}">
                    <a16:creationId xmlns:a16="http://schemas.microsoft.com/office/drawing/2014/main" id="{14E73E42-60C1-4987-9DEE-1B065A888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2 h 400"/>
                  <a:gd name="T4" fmla="*/ 4 w 9"/>
                  <a:gd name="T5" fmla="*/ 2 h 400"/>
                  <a:gd name="T6" fmla="*/ 9 w 9"/>
                  <a:gd name="T7" fmla="*/ 0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1" name="Freeform 653">
                <a:extLst>
                  <a:ext uri="{FF2B5EF4-FFF2-40B4-BE49-F238E27FC236}">
                    <a16:creationId xmlns:a16="http://schemas.microsoft.com/office/drawing/2014/main" id="{74C95657-3B86-4D87-AA49-06E08A7DA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4 h 402"/>
                  <a:gd name="T4" fmla="*/ 5 w 10"/>
                  <a:gd name="T5" fmla="*/ 2 h 402"/>
                  <a:gd name="T6" fmla="*/ 10 w 10"/>
                  <a:gd name="T7" fmla="*/ 0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2" name="Freeform 654">
                <a:extLst>
                  <a:ext uri="{FF2B5EF4-FFF2-40B4-BE49-F238E27FC236}">
                    <a16:creationId xmlns:a16="http://schemas.microsoft.com/office/drawing/2014/main" id="{BDB3EB58-62AF-4328-BD2D-BD6488860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257"/>
                <a:ext cx="11" cy="402"/>
              </a:xfrm>
              <a:custGeom>
                <a:avLst/>
                <a:gdLst>
                  <a:gd name="T0" fmla="*/ 0 w 11"/>
                  <a:gd name="T1" fmla="*/ 402 h 402"/>
                  <a:gd name="T2" fmla="*/ 0 w 11"/>
                  <a:gd name="T3" fmla="*/ 2 h 402"/>
                  <a:gd name="T4" fmla="*/ 5 w 11"/>
                  <a:gd name="T5" fmla="*/ 0 h 402"/>
                  <a:gd name="T6" fmla="*/ 11 w 11"/>
                  <a:gd name="T7" fmla="*/ 0 h 402"/>
                  <a:gd name="T8" fmla="*/ 11 w 11"/>
                  <a:gd name="T9" fmla="*/ 402 h 402"/>
                  <a:gd name="T10" fmla="*/ 0 w 11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2"/>
                  <a:gd name="T20" fmla="*/ 11 w 11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2">
                    <a:moveTo>
                      <a:pt x="0" y="40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3" name="Freeform 655">
                <a:extLst>
                  <a:ext uri="{FF2B5EF4-FFF2-40B4-BE49-F238E27FC236}">
                    <a16:creationId xmlns:a16="http://schemas.microsoft.com/office/drawing/2014/main" id="{FC704CCB-1EE1-49D4-B743-BE5E1D39E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2 h 404"/>
                  <a:gd name="T4" fmla="*/ 6 w 9"/>
                  <a:gd name="T5" fmla="*/ 2 h 404"/>
                  <a:gd name="T6" fmla="*/ 9 w 9"/>
                  <a:gd name="T7" fmla="*/ 0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4" name="Freeform 656">
                <a:extLst>
                  <a:ext uri="{FF2B5EF4-FFF2-40B4-BE49-F238E27FC236}">
                    <a16:creationId xmlns:a16="http://schemas.microsoft.com/office/drawing/2014/main" id="{19A12920-BF62-4104-9334-13ED6ACAB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3 h 405"/>
                  <a:gd name="T4" fmla="*/ 3 w 8"/>
                  <a:gd name="T5" fmla="*/ 1 h 405"/>
                  <a:gd name="T6" fmla="*/ 8 w 8"/>
                  <a:gd name="T7" fmla="*/ 0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5" name="Freeform 657">
                <a:extLst>
                  <a:ext uri="{FF2B5EF4-FFF2-40B4-BE49-F238E27FC236}">
                    <a16:creationId xmlns:a16="http://schemas.microsoft.com/office/drawing/2014/main" id="{965C4616-84C3-4EEB-95FF-CD0E315CD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3 h 407"/>
                  <a:gd name="T4" fmla="*/ 5 w 11"/>
                  <a:gd name="T5" fmla="*/ 2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6" name="Freeform 658">
                <a:extLst>
                  <a:ext uri="{FF2B5EF4-FFF2-40B4-BE49-F238E27FC236}">
                    <a16:creationId xmlns:a16="http://schemas.microsoft.com/office/drawing/2014/main" id="{58E9BEC5-C971-4BD8-B9EE-969EBD0E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2 h 407"/>
                  <a:gd name="T4" fmla="*/ 6 w 11"/>
                  <a:gd name="T5" fmla="*/ 0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7" name="Freeform 659">
                <a:extLst>
                  <a:ext uri="{FF2B5EF4-FFF2-40B4-BE49-F238E27FC236}">
                    <a16:creationId xmlns:a16="http://schemas.microsoft.com/office/drawing/2014/main" id="{CFEE79DD-D93C-4A2A-B117-59D88A124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2 h 409"/>
                  <a:gd name="T4" fmla="*/ 5 w 9"/>
                  <a:gd name="T5" fmla="*/ 2 h 409"/>
                  <a:gd name="T6" fmla="*/ 9 w 9"/>
                  <a:gd name="T7" fmla="*/ 0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8" name="Freeform 660">
                <a:extLst>
                  <a:ext uri="{FF2B5EF4-FFF2-40B4-BE49-F238E27FC236}">
                    <a16:creationId xmlns:a16="http://schemas.microsoft.com/office/drawing/2014/main" id="{BCBEFCA6-1422-4356-9052-C17922198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4 h 411"/>
                  <a:gd name="T4" fmla="*/ 4 w 9"/>
                  <a:gd name="T5" fmla="*/ 2 h 411"/>
                  <a:gd name="T6" fmla="*/ 9 w 9"/>
                  <a:gd name="T7" fmla="*/ 0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9" name="Freeform 661">
                <a:extLst>
                  <a:ext uri="{FF2B5EF4-FFF2-40B4-BE49-F238E27FC236}">
                    <a16:creationId xmlns:a16="http://schemas.microsoft.com/office/drawing/2014/main" id="{451F7C35-5776-4B39-B5E1-393FF918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3 h 412"/>
                  <a:gd name="T4" fmla="*/ 5 w 10"/>
                  <a:gd name="T5" fmla="*/ 1 h 412"/>
                  <a:gd name="T6" fmla="*/ 10 w 10"/>
                  <a:gd name="T7" fmla="*/ 0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0" name="Freeform 662">
                <a:extLst>
                  <a:ext uri="{FF2B5EF4-FFF2-40B4-BE49-F238E27FC236}">
                    <a16:creationId xmlns:a16="http://schemas.microsoft.com/office/drawing/2014/main" id="{2F531EF0-46FA-4185-98C8-33482D796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3 h 414"/>
                  <a:gd name="T4" fmla="*/ 5 w 10"/>
                  <a:gd name="T5" fmla="*/ 2 h 414"/>
                  <a:gd name="T6" fmla="*/ 10 w 10"/>
                  <a:gd name="T7" fmla="*/ 0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1" name="Freeform 663">
                <a:extLst>
                  <a:ext uri="{FF2B5EF4-FFF2-40B4-BE49-F238E27FC236}">
                    <a16:creationId xmlns:a16="http://schemas.microsoft.com/office/drawing/2014/main" id="{DA2BF1C1-095D-4D00-BD73-DC49D391F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4 h 416"/>
                  <a:gd name="T4" fmla="*/ 5 w 9"/>
                  <a:gd name="T5" fmla="*/ 2 h 416"/>
                  <a:gd name="T6" fmla="*/ 9 w 9"/>
                  <a:gd name="T7" fmla="*/ 0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2" name="Freeform 664">
                <a:extLst>
                  <a:ext uri="{FF2B5EF4-FFF2-40B4-BE49-F238E27FC236}">
                    <a16:creationId xmlns:a16="http://schemas.microsoft.com/office/drawing/2014/main" id="{DB110CBB-2A35-49A8-A273-8D09415A1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4 h 418"/>
                  <a:gd name="T4" fmla="*/ 4 w 9"/>
                  <a:gd name="T5" fmla="*/ 2 h 418"/>
                  <a:gd name="T6" fmla="*/ 9 w 9"/>
                  <a:gd name="T7" fmla="*/ 0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3" name="Freeform 665">
                <a:extLst>
                  <a:ext uri="{FF2B5EF4-FFF2-40B4-BE49-F238E27FC236}">
                    <a16:creationId xmlns:a16="http://schemas.microsoft.com/office/drawing/2014/main" id="{3F94B428-ABAC-4B96-810A-46FBF715D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3 h 419"/>
                  <a:gd name="T4" fmla="*/ 5 w 11"/>
                  <a:gd name="T5" fmla="*/ 1 h 419"/>
                  <a:gd name="T6" fmla="*/ 11 w 11"/>
                  <a:gd name="T7" fmla="*/ 0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4" name="Freeform 666">
                <a:extLst>
                  <a:ext uri="{FF2B5EF4-FFF2-40B4-BE49-F238E27FC236}">
                    <a16:creationId xmlns:a16="http://schemas.microsoft.com/office/drawing/2014/main" id="{71FC08B3-6DEF-4D63-9178-A1AA3F70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3 h 421"/>
                  <a:gd name="T4" fmla="*/ 6 w 11"/>
                  <a:gd name="T5" fmla="*/ 2 h 421"/>
                  <a:gd name="T6" fmla="*/ 11 w 11"/>
                  <a:gd name="T7" fmla="*/ 0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5" name="Freeform 667">
                <a:extLst>
                  <a:ext uri="{FF2B5EF4-FFF2-40B4-BE49-F238E27FC236}">
                    <a16:creationId xmlns:a16="http://schemas.microsoft.com/office/drawing/2014/main" id="{25FDF76C-48FB-4400-82E2-BC36DF6F4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4 h 423"/>
                  <a:gd name="T4" fmla="*/ 5 w 8"/>
                  <a:gd name="T5" fmla="*/ 2 h 423"/>
                  <a:gd name="T6" fmla="*/ 8 w 8"/>
                  <a:gd name="T7" fmla="*/ 0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6" name="Freeform 668">
                <a:extLst>
                  <a:ext uri="{FF2B5EF4-FFF2-40B4-BE49-F238E27FC236}">
                    <a16:creationId xmlns:a16="http://schemas.microsoft.com/office/drawing/2014/main" id="{FA8D9EBF-59CF-4A58-90E9-8222BC4C5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234"/>
                <a:ext cx="9" cy="425"/>
              </a:xfrm>
              <a:custGeom>
                <a:avLst/>
                <a:gdLst>
                  <a:gd name="T0" fmla="*/ 0 w 9"/>
                  <a:gd name="T1" fmla="*/ 425 h 425"/>
                  <a:gd name="T2" fmla="*/ 0 w 9"/>
                  <a:gd name="T3" fmla="*/ 4 h 425"/>
                  <a:gd name="T4" fmla="*/ 3 w 9"/>
                  <a:gd name="T5" fmla="*/ 2 h 425"/>
                  <a:gd name="T6" fmla="*/ 9 w 9"/>
                  <a:gd name="T7" fmla="*/ 0 h 425"/>
                  <a:gd name="T8" fmla="*/ 9 w 9"/>
                  <a:gd name="T9" fmla="*/ 425 h 425"/>
                  <a:gd name="T10" fmla="*/ 0 w 9"/>
                  <a:gd name="T11" fmla="*/ 425 h 4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5"/>
                  <a:gd name="T20" fmla="*/ 9 w 9"/>
                  <a:gd name="T21" fmla="*/ 425 h 4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5">
                    <a:moveTo>
                      <a:pt x="0" y="425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7" name="Freeform 669">
                <a:extLst>
                  <a:ext uri="{FF2B5EF4-FFF2-40B4-BE49-F238E27FC236}">
                    <a16:creationId xmlns:a16="http://schemas.microsoft.com/office/drawing/2014/main" id="{4212A841-3B10-46B9-8C73-A9DB3202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32"/>
                <a:ext cx="11" cy="427"/>
              </a:xfrm>
              <a:custGeom>
                <a:avLst/>
                <a:gdLst>
                  <a:gd name="T0" fmla="*/ 0 w 11"/>
                  <a:gd name="T1" fmla="*/ 427 h 427"/>
                  <a:gd name="T2" fmla="*/ 0 w 11"/>
                  <a:gd name="T3" fmla="*/ 4 h 427"/>
                  <a:gd name="T4" fmla="*/ 6 w 11"/>
                  <a:gd name="T5" fmla="*/ 2 h 427"/>
                  <a:gd name="T6" fmla="*/ 11 w 11"/>
                  <a:gd name="T7" fmla="*/ 0 h 427"/>
                  <a:gd name="T8" fmla="*/ 11 w 11"/>
                  <a:gd name="T9" fmla="*/ 427 h 427"/>
                  <a:gd name="T10" fmla="*/ 0 w 11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7"/>
                  <a:gd name="T20" fmla="*/ 11 w 11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7">
                    <a:moveTo>
                      <a:pt x="0" y="427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8" name="Freeform 670">
                <a:extLst>
                  <a:ext uri="{FF2B5EF4-FFF2-40B4-BE49-F238E27FC236}">
                    <a16:creationId xmlns:a16="http://schemas.microsoft.com/office/drawing/2014/main" id="{701080DC-36B4-488B-AF2B-B8E3AB8C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2231"/>
                <a:ext cx="10" cy="428"/>
              </a:xfrm>
              <a:custGeom>
                <a:avLst/>
                <a:gdLst>
                  <a:gd name="T0" fmla="*/ 0 w 10"/>
                  <a:gd name="T1" fmla="*/ 428 h 428"/>
                  <a:gd name="T2" fmla="*/ 0 w 10"/>
                  <a:gd name="T3" fmla="*/ 3 h 428"/>
                  <a:gd name="T4" fmla="*/ 5 w 10"/>
                  <a:gd name="T5" fmla="*/ 1 h 428"/>
                  <a:gd name="T6" fmla="*/ 10 w 10"/>
                  <a:gd name="T7" fmla="*/ 0 h 428"/>
                  <a:gd name="T8" fmla="*/ 10 w 10"/>
                  <a:gd name="T9" fmla="*/ 428 h 428"/>
                  <a:gd name="T10" fmla="*/ 0 w 10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28"/>
                  <a:gd name="T20" fmla="*/ 10 w 10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28">
                    <a:moveTo>
                      <a:pt x="0" y="428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9" name="Freeform 671">
                <a:extLst>
                  <a:ext uri="{FF2B5EF4-FFF2-40B4-BE49-F238E27FC236}">
                    <a16:creationId xmlns:a16="http://schemas.microsoft.com/office/drawing/2014/main" id="{93B8D209-B37F-4255-9A85-528E832AE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5 h 432"/>
                  <a:gd name="T4" fmla="*/ 5 w 9"/>
                  <a:gd name="T5" fmla="*/ 4 h 432"/>
                  <a:gd name="T6" fmla="*/ 9 w 9"/>
                  <a:gd name="T7" fmla="*/ 0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0" name="Freeform 672">
                <a:extLst>
                  <a:ext uri="{FF2B5EF4-FFF2-40B4-BE49-F238E27FC236}">
                    <a16:creationId xmlns:a16="http://schemas.microsoft.com/office/drawing/2014/main" id="{B51CB5F5-4308-4B74-AAB4-57D68D989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225"/>
                <a:ext cx="9" cy="434"/>
              </a:xfrm>
              <a:custGeom>
                <a:avLst/>
                <a:gdLst>
                  <a:gd name="T0" fmla="*/ 0 w 9"/>
                  <a:gd name="T1" fmla="*/ 434 h 434"/>
                  <a:gd name="T2" fmla="*/ 0 w 9"/>
                  <a:gd name="T3" fmla="*/ 6 h 434"/>
                  <a:gd name="T4" fmla="*/ 4 w 9"/>
                  <a:gd name="T5" fmla="*/ 2 h 434"/>
                  <a:gd name="T6" fmla="*/ 9 w 9"/>
                  <a:gd name="T7" fmla="*/ 0 h 434"/>
                  <a:gd name="T8" fmla="*/ 9 w 9"/>
                  <a:gd name="T9" fmla="*/ 434 h 434"/>
                  <a:gd name="T10" fmla="*/ 0 w 9"/>
                  <a:gd name="T11" fmla="*/ 434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4"/>
                  <a:gd name="T20" fmla="*/ 9 w 9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4">
                    <a:moveTo>
                      <a:pt x="0" y="43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34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1" name="Freeform 673">
                <a:extLst>
                  <a:ext uri="{FF2B5EF4-FFF2-40B4-BE49-F238E27FC236}">
                    <a16:creationId xmlns:a16="http://schemas.microsoft.com/office/drawing/2014/main" id="{1D520C07-05D9-4175-B1C9-E273B6DB3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224"/>
                <a:ext cx="10" cy="435"/>
              </a:xfrm>
              <a:custGeom>
                <a:avLst/>
                <a:gdLst>
                  <a:gd name="T0" fmla="*/ 0 w 10"/>
                  <a:gd name="T1" fmla="*/ 435 h 435"/>
                  <a:gd name="T2" fmla="*/ 0 w 10"/>
                  <a:gd name="T3" fmla="*/ 3 h 435"/>
                  <a:gd name="T4" fmla="*/ 5 w 10"/>
                  <a:gd name="T5" fmla="*/ 1 h 435"/>
                  <a:gd name="T6" fmla="*/ 10 w 10"/>
                  <a:gd name="T7" fmla="*/ 0 h 435"/>
                  <a:gd name="T8" fmla="*/ 10 w 10"/>
                  <a:gd name="T9" fmla="*/ 435 h 435"/>
                  <a:gd name="T10" fmla="*/ 0 w 10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5"/>
                  <a:gd name="T20" fmla="*/ 10 w 10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5">
                    <a:moveTo>
                      <a:pt x="0" y="435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2" name="Freeform 674">
                <a:extLst>
                  <a:ext uri="{FF2B5EF4-FFF2-40B4-BE49-F238E27FC236}">
                    <a16:creationId xmlns:a16="http://schemas.microsoft.com/office/drawing/2014/main" id="{CC74C48B-885F-4D69-854A-DFEB5FEE5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222"/>
                <a:ext cx="11" cy="437"/>
              </a:xfrm>
              <a:custGeom>
                <a:avLst/>
                <a:gdLst>
                  <a:gd name="T0" fmla="*/ 0 w 11"/>
                  <a:gd name="T1" fmla="*/ 437 h 437"/>
                  <a:gd name="T2" fmla="*/ 0 w 11"/>
                  <a:gd name="T3" fmla="*/ 3 h 437"/>
                  <a:gd name="T4" fmla="*/ 5 w 11"/>
                  <a:gd name="T5" fmla="*/ 2 h 437"/>
                  <a:gd name="T6" fmla="*/ 11 w 11"/>
                  <a:gd name="T7" fmla="*/ 0 h 437"/>
                  <a:gd name="T8" fmla="*/ 11 w 11"/>
                  <a:gd name="T9" fmla="*/ 437 h 437"/>
                  <a:gd name="T10" fmla="*/ 0 w 11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7"/>
                  <a:gd name="T20" fmla="*/ 11 w 11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7">
                    <a:moveTo>
                      <a:pt x="0" y="43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3" name="Freeform 675">
                <a:extLst>
                  <a:ext uri="{FF2B5EF4-FFF2-40B4-BE49-F238E27FC236}">
                    <a16:creationId xmlns:a16="http://schemas.microsoft.com/office/drawing/2014/main" id="{49F11EAE-9675-42F4-8EB3-3FE9973A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2218"/>
                <a:ext cx="9" cy="441"/>
              </a:xfrm>
              <a:custGeom>
                <a:avLst/>
                <a:gdLst>
                  <a:gd name="T0" fmla="*/ 0 w 9"/>
                  <a:gd name="T1" fmla="*/ 441 h 441"/>
                  <a:gd name="T2" fmla="*/ 0 w 9"/>
                  <a:gd name="T3" fmla="*/ 6 h 441"/>
                  <a:gd name="T4" fmla="*/ 6 w 9"/>
                  <a:gd name="T5" fmla="*/ 4 h 441"/>
                  <a:gd name="T6" fmla="*/ 9 w 9"/>
                  <a:gd name="T7" fmla="*/ 0 h 441"/>
                  <a:gd name="T8" fmla="*/ 9 w 9"/>
                  <a:gd name="T9" fmla="*/ 441 h 441"/>
                  <a:gd name="T10" fmla="*/ 0 w 9"/>
                  <a:gd name="T11" fmla="*/ 441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1"/>
                  <a:gd name="T20" fmla="*/ 9 w 9"/>
                  <a:gd name="T21" fmla="*/ 441 h 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1">
                    <a:moveTo>
                      <a:pt x="0" y="441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9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4" name="Freeform 676">
                <a:extLst>
                  <a:ext uri="{FF2B5EF4-FFF2-40B4-BE49-F238E27FC236}">
                    <a16:creationId xmlns:a16="http://schemas.microsoft.com/office/drawing/2014/main" id="{FF862F87-065B-428C-BFA9-9C009E7A5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217"/>
                <a:ext cx="8" cy="442"/>
              </a:xfrm>
              <a:custGeom>
                <a:avLst/>
                <a:gdLst>
                  <a:gd name="T0" fmla="*/ 0 w 8"/>
                  <a:gd name="T1" fmla="*/ 442 h 442"/>
                  <a:gd name="T2" fmla="*/ 0 w 8"/>
                  <a:gd name="T3" fmla="*/ 5 h 442"/>
                  <a:gd name="T4" fmla="*/ 3 w 8"/>
                  <a:gd name="T5" fmla="*/ 1 h 442"/>
                  <a:gd name="T6" fmla="*/ 8 w 8"/>
                  <a:gd name="T7" fmla="*/ 0 h 442"/>
                  <a:gd name="T8" fmla="*/ 8 w 8"/>
                  <a:gd name="T9" fmla="*/ 442 h 442"/>
                  <a:gd name="T10" fmla="*/ 0 w 8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2"/>
                  <a:gd name="T20" fmla="*/ 8 w 8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2">
                    <a:moveTo>
                      <a:pt x="0" y="442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5" name="Freeform 677">
                <a:extLst>
                  <a:ext uri="{FF2B5EF4-FFF2-40B4-BE49-F238E27FC236}">
                    <a16:creationId xmlns:a16="http://schemas.microsoft.com/office/drawing/2014/main" id="{252A6C26-3EF2-46D3-8635-9F14D2E72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213"/>
                <a:ext cx="11" cy="446"/>
              </a:xfrm>
              <a:custGeom>
                <a:avLst/>
                <a:gdLst>
                  <a:gd name="T0" fmla="*/ 0 w 11"/>
                  <a:gd name="T1" fmla="*/ 446 h 446"/>
                  <a:gd name="T2" fmla="*/ 0 w 11"/>
                  <a:gd name="T3" fmla="*/ 5 h 446"/>
                  <a:gd name="T4" fmla="*/ 5 w 11"/>
                  <a:gd name="T5" fmla="*/ 4 h 446"/>
                  <a:gd name="T6" fmla="*/ 11 w 11"/>
                  <a:gd name="T7" fmla="*/ 0 h 446"/>
                  <a:gd name="T8" fmla="*/ 11 w 11"/>
                  <a:gd name="T9" fmla="*/ 446 h 446"/>
                  <a:gd name="T10" fmla="*/ 0 w 11"/>
                  <a:gd name="T11" fmla="*/ 446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6"/>
                  <a:gd name="T20" fmla="*/ 11 w 11"/>
                  <a:gd name="T21" fmla="*/ 446 h 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6">
                    <a:moveTo>
                      <a:pt x="0" y="446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4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6" name="Freeform 678">
                <a:extLst>
                  <a:ext uri="{FF2B5EF4-FFF2-40B4-BE49-F238E27FC236}">
                    <a16:creationId xmlns:a16="http://schemas.microsoft.com/office/drawing/2014/main" id="{D7745C2E-FBFC-4361-827F-70D8234B5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6 h 448"/>
                  <a:gd name="T4" fmla="*/ 6 w 11"/>
                  <a:gd name="T5" fmla="*/ 2 h 448"/>
                  <a:gd name="T6" fmla="*/ 11 w 11"/>
                  <a:gd name="T7" fmla="*/ 0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7" name="Freeform 679">
                <a:extLst>
                  <a:ext uri="{FF2B5EF4-FFF2-40B4-BE49-F238E27FC236}">
                    <a16:creationId xmlns:a16="http://schemas.microsoft.com/office/drawing/2014/main" id="{B885E1A7-8F41-48E7-8A58-B27A291B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2210"/>
                <a:ext cx="9" cy="449"/>
              </a:xfrm>
              <a:custGeom>
                <a:avLst/>
                <a:gdLst>
                  <a:gd name="T0" fmla="*/ 0 w 9"/>
                  <a:gd name="T1" fmla="*/ 449 h 449"/>
                  <a:gd name="T2" fmla="*/ 0 w 9"/>
                  <a:gd name="T3" fmla="*/ 3 h 449"/>
                  <a:gd name="T4" fmla="*/ 5 w 9"/>
                  <a:gd name="T5" fmla="*/ 1 h 449"/>
                  <a:gd name="T6" fmla="*/ 9 w 9"/>
                  <a:gd name="T7" fmla="*/ 0 h 449"/>
                  <a:gd name="T8" fmla="*/ 9 w 9"/>
                  <a:gd name="T9" fmla="*/ 449 h 449"/>
                  <a:gd name="T10" fmla="*/ 0 w 9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9"/>
                  <a:gd name="T20" fmla="*/ 9 w 9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9">
                    <a:moveTo>
                      <a:pt x="0" y="44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8" name="Freeform 680">
                <a:extLst>
                  <a:ext uri="{FF2B5EF4-FFF2-40B4-BE49-F238E27FC236}">
                    <a16:creationId xmlns:a16="http://schemas.microsoft.com/office/drawing/2014/main" id="{1560624B-E88F-4995-A281-66204B8E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5 h 453"/>
                  <a:gd name="T4" fmla="*/ 4 w 9"/>
                  <a:gd name="T5" fmla="*/ 4 h 453"/>
                  <a:gd name="T6" fmla="*/ 9 w 9"/>
                  <a:gd name="T7" fmla="*/ 0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5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9" name="Freeform 681">
                <a:extLst>
                  <a:ext uri="{FF2B5EF4-FFF2-40B4-BE49-F238E27FC236}">
                    <a16:creationId xmlns:a16="http://schemas.microsoft.com/office/drawing/2014/main" id="{B9FA12F4-F2C5-4ED8-9525-A5FF958A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203"/>
                <a:ext cx="10" cy="456"/>
              </a:xfrm>
              <a:custGeom>
                <a:avLst/>
                <a:gdLst>
                  <a:gd name="T0" fmla="*/ 0 w 10"/>
                  <a:gd name="T1" fmla="*/ 456 h 456"/>
                  <a:gd name="T2" fmla="*/ 0 w 10"/>
                  <a:gd name="T3" fmla="*/ 7 h 456"/>
                  <a:gd name="T4" fmla="*/ 5 w 10"/>
                  <a:gd name="T5" fmla="*/ 3 h 456"/>
                  <a:gd name="T6" fmla="*/ 10 w 10"/>
                  <a:gd name="T7" fmla="*/ 0 h 456"/>
                  <a:gd name="T8" fmla="*/ 10 w 10"/>
                  <a:gd name="T9" fmla="*/ 456 h 456"/>
                  <a:gd name="T10" fmla="*/ 0 w 10"/>
                  <a:gd name="T11" fmla="*/ 456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6"/>
                  <a:gd name="T20" fmla="*/ 10 w 10"/>
                  <a:gd name="T21" fmla="*/ 456 h 4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6">
                    <a:moveTo>
                      <a:pt x="0" y="45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56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0" name="Freeform 682">
                <a:extLst>
                  <a:ext uri="{FF2B5EF4-FFF2-40B4-BE49-F238E27FC236}">
                    <a16:creationId xmlns:a16="http://schemas.microsoft.com/office/drawing/2014/main" id="{BD3ECBD1-2872-4E9B-9922-57CA5EEB0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5 h 458"/>
                  <a:gd name="T4" fmla="*/ 5 w 10"/>
                  <a:gd name="T5" fmla="*/ 2 h 458"/>
                  <a:gd name="T6" fmla="*/ 10 w 10"/>
                  <a:gd name="T7" fmla="*/ 0 h 458"/>
                  <a:gd name="T8" fmla="*/ 10 w 10"/>
                  <a:gd name="T9" fmla="*/ 458 h 458"/>
                  <a:gd name="T10" fmla="*/ 0 w 10"/>
                  <a:gd name="T11" fmla="*/ 458 h 4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8"/>
                  <a:gd name="T20" fmla="*/ 10 w 10"/>
                  <a:gd name="T21" fmla="*/ 458 h 4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8">
                    <a:moveTo>
                      <a:pt x="0" y="458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1" name="Freeform 683">
                <a:extLst>
                  <a:ext uri="{FF2B5EF4-FFF2-40B4-BE49-F238E27FC236}">
                    <a16:creationId xmlns:a16="http://schemas.microsoft.com/office/drawing/2014/main" id="{981477F6-4628-47D5-84A2-85A51B8B2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97"/>
                <a:ext cx="9" cy="462"/>
              </a:xfrm>
              <a:custGeom>
                <a:avLst/>
                <a:gdLst>
                  <a:gd name="T0" fmla="*/ 0 w 9"/>
                  <a:gd name="T1" fmla="*/ 462 h 462"/>
                  <a:gd name="T2" fmla="*/ 0 w 9"/>
                  <a:gd name="T3" fmla="*/ 6 h 462"/>
                  <a:gd name="T4" fmla="*/ 5 w 9"/>
                  <a:gd name="T5" fmla="*/ 4 h 462"/>
                  <a:gd name="T6" fmla="*/ 9 w 9"/>
                  <a:gd name="T7" fmla="*/ 0 h 462"/>
                  <a:gd name="T8" fmla="*/ 9 w 9"/>
                  <a:gd name="T9" fmla="*/ 462 h 462"/>
                  <a:gd name="T10" fmla="*/ 0 w 9"/>
                  <a:gd name="T11" fmla="*/ 462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2"/>
                  <a:gd name="T20" fmla="*/ 9 w 9"/>
                  <a:gd name="T21" fmla="*/ 462 h 4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2">
                    <a:moveTo>
                      <a:pt x="0" y="462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2" name="Freeform 684">
                <a:extLst>
                  <a:ext uri="{FF2B5EF4-FFF2-40B4-BE49-F238E27FC236}">
                    <a16:creationId xmlns:a16="http://schemas.microsoft.com/office/drawing/2014/main" id="{6DC606B5-EF3D-4DA7-B3F3-02BF8E839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6 h 464"/>
                  <a:gd name="T4" fmla="*/ 4 w 9"/>
                  <a:gd name="T5" fmla="*/ 2 h 464"/>
                  <a:gd name="T6" fmla="*/ 9 w 9"/>
                  <a:gd name="T7" fmla="*/ 0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3" name="Freeform 685">
                <a:extLst>
                  <a:ext uri="{FF2B5EF4-FFF2-40B4-BE49-F238E27FC236}">
                    <a16:creationId xmlns:a16="http://schemas.microsoft.com/office/drawing/2014/main" id="{929C1143-E0D3-450C-891E-B16EBE7F1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2192"/>
                <a:ext cx="10" cy="467"/>
              </a:xfrm>
              <a:custGeom>
                <a:avLst/>
                <a:gdLst>
                  <a:gd name="T0" fmla="*/ 0 w 10"/>
                  <a:gd name="T1" fmla="*/ 467 h 467"/>
                  <a:gd name="T2" fmla="*/ 0 w 10"/>
                  <a:gd name="T3" fmla="*/ 5 h 467"/>
                  <a:gd name="T4" fmla="*/ 5 w 10"/>
                  <a:gd name="T5" fmla="*/ 3 h 467"/>
                  <a:gd name="T6" fmla="*/ 10 w 10"/>
                  <a:gd name="T7" fmla="*/ 0 h 467"/>
                  <a:gd name="T8" fmla="*/ 10 w 10"/>
                  <a:gd name="T9" fmla="*/ 467 h 467"/>
                  <a:gd name="T10" fmla="*/ 0 w 10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67"/>
                  <a:gd name="T20" fmla="*/ 10 w 10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67">
                    <a:moveTo>
                      <a:pt x="0" y="467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4" name="Freeform 686">
                <a:extLst>
                  <a:ext uri="{FF2B5EF4-FFF2-40B4-BE49-F238E27FC236}">
                    <a16:creationId xmlns:a16="http://schemas.microsoft.com/office/drawing/2014/main" id="{2A5A849E-176C-43F9-B366-C56F2E760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188"/>
                <a:ext cx="11" cy="471"/>
              </a:xfrm>
              <a:custGeom>
                <a:avLst/>
                <a:gdLst>
                  <a:gd name="T0" fmla="*/ 0 w 11"/>
                  <a:gd name="T1" fmla="*/ 471 h 471"/>
                  <a:gd name="T2" fmla="*/ 0 w 11"/>
                  <a:gd name="T3" fmla="*/ 7 h 471"/>
                  <a:gd name="T4" fmla="*/ 5 w 11"/>
                  <a:gd name="T5" fmla="*/ 4 h 471"/>
                  <a:gd name="T6" fmla="*/ 11 w 11"/>
                  <a:gd name="T7" fmla="*/ 0 h 471"/>
                  <a:gd name="T8" fmla="*/ 11 w 11"/>
                  <a:gd name="T9" fmla="*/ 471 h 471"/>
                  <a:gd name="T10" fmla="*/ 0 w 11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1"/>
                  <a:gd name="T20" fmla="*/ 11 w 11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1">
                    <a:moveTo>
                      <a:pt x="0" y="471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5" name="Freeform 687">
                <a:extLst>
                  <a:ext uri="{FF2B5EF4-FFF2-40B4-BE49-F238E27FC236}">
                    <a16:creationId xmlns:a16="http://schemas.microsoft.com/office/drawing/2014/main" id="{B7CFCB70-925E-4CC2-AF82-3B2F158E0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185"/>
                <a:ext cx="9" cy="474"/>
              </a:xfrm>
              <a:custGeom>
                <a:avLst/>
                <a:gdLst>
                  <a:gd name="T0" fmla="*/ 0 w 9"/>
                  <a:gd name="T1" fmla="*/ 474 h 474"/>
                  <a:gd name="T2" fmla="*/ 0 w 9"/>
                  <a:gd name="T3" fmla="*/ 7 h 474"/>
                  <a:gd name="T4" fmla="*/ 6 w 9"/>
                  <a:gd name="T5" fmla="*/ 3 h 474"/>
                  <a:gd name="T6" fmla="*/ 9 w 9"/>
                  <a:gd name="T7" fmla="*/ 0 h 474"/>
                  <a:gd name="T8" fmla="*/ 9 w 9"/>
                  <a:gd name="T9" fmla="*/ 474 h 474"/>
                  <a:gd name="T10" fmla="*/ 0 w 9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4"/>
                  <a:gd name="T20" fmla="*/ 9 w 9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4">
                    <a:moveTo>
                      <a:pt x="0" y="474"/>
                    </a:moveTo>
                    <a:lnTo>
                      <a:pt x="0" y="7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6" name="Freeform 688">
                <a:extLst>
                  <a:ext uri="{FF2B5EF4-FFF2-40B4-BE49-F238E27FC236}">
                    <a16:creationId xmlns:a16="http://schemas.microsoft.com/office/drawing/2014/main" id="{34F4EA5E-5E79-41D8-AC81-DFD08F89F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183"/>
                <a:ext cx="9" cy="476"/>
              </a:xfrm>
              <a:custGeom>
                <a:avLst/>
                <a:gdLst>
                  <a:gd name="T0" fmla="*/ 0 w 9"/>
                  <a:gd name="T1" fmla="*/ 476 h 476"/>
                  <a:gd name="T2" fmla="*/ 0 w 9"/>
                  <a:gd name="T3" fmla="*/ 5 h 476"/>
                  <a:gd name="T4" fmla="*/ 3 w 9"/>
                  <a:gd name="T5" fmla="*/ 2 h 476"/>
                  <a:gd name="T6" fmla="*/ 9 w 9"/>
                  <a:gd name="T7" fmla="*/ 0 h 476"/>
                  <a:gd name="T8" fmla="*/ 9 w 9"/>
                  <a:gd name="T9" fmla="*/ 476 h 476"/>
                  <a:gd name="T10" fmla="*/ 0 w 9"/>
                  <a:gd name="T11" fmla="*/ 476 h 4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6"/>
                  <a:gd name="T20" fmla="*/ 9 w 9"/>
                  <a:gd name="T21" fmla="*/ 476 h 4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6">
                    <a:moveTo>
                      <a:pt x="0" y="476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76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7" name="Freeform 689">
                <a:extLst>
                  <a:ext uri="{FF2B5EF4-FFF2-40B4-BE49-F238E27FC236}">
                    <a16:creationId xmlns:a16="http://schemas.microsoft.com/office/drawing/2014/main" id="{610750CF-50A0-48B0-81C0-C54BB5C5C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180"/>
                <a:ext cx="11" cy="479"/>
              </a:xfrm>
              <a:custGeom>
                <a:avLst/>
                <a:gdLst>
                  <a:gd name="T0" fmla="*/ 0 w 11"/>
                  <a:gd name="T1" fmla="*/ 479 h 479"/>
                  <a:gd name="T2" fmla="*/ 0 w 11"/>
                  <a:gd name="T3" fmla="*/ 5 h 479"/>
                  <a:gd name="T4" fmla="*/ 6 w 11"/>
                  <a:gd name="T5" fmla="*/ 1 h 479"/>
                  <a:gd name="T6" fmla="*/ 11 w 11"/>
                  <a:gd name="T7" fmla="*/ 0 h 479"/>
                  <a:gd name="T8" fmla="*/ 11 w 11"/>
                  <a:gd name="T9" fmla="*/ 479 h 479"/>
                  <a:gd name="T10" fmla="*/ 0 w 11"/>
                  <a:gd name="T11" fmla="*/ 479 h 4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9"/>
                  <a:gd name="T20" fmla="*/ 11 w 11"/>
                  <a:gd name="T21" fmla="*/ 479 h 4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9">
                    <a:moveTo>
                      <a:pt x="0" y="479"/>
                    </a:moveTo>
                    <a:lnTo>
                      <a:pt x="0" y="5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479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8" name="Freeform 690">
                <a:extLst>
                  <a:ext uri="{FF2B5EF4-FFF2-40B4-BE49-F238E27FC236}">
                    <a16:creationId xmlns:a16="http://schemas.microsoft.com/office/drawing/2014/main" id="{A0EEC4B7-B562-4F74-AEED-9BA04EA8B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176"/>
                <a:ext cx="10" cy="483"/>
              </a:xfrm>
              <a:custGeom>
                <a:avLst/>
                <a:gdLst>
                  <a:gd name="T0" fmla="*/ 0 w 10"/>
                  <a:gd name="T1" fmla="*/ 483 h 483"/>
                  <a:gd name="T2" fmla="*/ 0 w 10"/>
                  <a:gd name="T3" fmla="*/ 7 h 483"/>
                  <a:gd name="T4" fmla="*/ 5 w 10"/>
                  <a:gd name="T5" fmla="*/ 4 h 483"/>
                  <a:gd name="T6" fmla="*/ 10 w 10"/>
                  <a:gd name="T7" fmla="*/ 0 h 483"/>
                  <a:gd name="T8" fmla="*/ 10 w 10"/>
                  <a:gd name="T9" fmla="*/ 483 h 483"/>
                  <a:gd name="T10" fmla="*/ 0 w 10"/>
                  <a:gd name="T11" fmla="*/ 483 h 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3"/>
                  <a:gd name="T20" fmla="*/ 10 w 10"/>
                  <a:gd name="T21" fmla="*/ 483 h 4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3">
                    <a:moveTo>
                      <a:pt x="0" y="483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0" y="483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9" name="Freeform 691">
                <a:extLst>
                  <a:ext uri="{FF2B5EF4-FFF2-40B4-BE49-F238E27FC236}">
                    <a16:creationId xmlns:a16="http://schemas.microsoft.com/office/drawing/2014/main" id="{31A4F814-395E-408B-A103-53555DC1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173"/>
                <a:ext cx="10" cy="486"/>
              </a:xfrm>
              <a:custGeom>
                <a:avLst/>
                <a:gdLst>
                  <a:gd name="T0" fmla="*/ 0 w 10"/>
                  <a:gd name="T1" fmla="*/ 486 h 486"/>
                  <a:gd name="T2" fmla="*/ 0 w 10"/>
                  <a:gd name="T3" fmla="*/ 7 h 486"/>
                  <a:gd name="T4" fmla="*/ 5 w 10"/>
                  <a:gd name="T5" fmla="*/ 3 h 486"/>
                  <a:gd name="T6" fmla="*/ 10 w 10"/>
                  <a:gd name="T7" fmla="*/ 0 h 486"/>
                  <a:gd name="T8" fmla="*/ 10 w 10"/>
                  <a:gd name="T9" fmla="*/ 486 h 486"/>
                  <a:gd name="T10" fmla="*/ 0 w 1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6"/>
                  <a:gd name="T20" fmla="*/ 10 w 1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6">
                    <a:moveTo>
                      <a:pt x="0" y="48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86"/>
                    </a:lnTo>
                    <a:lnTo>
                      <a:pt x="0" y="486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0" name="Freeform 692">
                <a:extLst>
                  <a:ext uri="{FF2B5EF4-FFF2-40B4-BE49-F238E27FC236}">
                    <a16:creationId xmlns:a16="http://schemas.microsoft.com/office/drawing/2014/main" id="{2AB4819A-13BF-4765-A7C2-8F453FE70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2169"/>
                <a:ext cx="9" cy="490"/>
              </a:xfrm>
              <a:custGeom>
                <a:avLst/>
                <a:gdLst>
                  <a:gd name="T0" fmla="*/ 0 w 9"/>
                  <a:gd name="T1" fmla="*/ 490 h 490"/>
                  <a:gd name="T2" fmla="*/ 0 w 9"/>
                  <a:gd name="T3" fmla="*/ 7 h 490"/>
                  <a:gd name="T4" fmla="*/ 5 w 9"/>
                  <a:gd name="T5" fmla="*/ 4 h 490"/>
                  <a:gd name="T6" fmla="*/ 9 w 9"/>
                  <a:gd name="T7" fmla="*/ 0 h 490"/>
                  <a:gd name="T8" fmla="*/ 9 w 9"/>
                  <a:gd name="T9" fmla="*/ 490 h 490"/>
                  <a:gd name="T10" fmla="*/ 0 w 9"/>
                  <a:gd name="T11" fmla="*/ 490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0"/>
                  <a:gd name="T20" fmla="*/ 9 w 9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0">
                    <a:moveTo>
                      <a:pt x="0" y="490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90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1" name="Freeform 693">
                <a:extLst>
                  <a:ext uri="{FF2B5EF4-FFF2-40B4-BE49-F238E27FC236}">
                    <a16:creationId xmlns:a16="http://schemas.microsoft.com/office/drawing/2014/main" id="{7A6050CC-95B0-4385-98A3-7B53211EF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166"/>
                <a:ext cx="9" cy="493"/>
              </a:xfrm>
              <a:custGeom>
                <a:avLst/>
                <a:gdLst>
                  <a:gd name="T0" fmla="*/ 0 w 9"/>
                  <a:gd name="T1" fmla="*/ 493 h 493"/>
                  <a:gd name="T2" fmla="*/ 0 w 9"/>
                  <a:gd name="T3" fmla="*/ 7 h 493"/>
                  <a:gd name="T4" fmla="*/ 4 w 9"/>
                  <a:gd name="T5" fmla="*/ 3 h 493"/>
                  <a:gd name="T6" fmla="*/ 9 w 9"/>
                  <a:gd name="T7" fmla="*/ 0 h 493"/>
                  <a:gd name="T8" fmla="*/ 9 w 9"/>
                  <a:gd name="T9" fmla="*/ 493 h 493"/>
                  <a:gd name="T10" fmla="*/ 0 w 9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3"/>
                  <a:gd name="T20" fmla="*/ 9 w 9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3">
                    <a:moveTo>
                      <a:pt x="0" y="493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2" name="Freeform 694">
                <a:extLst>
                  <a:ext uri="{FF2B5EF4-FFF2-40B4-BE49-F238E27FC236}">
                    <a16:creationId xmlns:a16="http://schemas.microsoft.com/office/drawing/2014/main" id="{B61CAF5D-DFE1-4A93-9060-A1ADF540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162"/>
                <a:ext cx="11" cy="497"/>
              </a:xfrm>
              <a:custGeom>
                <a:avLst/>
                <a:gdLst>
                  <a:gd name="T0" fmla="*/ 0 w 11"/>
                  <a:gd name="T1" fmla="*/ 497 h 497"/>
                  <a:gd name="T2" fmla="*/ 0 w 11"/>
                  <a:gd name="T3" fmla="*/ 7 h 497"/>
                  <a:gd name="T4" fmla="*/ 5 w 11"/>
                  <a:gd name="T5" fmla="*/ 4 h 497"/>
                  <a:gd name="T6" fmla="*/ 11 w 11"/>
                  <a:gd name="T7" fmla="*/ 0 h 497"/>
                  <a:gd name="T8" fmla="*/ 11 w 11"/>
                  <a:gd name="T9" fmla="*/ 497 h 497"/>
                  <a:gd name="T10" fmla="*/ 0 w 11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7"/>
                  <a:gd name="T20" fmla="*/ 11 w 11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7">
                    <a:moveTo>
                      <a:pt x="0" y="497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3" name="Freeform 695">
                <a:extLst>
                  <a:ext uri="{FF2B5EF4-FFF2-40B4-BE49-F238E27FC236}">
                    <a16:creationId xmlns:a16="http://schemas.microsoft.com/office/drawing/2014/main" id="{F23A4116-3443-45FA-B283-DAA058834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2158"/>
                <a:ext cx="11" cy="501"/>
              </a:xfrm>
              <a:custGeom>
                <a:avLst/>
                <a:gdLst>
                  <a:gd name="T0" fmla="*/ 0 w 11"/>
                  <a:gd name="T1" fmla="*/ 501 h 501"/>
                  <a:gd name="T2" fmla="*/ 0 w 11"/>
                  <a:gd name="T3" fmla="*/ 8 h 501"/>
                  <a:gd name="T4" fmla="*/ 6 w 11"/>
                  <a:gd name="T5" fmla="*/ 4 h 501"/>
                  <a:gd name="T6" fmla="*/ 11 w 11"/>
                  <a:gd name="T7" fmla="*/ 0 h 501"/>
                  <a:gd name="T8" fmla="*/ 11 w 11"/>
                  <a:gd name="T9" fmla="*/ 501 h 501"/>
                  <a:gd name="T10" fmla="*/ 0 w 11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1"/>
                  <a:gd name="T20" fmla="*/ 11 w 11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1">
                    <a:moveTo>
                      <a:pt x="0" y="501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4" name="Freeform 696">
                <a:extLst>
                  <a:ext uri="{FF2B5EF4-FFF2-40B4-BE49-F238E27FC236}">
                    <a16:creationId xmlns:a16="http://schemas.microsoft.com/office/drawing/2014/main" id="{4DD04FB1-F6FA-4263-ADB4-28C54D2CF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153"/>
                <a:ext cx="8" cy="506"/>
              </a:xfrm>
              <a:custGeom>
                <a:avLst/>
                <a:gdLst>
                  <a:gd name="T0" fmla="*/ 0 w 8"/>
                  <a:gd name="T1" fmla="*/ 506 h 506"/>
                  <a:gd name="T2" fmla="*/ 0 w 8"/>
                  <a:gd name="T3" fmla="*/ 9 h 506"/>
                  <a:gd name="T4" fmla="*/ 5 w 8"/>
                  <a:gd name="T5" fmla="*/ 5 h 506"/>
                  <a:gd name="T6" fmla="*/ 8 w 8"/>
                  <a:gd name="T7" fmla="*/ 0 h 506"/>
                  <a:gd name="T8" fmla="*/ 8 w 8"/>
                  <a:gd name="T9" fmla="*/ 506 h 506"/>
                  <a:gd name="T10" fmla="*/ 0 w 8"/>
                  <a:gd name="T11" fmla="*/ 506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06"/>
                  <a:gd name="T20" fmla="*/ 8 w 8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06">
                    <a:moveTo>
                      <a:pt x="0" y="506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8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5" name="Freeform 697">
                <a:extLst>
                  <a:ext uri="{FF2B5EF4-FFF2-40B4-BE49-F238E27FC236}">
                    <a16:creationId xmlns:a16="http://schemas.microsoft.com/office/drawing/2014/main" id="{E139DE9D-E41F-4DEA-B85E-051975E47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150"/>
                <a:ext cx="9" cy="509"/>
              </a:xfrm>
              <a:custGeom>
                <a:avLst/>
                <a:gdLst>
                  <a:gd name="T0" fmla="*/ 0 w 9"/>
                  <a:gd name="T1" fmla="*/ 509 h 509"/>
                  <a:gd name="T2" fmla="*/ 0 w 9"/>
                  <a:gd name="T3" fmla="*/ 8 h 509"/>
                  <a:gd name="T4" fmla="*/ 3 w 9"/>
                  <a:gd name="T5" fmla="*/ 3 h 509"/>
                  <a:gd name="T6" fmla="*/ 9 w 9"/>
                  <a:gd name="T7" fmla="*/ 0 h 509"/>
                  <a:gd name="T8" fmla="*/ 9 w 9"/>
                  <a:gd name="T9" fmla="*/ 509 h 509"/>
                  <a:gd name="T10" fmla="*/ 0 w 9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9"/>
                  <a:gd name="T20" fmla="*/ 9 w 9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9">
                    <a:moveTo>
                      <a:pt x="0" y="509"/>
                    </a:moveTo>
                    <a:lnTo>
                      <a:pt x="0" y="8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6" name="Freeform 698">
                <a:extLst>
                  <a:ext uri="{FF2B5EF4-FFF2-40B4-BE49-F238E27FC236}">
                    <a16:creationId xmlns:a16="http://schemas.microsoft.com/office/drawing/2014/main" id="{AB4DD28E-6D9C-4C63-A9A9-53EEB373E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146"/>
                <a:ext cx="11" cy="513"/>
              </a:xfrm>
              <a:custGeom>
                <a:avLst/>
                <a:gdLst>
                  <a:gd name="T0" fmla="*/ 0 w 11"/>
                  <a:gd name="T1" fmla="*/ 513 h 513"/>
                  <a:gd name="T2" fmla="*/ 0 w 11"/>
                  <a:gd name="T3" fmla="*/ 7 h 513"/>
                  <a:gd name="T4" fmla="*/ 6 w 11"/>
                  <a:gd name="T5" fmla="*/ 4 h 513"/>
                  <a:gd name="T6" fmla="*/ 11 w 11"/>
                  <a:gd name="T7" fmla="*/ 0 h 513"/>
                  <a:gd name="T8" fmla="*/ 11 w 11"/>
                  <a:gd name="T9" fmla="*/ 513 h 513"/>
                  <a:gd name="T10" fmla="*/ 0 w 11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3"/>
                  <a:gd name="T20" fmla="*/ 11 w 11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3">
                    <a:moveTo>
                      <a:pt x="0" y="513"/>
                    </a:moveTo>
                    <a:lnTo>
                      <a:pt x="0" y="7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7" name="Freeform 699">
                <a:extLst>
                  <a:ext uri="{FF2B5EF4-FFF2-40B4-BE49-F238E27FC236}">
                    <a16:creationId xmlns:a16="http://schemas.microsoft.com/office/drawing/2014/main" id="{53649079-8CE4-48B6-AC0E-114FCEC5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2143"/>
                <a:ext cx="10" cy="516"/>
              </a:xfrm>
              <a:custGeom>
                <a:avLst/>
                <a:gdLst>
                  <a:gd name="T0" fmla="*/ 0 w 10"/>
                  <a:gd name="T1" fmla="*/ 516 h 516"/>
                  <a:gd name="T2" fmla="*/ 0 w 10"/>
                  <a:gd name="T3" fmla="*/ 7 h 516"/>
                  <a:gd name="T4" fmla="*/ 5 w 10"/>
                  <a:gd name="T5" fmla="*/ 3 h 516"/>
                  <a:gd name="T6" fmla="*/ 10 w 10"/>
                  <a:gd name="T7" fmla="*/ 0 h 516"/>
                  <a:gd name="T8" fmla="*/ 10 w 10"/>
                  <a:gd name="T9" fmla="*/ 516 h 516"/>
                  <a:gd name="T10" fmla="*/ 0 w 10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6"/>
                  <a:gd name="T20" fmla="*/ 10 w 10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6">
                    <a:moveTo>
                      <a:pt x="0" y="51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8" name="Freeform 700">
                <a:extLst>
                  <a:ext uri="{FF2B5EF4-FFF2-40B4-BE49-F238E27FC236}">
                    <a16:creationId xmlns:a16="http://schemas.microsoft.com/office/drawing/2014/main" id="{95A18B0F-6E7F-453D-ADE8-CC9ABF05F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2137"/>
                <a:ext cx="9" cy="522"/>
              </a:xfrm>
              <a:custGeom>
                <a:avLst/>
                <a:gdLst>
                  <a:gd name="T0" fmla="*/ 0 w 9"/>
                  <a:gd name="T1" fmla="*/ 522 h 522"/>
                  <a:gd name="T2" fmla="*/ 0 w 9"/>
                  <a:gd name="T3" fmla="*/ 9 h 522"/>
                  <a:gd name="T4" fmla="*/ 5 w 9"/>
                  <a:gd name="T5" fmla="*/ 6 h 522"/>
                  <a:gd name="T6" fmla="*/ 9 w 9"/>
                  <a:gd name="T7" fmla="*/ 0 h 522"/>
                  <a:gd name="T8" fmla="*/ 9 w 9"/>
                  <a:gd name="T9" fmla="*/ 522 h 522"/>
                  <a:gd name="T10" fmla="*/ 0 w 9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2"/>
                  <a:gd name="T20" fmla="*/ 9 w 9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2">
                    <a:moveTo>
                      <a:pt x="0" y="522"/>
                    </a:moveTo>
                    <a:lnTo>
                      <a:pt x="0" y="9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9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9" name="Freeform 701">
                <a:extLst>
                  <a:ext uri="{FF2B5EF4-FFF2-40B4-BE49-F238E27FC236}">
                    <a16:creationId xmlns:a16="http://schemas.microsoft.com/office/drawing/2014/main" id="{E0CFF6DE-A728-476D-AC00-B6F2813A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134"/>
                <a:ext cx="9" cy="525"/>
              </a:xfrm>
              <a:custGeom>
                <a:avLst/>
                <a:gdLst>
                  <a:gd name="T0" fmla="*/ 0 w 9"/>
                  <a:gd name="T1" fmla="*/ 525 h 525"/>
                  <a:gd name="T2" fmla="*/ 0 w 9"/>
                  <a:gd name="T3" fmla="*/ 9 h 525"/>
                  <a:gd name="T4" fmla="*/ 4 w 9"/>
                  <a:gd name="T5" fmla="*/ 3 h 525"/>
                  <a:gd name="T6" fmla="*/ 9 w 9"/>
                  <a:gd name="T7" fmla="*/ 0 h 525"/>
                  <a:gd name="T8" fmla="*/ 9 w 9"/>
                  <a:gd name="T9" fmla="*/ 525 h 525"/>
                  <a:gd name="T10" fmla="*/ 0 w 9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5"/>
                  <a:gd name="T20" fmla="*/ 9 w 9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5">
                    <a:moveTo>
                      <a:pt x="0" y="525"/>
                    </a:moveTo>
                    <a:lnTo>
                      <a:pt x="0" y="9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0" name="Freeform 702">
                <a:extLst>
                  <a:ext uri="{FF2B5EF4-FFF2-40B4-BE49-F238E27FC236}">
                    <a16:creationId xmlns:a16="http://schemas.microsoft.com/office/drawing/2014/main" id="{C49ABE0B-6A10-4720-8756-515C0B7B5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129"/>
                <a:ext cx="10" cy="530"/>
              </a:xfrm>
              <a:custGeom>
                <a:avLst/>
                <a:gdLst>
                  <a:gd name="T0" fmla="*/ 0 w 10"/>
                  <a:gd name="T1" fmla="*/ 530 h 530"/>
                  <a:gd name="T2" fmla="*/ 0 w 10"/>
                  <a:gd name="T3" fmla="*/ 8 h 530"/>
                  <a:gd name="T4" fmla="*/ 5 w 10"/>
                  <a:gd name="T5" fmla="*/ 5 h 530"/>
                  <a:gd name="T6" fmla="*/ 10 w 10"/>
                  <a:gd name="T7" fmla="*/ 0 h 530"/>
                  <a:gd name="T8" fmla="*/ 10 w 10"/>
                  <a:gd name="T9" fmla="*/ 530 h 530"/>
                  <a:gd name="T10" fmla="*/ 0 w 10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0"/>
                  <a:gd name="T20" fmla="*/ 10 w 10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0">
                    <a:moveTo>
                      <a:pt x="0" y="53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1" name="Freeform 703">
                <a:extLst>
                  <a:ext uri="{FF2B5EF4-FFF2-40B4-BE49-F238E27FC236}">
                    <a16:creationId xmlns:a16="http://schemas.microsoft.com/office/drawing/2014/main" id="{C7DB1169-53A6-4205-A482-DC527B757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125"/>
                <a:ext cx="11" cy="534"/>
              </a:xfrm>
              <a:custGeom>
                <a:avLst/>
                <a:gdLst>
                  <a:gd name="T0" fmla="*/ 0 w 11"/>
                  <a:gd name="T1" fmla="*/ 534 h 534"/>
                  <a:gd name="T2" fmla="*/ 0 w 11"/>
                  <a:gd name="T3" fmla="*/ 9 h 534"/>
                  <a:gd name="T4" fmla="*/ 5 w 11"/>
                  <a:gd name="T5" fmla="*/ 4 h 534"/>
                  <a:gd name="T6" fmla="*/ 11 w 11"/>
                  <a:gd name="T7" fmla="*/ 0 h 534"/>
                  <a:gd name="T8" fmla="*/ 11 w 11"/>
                  <a:gd name="T9" fmla="*/ 534 h 534"/>
                  <a:gd name="T10" fmla="*/ 0 w 11"/>
                  <a:gd name="T11" fmla="*/ 534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4"/>
                  <a:gd name="T20" fmla="*/ 11 w 11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4">
                    <a:moveTo>
                      <a:pt x="0" y="53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37" name="Freeform 704">
              <a:extLst>
                <a:ext uri="{FF2B5EF4-FFF2-40B4-BE49-F238E27FC236}">
                  <a16:creationId xmlns:a16="http://schemas.microsoft.com/office/drawing/2014/main" id="{3A16323C-A881-4E3D-ABD1-56728122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120"/>
              <a:ext cx="9" cy="539"/>
            </a:xfrm>
            <a:custGeom>
              <a:avLst/>
              <a:gdLst>
                <a:gd name="T0" fmla="*/ 0 w 9"/>
                <a:gd name="T1" fmla="*/ 539 h 539"/>
                <a:gd name="T2" fmla="*/ 0 w 9"/>
                <a:gd name="T3" fmla="*/ 9 h 539"/>
                <a:gd name="T4" fmla="*/ 6 w 9"/>
                <a:gd name="T5" fmla="*/ 5 h 539"/>
                <a:gd name="T6" fmla="*/ 9 w 9"/>
                <a:gd name="T7" fmla="*/ 0 h 539"/>
                <a:gd name="T8" fmla="*/ 9 w 9"/>
                <a:gd name="T9" fmla="*/ 0 h 539"/>
                <a:gd name="T10" fmla="*/ 9 w 9"/>
                <a:gd name="T11" fmla="*/ 0 h 539"/>
                <a:gd name="T12" fmla="*/ 9 w 9"/>
                <a:gd name="T13" fmla="*/ 539 h 539"/>
                <a:gd name="T14" fmla="*/ 0 w 9"/>
                <a:gd name="T15" fmla="*/ 539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539"/>
                <a:gd name="T26" fmla="*/ 9 w 9"/>
                <a:gd name="T27" fmla="*/ 539 h 5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539">
                  <a:moveTo>
                    <a:pt x="0" y="539"/>
                  </a:moveTo>
                  <a:lnTo>
                    <a:pt x="0" y="9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705">
              <a:extLst>
                <a:ext uri="{FF2B5EF4-FFF2-40B4-BE49-F238E27FC236}">
                  <a16:creationId xmlns:a16="http://schemas.microsoft.com/office/drawing/2014/main" id="{B1D8A58D-4A49-4752-993E-FF71F089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116"/>
              <a:ext cx="8" cy="543"/>
            </a:xfrm>
            <a:custGeom>
              <a:avLst/>
              <a:gdLst>
                <a:gd name="T0" fmla="*/ 0 w 8"/>
                <a:gd name="T1" fmla="*/ 543 h 543"/>
                <a:gd name="T2" fmla="*/ 0 w 8"/>
                <a:gd name="T3" fmla="*/ 9 h 543"/>
                <a:gd name="T4" fmla="*/ 1 w 8"/>
                <a:gd name="T5" fmla="*/ 7 h 543"/>
                <a:gd name="T6" fmla="*/ 3 w 8"/>
                <a:gd name="T7" fmla="*/ 4 h 543"/>
                <a:gd name="T8" fmla="*/ 7 w 8"/>
                <a:gd name="T9" fmla="*/ 2 h 543"/>
                <a:gd name="T10" fmla="*/ 8 w 8"/>
                <a:gd name="T11" fmla="*/ 0 h 543"/>
                <a:gd name="T12" fmla="*/ 8 w 8"/>
                <a:gd name="T13" fmla="*/ 543 h 543"/>
                <a:gd name="T14" fmla="*/ 0 w 8"/>
                <a:gd name="T15" fmla="*/ 543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43"/>
                <a:gd name="T26" fmla="*/ 8 w 8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43">
                  <a:moveTo>
                    <a:pt x="0" y="543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706">
              <a:extLst>
                <a:ext uri="{FF2B5EF4-FFF2-40B4-BE49-F238E27FC236}">
                  <a16:creationId xmlns:a16="http://schemas.microsoft.com/office/drawing/2014/main" id="{7AF4335A-F8F2-4127-B951-12336D66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111"/>
              <a:ext cx="11" cy="548"/>
            </a:xfrm>
            <a:custGeom>
              <a:avLst/>
              <a:gdLst>
                <a:gd name="T0" fmla="*/ 0 w 11"/>
                <a:gd name="T1" fmla="*/ 548 h 548"/>
                <a:gd name="T2" fmla="*/ 0 w 11"/>
                <a:gd name="T3" fmla="*/ 9 h 548"/>
                <a:gd name="T4" fmla="*/ 5 w 11"/>
                <a:gd name="T5" fmla="*/ 5 h 548"/>
                <a:gd name="T6" fmla="*/ 11 w 11"/>
                <a:gd name="T7" fmla="*/ 0 h 548"/>
                <a:gd name="T8" fmla="*/ 11 w 11"/>
                <a:gd name="T9" fmla="*/ 548 h 548"/>
                <a:gd name="T10" fmla="*/ 0 w 11"/>
                <a:gd name="T11" fmla="*/ 548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48"/>
                <a:gd name="T20" fmla="*/ 11 w 11"/>
                <a:gd name="T21" fmla="*/ 548 h 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48">
                  <a:moveTo>
                    <a:pt x="0" y="548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1" y="548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707">
              <a:extLst>
                <a:ext uri="{FF2B5EF4-FFF2-40B4-BE49-F238E27FC236}">
                  <a16:creationId xmlns:a16="http://schemas.microsoft.com/office/drawing/2014/main" id="{6C268260-EAC8-4759-BCF2-251B32E5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06"/>
              <a:ext cx="11" cy="553"/>
            </a:xfrm>
            <a:custGeom>
              <a:avLst/>
              <a:gdLst>
                <a:gd name="T0" fmla="*/ 0 w 11"/>
                <a:gd name="T1" fmla="*/ 553 h 553"/>
                <a:gd name="T2" fmla="*/ 0 w 11"/>
                <a:gd name="T3" fmla="*/ 10 h 553"/>
                <a:gd name="T4" fmla="*/ 6 w 11"/>
                <a:gd name="T5" fmla="*/ 5 h 553"/>
                <a:gd name="T6" fmla="*/ 11 w 11"/>
                <a:gd name="T7" fmla="*/ 0 h 553"/>
                <a:gd name="T8" fmla="*/ 11 w 11"/>
                <a:gd name="T9" fmla="*/ 553 h 553"/>
                <a:gd name="T10" fmla="*/ 0 w 11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53"/>
                <a:gd name="T20" fmla="*/ 11 w 11"/>
                <a:gd name="T21" fmla="*/ 553 h 5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53">
                  <a:moveTo>
                    <a:pt x="0" y="553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708">
              <a:extLst>
                <a:ext uri="{FF2B5EF4-FFF2-40B4-BE49-F238E27FC236}">
                  <a16:creationId xmlns:a16="http://schemas.microsoft.com/office/drawing/2014/main" id="{1DBEDDD7-25B3-4184-A689-DF24572E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102"/>
              <a:ext cx="8" cy="557"/>
            </a:xfrm>
            <a:custGeom>
              <a:avLst/>
              <a:gdLst>
                <a:gd name="T0" fmla="*/ 0 w 8"/>
                <a:gd name="T1" fmla="*/ 557 h 557"/>
                <a:gd name="T2" fmla="*/ 0 w 8"/>
                <a:gd name="T3" fmla="*/ 9 h 557"/>
                <a:gd name="T4" fmla="*/ 5 w 8"/>
                <a:gd name="T5" fmla="*/ 4 h 557"/>
                <a:gd name="T6" fmla="*/ 8 w 8"/>
                <a:gd name="T7" fmla="*/ 0 h 557"/>
                <a:gd name="T8" fmla="*/ 8 w 8"/>
                <a:gd name="T9" fmla="*/ 557 h 557"/>
                <a:gd name="T10" fmla="*/ 0 w 8"/>
                <a:gd name="T11" fmla="*/ 557 h 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57"/>
                <a:gd name="T20" fmla="*/ 8 w 8"/>
                <a:gd name="T21" fmla="*/ 557 h 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57">
                  <a:moveTo>
                    <a:pt x="0" y="557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8" y="0"/>
                  </a:lnTo>
                  <a:lnTo>
                    <a:pt x="8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709">
              <a:extLst>
                <a:ext uri="{FF2B5EF4-FFF2-40B4-BE49-F238E27FC236}">
                  <a16:creationId xmlns:a16="http://schemas.microsoft.com/office/drawing/2014/main" id="{7D8C2809-1B89-427B-B826-3CEAE4207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097"/>
              <a:ext cx="9" cy="562"/>
            </a:xfrm>
            <a:custGeom>
              <a:avLst/>
              <a:gdLst>
                <a:gd name="T0" fmla="*/ 0 w 9"/>
                <a:gd name="T1" fmla="*/ 562 h 562"/>
                <a:gd name="T2" fmla="*/ 0 w 9"/>
                <a:gd name="T3" fmla="*/ 9 h 562"/>
                <a:gd name="T4" fmla="*/ 3 w 9"/>
                <a:gd name="T5" fmla="*/ 3 h 562"/>
                <a:gd name="T6" fmla="*/ 9 w 9"/>
                <a:gd name="T7" fmla="*/ 0 h 562"/>
                <a:gd name="T8" fmla="*/ 9 w 9"/>
                <a:gd name="T9" fmla="*/ 562 h 562"/>
                <a:gd name="T10" fmla="*/ 0 w 9"/>
                <a:gd name="T11" fmla="*/ 562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62"/>
                <a:gd name="T20" fmla="*/ 9 w 9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62">
                  <a:moveTo>
                    <a:pt x="0" y="562"/>
                  </a:move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9" y="562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710">
              <a:extLst>
                <a:ext uri="{FF2B5EF4-FFF2-40B4-BE49-F238E27FC236}">
                  <a16:creationId xmlns:a16="http://schemas.microsoft.com/office/drawing/2014/main" id="{3D75FA55-1C08-4970-9C1B-841EA177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092"/>
              <a:ext cx="11" cy="567"/>
            </a:xfrm>
            <a:custGeom>
              <a:avLst/>
              <a:gdLst>
                <a:gd name="T0" fmla="*/ 0 w 11"/>
                <a:gd name="T1" fmla="*/ 567 h 567"/>
                <a:gd name="T2" fmla="*/ 0 w 11"/>
                <a:gd name="T3" fmla="*/ 10 h 567"/>
                <a:gd name="T4" fmla="*/ 6 w 11"/>
                <a:gd name="T5" fmla="*/ 5 h 567"/>
                <a:gd name="T6" fmla="*/ 11 w 11"/>
                <a:gd name="T7" fmla="*/ 0 h 567"/>
                <a:gd name="T8" fmla="*/ 11 w 11"/>
                <a:gd name="T9" fmla="*/ 567 h 567"/>
                <a:gd name="T10" fmla="*/ 0 w 11"/>
                <a:gd name="T11" fmla="*/ 56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67"/>
                <a:gd name="T20" fmla="*/ 11 w 11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67">
                  <a:moveTo>
                    <a:pt x="0" y="567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67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711">
              <a:extLst>
                <a:ext uri="{FF2B5EF4-FFF2-40B4-BE49-F238E27FC236}">
                  <a16:creationId xmlns:a16="http://schemas.microsoft.com/office/drawing/2014/main" id="{DC5DD129-CA47-491B-9E08-6E614108B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086"/>
              <a:ext cx="10" cy="573"/>
            </a:xfrm>
            <a:custGeom>
              <a:avLst/>
              <a:gdLst>
                <a:gd name="T0" fmla="*/ 0 w 10"/>
                <a:gd name="T1" fmla="*/ 573 h 573"/>
                <a:gd name="T2" fmla="*/ 0 w 10"/>
                <a:gd name="T3" fmla="*/ 11 h 573"/>
                <a:gd name="T4" fmla="*/ 5 w 10"/>
                <a:gd name="T5" fmla="*/ 6 h 573"/>
                <a:gd name="T6" fmla="*/ 10 w 10"/>
                <a:gd name="T7" fmla="*/ 0 h 573"/>
                <a:gd name="T8" fmla="*/ 10 w 10"/>
                <a:gd name="T9" fmla="*/ 573 h 573"/>
                <a:gd name="T10" fmla="*/ 0 w 10"/>
                <a:gd name="T11" fmla="*/ 573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73"/>
                <a:gd name="T20" fmla="*/ 10 w 10"/>
                <a:gd name="T21" fmla="*/ 573 h 5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73">
                  <a:moveTo>
                    <a:pt x="0" y="573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573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712">
              <a:extLst>
                <a:ext uri="{FF2B5EF4-FFF2-40B4-BE49-F238E27FC236}">
                  <a16:creationId xmlns:a16="http://schemas.microsoft.com/office/drawing/2014/main" id="{6158E34B-FE39-435F-94C2-05A7AC17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081"/>
              <a:ext cx="9" cy="578"/>
            </a:xfrm>
            <a:custGeom>
              <a:avLst/>
              <a:gdLst>
                <a:gd name="T0" fmla="*/ 0 w 9"/>
                <a:gd name="T1" fmla="*/ 578 h 578"/>
                <a:gd name="T2" fmla="*/ 0 w 9"/>
                <a:gd name="T3" fmla="*/ 11 h 578"/>
                <a:gd name="T4" fmla="*/ 5 w 9"/>
                <a:gd name="T5" fmla="*/ 5 h 578"/>
                <a:gd name="T6" fmla="*/ 9 w 9"/>
                <a:gd name="T7" fmla="*/ 0 h 578"/>
                <a:gd name="T8" fmla="*/ 9 w 9"/>
                <a:gd name="T9" fmla="*/ 578 h 578"/>
                <a:gd name="T10" fmla="*/ 0 w 9"/>
                <a:gd name="T11" fmla="*/ 578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78"/>
                <a:gd name="T20" fmla="*/ 9 w 9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78">
                  <a:moveTo>
                    <a:pt x="0" y="578"/>
                  </a:moveTo>
                  <a:lnTo>
                    <a:pt x="0" y="11"/>
                  </a:lnTo>
                  <a:lnTo>
                    <a:pt x="5" y="5"/>
                  </a:lnTo>
                  <a:lnTo>
                    <a:pt x="9" y="0"/>
                  </a:lnTo>
                  <a:lnTo>
                    <a:pt x="9" y="578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713">
              <a:extLst>
                <a:ext uri="{FF2B5EF4-FFF2-40B4-BE49-F238E27FC236}">
                  <a16:creationId xmlns:a16="http://schemas.microsoft.com/office/drawing/2014/main" id="{605FF7F8-54C2-49D1-B9FA-640B6C8E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074"/>
              <a:ext cx="9" cy="585"/>
            </a:xfrm>
            <a:custGeom>
              <a:avLst/>
              <a:gdLst>
                <a:gd name="T0" fmla="*/ 0 w 9"/>
                <a:gd name="T1" fmla="*/ 585 h 585"/>
                <a:gd name="T2" fmla="*/ 0 w 9"/>
                <a:gd name="T3" fmla="*/ 12 h 585"/>
                <a:gd name="T4" fmla="*/ 4 w 9"/>
                <a:gd name="T5" fmla="*/ 7 h 585"/>
                <a:gd name="T6" fmla="*/ 9 w 9"/>
                <a:gd name="T7" fmla="*/ 0 h 585"/>
                <a:gd name="T8" fmla="*/ 9 w 9"/>
                <a:gd name="T9" fmla="*/ 585 h 585"/>
                <a:gd name="T10" fmla="*/ 0 w 9"/>
                <a:gd name="T11" fmla="*/ 585 h 5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85"/>
                <a:gd name="T20" fmla="*/ 9 w 9"/>
                <a:gd name="T21" fmla="*/ 585 h 5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85">
                  <a:moveTo>
                    <a:pt x="0" y="585"/>
                  </a:moveTo>
                  <a:lnTo>
                    <a:pt x="0" y="12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585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714">
              <a:extLst>
                <a:ext uri="{FF2B5EF4-FFF2-40B4-BE49-F238E27FC236}">
                  <a16:creationId xmlns:a16="http://schemas.microsoft.com/office/drawing/2014/main" id="{09A99ABF-1C66-4342-B6F1-2836353E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069"/>
              <a:ext cx="10" cy="590"/>
            </a:xfrm>
            <a:custGeom>
              <a:avLst/>
              <a:gdLst>
                <a:gd name="T0" fmla="*/ 0 w 10"/>
                <a:gd name="T1" fmla="*/ 590 h 590"/>
                <a:gd name="T2" fmla="*/ 0 w 10"/>
                <a:gd name="T3" fmla="*/ 12 h 590"/>
                <a:gd name="T4" fmla="*/ 5 w 10"/>
                <a:gd name="T5" fmla="*/ 5 h 590"/>
                <a:gd name="T6" fmla="*/ 10 w 10"/>
                <a:gd name="T7" fmla="*/ 0 h 590"/>
                <a:gd name="T8" fmla="*/ 10 w 10"/>
                <a:gd name="T9" fmla="*/ 590 h 590"/>
                <a:gd name="T10" fmla="*/ 0 w 10"/>
                <a:gd name="T11" fmla="*/ 59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90"/>
                <a:gd name="T20" fmla="*/ 10 w 10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90">
                  <a:moveTo>
                    <a:pt x="0" y="59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715">
              <a:extLst>
                <a:ext uri="{FF2B5EF4-FFF2-40B4-BE49-F238E27FC236}">
                  <a16:creationId xmlns:a16="http://schemas.microsoft.com/office/drawing/2014/main" id="{541AD2BE-4571-45E2-B9EE-9561F5E8C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063"/>
              <a:ext cx="11" cy="596"/>
            </a:xfrm>
            <a:custGeom>
              <a:avLst/>
              <a:gdLst>
                <a:gd name="T0" fmla="*/ 0 w 11"/>
                <a:gd name="T1" fmla="*/ 596 h 596"/>
                <a:gd name="T2" fmla="*/ 0 w 11"/>
                <a:gd name="T3" fmla="*/ 11 h 596"/>
                <a:gd name="T4" fmla="*/ 5 w 11"/>
                <a:gd name="T5" fmla="*/ 6 h 596"/>
                <a:gd name="T6" fmla="*/ 11 w 11"/>
                <a:gd name="T7" fmla="*/ 0 h 596"/>
                <a:gd name="T8" fmla="*/ 11 w 11"/>
                <a:gd name="T9" fmla="*/ 596 h 596"/>
                <a:gd name="T10" fmla="*/ 0 w 11"/>
                <a:gd name="T11" fmla="*/ 596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6"/>
                <a:gd name="T20" fmla="*/ 11 w 11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6">
                  <a:moveTo>
                    <a:pt x="0" y="596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59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716">
              <a:extLst>
                <a:ext uri="{FF2B5EF4-FFF2-40B4-BE49-F238E27FC236}">
                  <a16:creationId xmlns:a16="http://schemas.microsoft.com/office/drawing/2014/main" id="{E38792F3-4816-47F8-BCFA-B8EDF907A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058"/>
              <a:ext cx="9" cy="601"/>
            </a:xfrm>
            <a:custGeom>
              <a:avLst/>
              <a:gdLst>
                <a:gd name="T0" fmla="*/ 0 w 9"/>
                <a:gd name="T1" fmla="*/ 601 h 601"/>
                <a:gd name="T2" fmla="*/ 0 w 9"/>
                <a:gd name="T3" fmla="*/ 11 h 601"/>
                <a:gd name="T4" fmla="*/ 6 w 9"/>
                <a:gd name="T5" fmla="*/ 5 h 601"/>
                <a:gd name="T6" fmla="*/ 9 w 9"/>
                <a:gd name="T7" fmla="*/ 0 h 601"/>
                <a:gd name="T8" fmla="*/ 9 w 9"/>
                <a:gd name="T9" fmla="*/ 601 h 601"/>
                <a:gd name="T10" fmla="*/ 0 w 9"/>
                <a:gd name="T11" fmla="*/ 601 h 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1"/>
                <a:gd name="T20" fmla="*/ 9 w 9"/>
                <a:gd name="T21" fmla="*/ 601 h 6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1">
                  <a:moveTo>
                    <a:pt x="0" y="601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717">
              <a:extLst>
                <a:ext uri="{FF2B5EF4-FFF2-40B4-BE49-F238E27FC236}">
                  <a16:creationId xmlns:a16="http://schemas.microsoft.com/office/drawing/2014/main" id="{4CA9252D-799F-4FFD-8D2A-ED09AFA00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051"/>
              <a:ext cx="9" cy="608"/>
            </a:xfrm>
            <a:custGeom>
              <a:avLst/>
              <a:gdLst>
                <a:gd name="T0" fmla="*/ 0 w 9"/>
                <a:gd name="T1" fmla="*/ 608 h 608"/>
                <a:gd name="T2" fmla="*/ 0 w 9"/>
                <a:gd name="T3" fmla="*/ 12 h 608"/>
                <a:gd name="T4" fmla="*/ 3 w 9"/>
                <a:gd name="T5" fmla="*/ 7 h 608"/>
                <a:gd name="T6" fmla="*/ 9 w 9"/>
                <a:gd name="T7" fmla="*/ 0 h 608"/>
                <a:gd name="T8" fmla="*/ 9 w 9"/>
                <a:gd name="T9" fmla="*/ 608 h 608"/>
                <a:gd name="T10" fmla="*/ 0 w 9"/>
                <a:gd name="T11" fmla="*/ 608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8"/>
                <a:gd name="T20" fmla="*/ 9 w 9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8">
                  <a:moveTo>
                    <a:pt x="0" y="608"/>
                  </a:moveTo>
                  <a:lnTo>
                    <a:pt x="0" y="12"/>
                  </a:lnTo>
                  <a:lnTo>
                    <a:pt x="3" y="7"/>
                  </a:lnTo>
                  <a:lnTo>
                    <a:pt x="9" y="0"/>
                  </a:lnTo>
                  <a:lnTo>
                    <a:pt x="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718">
              <a:extLst>
                <a:ext uri="{FF2B5EF4-FFF2-40B4-BE49-F238E27FC236}">
                  <a16:creationId xmlns:a16="http://schemas.microsoft.com/office/drawing/2014/main" id="{82046D53-8E27-493A-AE35-A87D9698A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46"/>
              <a:ext cx="11" cy="613"/>
            </a:xfrm>
            <a:custGeom>
              <a:avLst/>
              <a:gdLst>
                <a:gd name="T0" fmla="*/ 0 w 11"/>
                <a:gd name="T1" fmla="*/ 613 h 613"/>
                <a:gd name="T2" fmla="*/ 0 w 11"/>
                <a:gd name="T3" fmla="*/ 12 h 613"/>
                <a:gd name="T4" fmla="*/ 6 w 11"/>
                <a:gd name="T5" fmla="*/ 5 h 613"/>
                <a:gd name="T6" fmla="*/ 11 w 11"/>
                <a:gd name="T7" fmla="*/ 0 h 613"/>
                <a:gd name="T8" fmla="*/ 11 w 11"/>
                <a:gd name="T9" fmla="*/ 613 h 613"/>
                <a:gd name="T10" fmla="*/ 0 w 11"/>
                <a:gd name="T11" fmla="*/ 613 h 6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13"/>
                <a:gd name="T20" fmla="*/ 11 w 11"/>
                <a:gd name="T21" fmla="*/ 613 h 6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13">
                  <a:moveTo>
                    <a:pt x="0" y="613"/>
                  </a:moveTo>
                  <a:lnTo>
                    <a:pt x="0" y="12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613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719">
              <a:extLst>
                <a:ext uri="{FF2B5EF4-FFF2-40B4-BE49-F238E27FC236}">
                  <a16:creationId xmlns:a16="http://schemas.microsoft.com/office/drawing/2014/main" id="{427FFB3A-F1ED-4690-8DB4-EE3211DD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039"/>
              <a:ext cx="10" cy="620"/>
            </a:xfrm>
            <a:custGeom>
              <a:avLst/>
              <a:gdLst>
                <a:gd name="T0" fmla="*/ 0 w 10"/>
                <a:gd name="T1" fmla="*/ 620 h 620"/>
                <a:gd name="T2" fmla="*/ 0 w 10"/>
                <a:gd name="T3" fmla="*/ 12 h 620"/>
                <a:gd name="T4" fmla="*/ 5 w 10"/>
                <a:gd name="T5" fmla="*/ 7 h 620"/>
                <a:gd name="T6" fmla="*/ 10 w 10"/>
                <a:gd name="T7" fmla="*/ 0 h 620"/>
                <a:gd name="T8" fmla="*/ 10 w 10"/>
                <a:gd name="T9" fmla="*/ 620 h 620"/>
                <a:gd name="T10" fmla="*/ 0 w 10"/>
                <a:gd name="T11" fmla="*/ 620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20"/>
                <a:gd name="T20" fmla="*/ 10 w 10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20">
                  <a:moveTo>
                    <a:pt x="0" y="62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720">
              <a:extLst>
                <a:ext uri="{FF2B5EF4-FFF2-40B4-BE49-F238E27FC236}">
                  <a16:creationId xmlns:a16="http://schemas.microsoft.com/office/drawing/2014/main" id="{7FD78E3F-3A62-4134-9EDA-305B047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032"/>
              <a:ext cx="9" cy="627"/>
            </a:xfrm>
            <a:custGeom>
              <a:avLst/>
              <a:gdLst>
                <a:gd name="T0" fmla="*/ 0 w 9"/>
                <a:gd name="T1" fmla="*/ 627 h 627"/>
                <a:gd name="T2" fmla="*/ 0 w 9"/>
                <a:gd name="T3" fmla="*/ 14 h 627"/>
                <a:gd name="T4" fmla="*/ 5 w 9"/>
                <a:gd name="T5" fmla="*/ 7 h 627"/>
                <a:gd name="T6" fmla="*/ 9 w 9"/>
                <a:gd name="T7" fmla="*/ 0 h 627"/>
                <a:gd name="T8" fmla="*/ 9 w 9"/>
                <a:gd name="T9" fmla="*/ 627 h 627"/>
                <a:gd name="T10" fmla="*/ 0 w 9"/>
                <a:gd name="T11" fmla="*/ 627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27"/>
                <a:gd name="T20" fmla="*/ 9 w 9"/>
                <a:gd name="T21" fmla="*/ 627 h 6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27">
                  <a:moveTo>
                    <a:pt x="0" y="62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721">
              <a:extLst>
                <a:ext uri="{FF2B5EF4-FFF2-40B4-BE49-F238E27FC236}">
                  <a16:creationId xmlns:a16="http://schemas.microsoft.com/office/drawing/2014/main" id="{67E8B624-FB0C-4C95-80B9-E0A22168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026"/>
              <a:ext cx="9" cy="633"/>
            </a:xfrm>
            <a:custGeom>
              <a:avLst/>
              <a:gdLst>
                <a:gd name="T0" fmla="*/ 0 w 9"/>
                <a:gd name="T1" fmla="*/ 633 h 633"/>
                <a:gd name="T2" fmla="*/ 0 w 9"/>
                <a:gd name="T3" fmla="*/ 13 h 633"/>
                <a:gd name="T4" fmla="*/ 4 w 9"/>
                <a:gd name="T5" fmla="*/ 6 h 633"/>
                <a:gd name="T6" fmla="*/ 9 w 9"/>
                <a:gd name="T7" fmla="*/ 0 h 633"/>
                <a:gd name="T8" fmla="*/ 9 w 9"/>
                <a:gd name="T9" fmla="*/ 633 h 633"/>
                <a:gd name="T10" fmla="*/ 0 w 9"/>
                <a:gd name="T11" fmla="*/ 633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33"/>
                <a:gd name="T20" fmla="*/ 9 w 9"/>
                <a:gd name="T21" fmla="*/ 633 h 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33">
                  <a:moveTo>
                    <a:pt x="0" y="633"/>
                  </a:moveTo>
                  <a:lnTo>
                    <a:pt x="0" y="13"/>
                  </a:lnTo>
                  <a:lnTo>
                    <a:pt x="4" y="6"/>
                  </a:lnTo>
                  <a:lnTo>
                    <a:pt x="9" y="0"/>
                  </a:lnTo>
                  <a:lnTo>
                    <a:pt x="9" y="633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722">
              <a:extLst>
                <a:ext uri="{FF2B5EF4-FFF2-40B4-BE49-F238E27FC236}">
                  <a16:creationId xmlns:a16="http://schemas.microsoft.com/office/drawing/2014/main" id="{B2BC37CA-2AB2-42A9-A745-EAA38E80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019"/>
              <a:ext cx="10" cy="640"/>
            </a:xfrm>
            <a:custGeom>
              <a:avLst/>
              <a:gdLst>
                <a:gd name="T0" fmla="*/ 0 w 10"/>
                <a:gd name="T1" fmla="*/ 640 h 640"/>
                <a:gd name="T2" fmla="*/ 0 w 10"/>
                <a:gd name="T3" fmla="*/ 13 h 640"/>
                <a:gd name="T4" fmla="*/ 5 w 10"/>
                <a:gd name="T5" fmla="*/ 7 h 640"/>
                <a:gd name="T6" fmla="*/ 10 w 10"/>
                <a:gd name="T7" fmla="*/ 0 h 640"/>
                <a:gd name="T8" fmla="*/ 10 w 10"/>
                <a:gd name="T9" fmla="*/ 640 h 640"/>
                <a:gd name="T10" fmla="*/ 0 w 10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0"/>
                <a:gd name="T20" fmla="*/ 10 w 10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0">
                  <a:moveTo>
                    <a:pt x="0" y="640"/>
                  </a:moveTo>
                  <a:lnTo>
                    <a:pt x="0" y="13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723">
              <a:extLst>
                <a:ext uri="{FF2B5EF4-FFF2-40B4-BE49-F238E27FC236}">
                  <a16:creationId xmlns:a16="http://schemas.microsoft.com/office/drawing/2014/main" id="{B276F58C-A3CB-4F06-8746-5A998B7F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12"/>
              <a:ext cx="10" cy="647"/>
            </a:xfrm>
            <a:custGeom>
              <a:avLst/>
              <a:gdLst>
                <a:gd name="T0" fmla="*/ 0 w 10"/>
                <a:gd name="T1" fmla="*/ 647 h 647"/>
                <a:gd name="T2" fmla="*/ 0 w 10"/>
                <a:gd name="T3" fmla="*/ 14 h 647"/>
                <a:gd name="T4" fmla="*/ 5 w 10"/>
                <a:gd name="T5" fmla="*/ 7 h 647"/>
                <a:gd name="T6" fmla="*/ 10 w 10"/>
                <a:gd name="T7" fmla="*/ 0 h 647"/>
                <a:gd name="T8" fmla="*/ 10 w 10"/>
                <a:gd name="T9" fmla="*/ 647 h 647"/>
                <a:gd name="T10" fmla="*/ 0 w 10"/>
                <a:gd name="T11" fmla="*/ 647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7"/>
                <a:gd name="T20" fmla="*/ 10 w 10"/>
                <a:gd name="T21" fmla="*/ 647 h 6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7">
                  <a:moveTo>
                    <a:pt x="0" y="64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724">
              <a:extLst>
                <a:ext uri="{FF2B5EF4-FFF2-40B4-BE49-F238E27FC236}">
                  <a16:creationId xmlns:a16="http://schemas.microsoft.com/office/drawing/2014/main" id="{9E0CA6FE-7C32-42FF-9412-89D248974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005"/>
              <a:ext cx="9" cy="654"/>
            </a:xfrm>
            <a:custGeom>
              <a:avLst/>
              <a:gdLst>
                <a:gd name="T0" fmla="*/ 0 w 9"/>
                <a:gd name="T1" fmla="*/ 654 h 654"/>
                <a:gd name="T2" fmla="*/ 0 w 9"/>
                <a:gd name="T3" fmla="*/ 14 h 654"/>
                <a:gd name="T4" fmla="*/ 5 w 9"/>
                <a:gd name="T5" fmla="*/ 7 h 654"/>
                <a:gd name="T6" fmla="*/ 9 w 9"/>
                <a:gd name="T7" fmla="*/ 0 h 654"/>
                <a:gd name="T8" fmla="*/ 9 w 9"/>
                <a:gd name="T9" fmla="*/ 654 h 654"/>
                <a:gd name="T10" fmla="*/ 0 w 9"/>
                <a:gd name="T11" fmla="*/ 654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54"/>
                <a:gd name="T20" fmla="*/ 9 w 9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54">
                  <a:moveTo>
                    <a:pt x="0" y="65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725">
              <a:extLst>
                <a:ext uri="{FF2B5EF4-FFF2-40B4-BE49-F238E27FC236}">
                  <a16:creationId xmlns:a16="http://schemas.microsoft.com/office/drawing/2014/main" id="{6766E304-DFBB-4613-B243-2CED1444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998"/>
              <a:ext cx="9" cy="661"/>
            </a:xfrm>
            <a:custGeom>
              <a:avLst/>
              <a:gdLst>
                <a:gd name="T0" fmla="*/ 0 w 9"/>
                <a:gd name="T1" fmla="*/ 661 h 661"/>
                <a:gd name="T2" fmla="*/ 0 w 9"/>
                <a:gd name="T3" fmla="*/ 14 h 661"/>
                <a:gd name="T4" fmla="*/ 4 w 9"/>
                <a:gd name="T5" fmla="*/ 7 h 661"/>
                <a:gd name="T6" fmla="*/ 9 w 9"/>
                <a:gd name="T7" fmla="*/ 0 h 661"/>
                <a:gd name="T8" fmla="*/ 9 w 9"/>
                <a:gd name="T9" fmla="*/ 661 h 661"/>
                <a:gd name="T10" fmla="*/ 0 w 9"/>
                <a:gd name="T11" fmla="*/ 661 h 6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61"/>
                <a:gd name="T20" fmla="*/ 9 w 9"/>
                <a:gd name="T21" fmla="*/ 661 h 6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61">
                  <a:moveTo>
                    <a:pt x="0" y="661"/>
                  </a:moveTo>
                  <a:lnTo>
                    <a:pt x="0" y="14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726">
              <a:extLst>
                <a:ext uri="{FF2B5EF4-FFF2-40B4-BE49-F238E27FC236}">
                  <a16:creationId xmlns:a16="http://schemas.microsoft.com/office/drawing/2014/main" id="{9A6E26CB-41C3-47AF-AAFB-84DE7FE3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989"/>
              <a:ext cx="11" cy="670"/>
            </a:xfrm>
            <a:custGeom>
              <a:avLst/>
              <a:gdLst>
                <a:gd name="T0" fmla="*/ 0 w 11"/>
                <a:gd name="T1" fmla="*/ 670 h 670"/>
                <a:gd name="T2" fmla="*/ 0 w 11"/>
                <a:gd name="T3" fmla="*/ 16 h 670"/>
                <a:gd name="T4" fmla="*/ 5 w 11"/>
                <a:gd name="T5" fmla="*/ 9 h 670"/>
                <a:gd name="T6" fmla="*/ 11 w 11"/>
                <a:gd name="T7" fmla="*/ 0 h 670"/>
                <a:gd name="T8" fmla="*/ 11 w 11"/>
                <a:gd name="T9" fmla="*/ 670 h 670"/>
                <a:gd name="T10" fmla="*/ 0 w 11"/>
                <a:gd name="T11" fmla="*/ 670 h 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0"/>
                <a:gd name="T20" fmla="*/ 11 w 11"/>
                <a:gd name="T21" fmla="*/ 670 h 6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0">
                  <a:moveTo>
                    <a:pt x="0" y="670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67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727">
              <a:extLst>
                <a:ext uri="{FF2B5EF4-FFF2-40B4-BE49-F238E27FC236}">
                  <a16:creationId xmlns:a16="http://schemas.microsoft.com/office/drawing/2014/main" id="{3F060CD4-B16C-4A59-B72C-A5B71AAE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982"/>
              <a:ext cx="11" cy="677"/>
            </a:xfrm>
            <a:custGeom>
              <a:avLst/>
              <a:gdLst>
                <a:gd name="T0" fmla="*/ 0 w 11"/>
                <a:gd name="T1" fmla="*/ 677 h 677"/>
                <a:gd name="T2" fmla="*/ 0 w 11"/>
                <a:gd name="T3" fmla="*/ 16 h 677"/>
                <a:gd name="T4" fmla="*/ 6 w 11"/>
                <a:gd name="T5" fmla="*/ 7 h 677"/>
                <a:gd name="T6" fmla="*/ 11 w 11"/>
                <a:gd name="T7" fmla="*/ 0 h 677"/>
                <a:gd name="T8" fmla="*/ 11 w 11"/>
                <a:gd name="T9" fmla="*/ 677 h 677"/>
                <a:gd name="T10" fmla="*/ 0 w 11"/>
                <a:gd name="T11" fmla="*/ 677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7"/>
                <a:gd name="T20" fmla="*/ 11 w 11"/>
                <a:gd name="T21" fmla="*/ 677 h 6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7">
                  <a:moveTo>
                    <a:pt x="0" y="677"/>
                  </a:moveTo>
                  <a:lnTo>
                    <a:pt x="0" y="16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BEB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728">
              <a:extLst>
                <a:ext uri="{FF2B5EF4-FFF2-40B4-BE49-F238E27FC236}">
                  <a16:creationId xmlns:a16="http://schemas.microsoft.com/office/drawing/2014/main" id="{B9B90E05-FE55-4AB9-9FE8-81A79548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975"/>
              <a:ext cx="8" cy="684"/>
            </a:xfrm>
            <a:custGeom>
              <a:avLst/>
              <a:gdLst>
                <a:gd name="T0" fmla="*/ 0 w 8"/>
                <a:gd name="T1" fmla="*/ 684 h 684"/>
                <a:gd name="T2" fmla="*/ 0 w 8"/>
                <a:gd name="T3" fmla="*/ 14 h 684"/>
                <a:gd name="T4" fmla="*/ 5 w 8"/>
                <a:gd name="T5" fmla="*/ 7 h 684"/>
                <a:gd name="T6" fmla="*/ 8 w 8"/>
                <a:gd name="T7" fmla="*/ 0 h 684"/>
                <a:gd name="T8" fmla="*/ 8 w 8"/>
                <a:gd name="T9" fmla="*/ 684 h 684"/>
                <a:gd name="T10" fmla="*/ 0 w 8"/>
                <a:gd name="T11" fmla="*/ 684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84"/>
                <a:gd name="T20" fmla="*/ 8 w 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84">
                  <a:moveTo>
                    <a:pt x="0" y="68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8" y="0"/>
                  </a:lnTo>
                  <a:lnTo>
                    <a:pt x="8" y="684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729">
              <a:extLst>
                <a:ext uri="{FF2B5EF4-FFF2-40B4-BE49-F238E27FC236}">
                  <a16:creationId xmlns:a16="http://schemas.microsoft.com/office/drawing/2014/main" id="{1114B1C1-4470-4283-9FD5-F050C30D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966"/>
              <a:ext cx="9" cy="693"/>
            </a:xfrm>
            <a:custGeom>
              <a:avLst/>
              <a:gdLst>
                <a:gd name="T0" fmla="*/ 0 w 9"/>
                <a:gd name="T1" fmla="*/ 693 h 693"/>
                <a:gd name="T2" fmla="*/ 0 w 9"/>
                <a:gd name="T3" fmla="*/ 16 h 693"/>
                <a:gd name="T4" fmla="*/ 3 w 9"/>
                <a:gd name="T5" fmla="*/ 9 h 693"/>
                <a:gd name="T6" fmla="*/ 9 w 9"/>
                <a:gd name="T7" fmla="*/ 0 h 693"/>
                <a:gd name="T8" fmla="*/ 9 w 9"/>
                <a:gd name="T9" fmla="*/ 693 h 693"/>
                <a:gd name="T10" fmla="*/ 0 w 9"/>
                <a:gd name="T11" fmla="*/ 693 h 6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93"/>
                <a:gd name="T20" fmla="*/ 9 w 9"/>
                <a:gd name="T21" fmla="*/ 693 h 6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93">
                  <a:moveTo>
                    <a:pt x="0" y="693"/>
                  </a:moveTo>
                  <a:lnTo>
                    <a:pt x="0" y="16"/>
                  </a:lnTo>
                  <a:lnTo>
                    <a:pt x="3" y="9"/>
                  </a:lnTo>
                  <a:lnTo>
                    <a:pt x="9" y="0"/>
                  </a:lnTo>
                  <a:lnTo>
                    <a:pt x="9" y="693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730">
              <a:extLst>
                <a:ext uri="{FF2B5EF4-FFF2-40B4-BE49-F238E27FC236}">
                  <a16:creationId xmlns:a16="http://schemas.microsoft.com/office/drawing/2014/main" id="{04BEA856-E35C-448D-8CAF-234B57C6D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958"/>
              <a:ext cx="11" cy="701"/>
            </a:xfrm>
            <a:custGeom>
              <a:avLst/>
              <a:gdLst>
                <a:gd name="T0" fmla="*/ 0 w 11"/>
                <a:gd name="T1" fmla="*/ 701 h 701"/>
                <a:gd name="T2" fmla="*/ 0 w 11"/>
                <a:gd name="T3" fmla="*/ 17 h 701"/>
                <a:gd name="T4" fmla="*/ 6 w 11"/>
                <a:gd name="T5" fmla="*/ 8 h 701"/>
                <a:gd name="T6" fmla="*/ 11 w 11"/>
                <a:gd name="T7" fmla="*/ 0 h 701"/>
                <a:gd name="T8" fmla="*/ 11 w 11"/>
                <a:gd name="T9" fmla="*/ 701 h 701"/>
                <a:gd name="T10" fmla="*/ 0 w 11"/>
                <a:gd name="T11" fmla="*/ 701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01"/>
                <a:gd name="T20" fmla="*/ 11 w 11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01">
                  <a:moveTo>
                    <a:pt x="0" y="701"/>
                  </a:moveTo>
                  <a:lnTo>
                    <a:pt x="0" y="17"/>
                  </a:lnTo>
                  <a:lnTo>
                    <a:pt x="6" y="8"/>
                  </a:lnTo>
                  <a:lnTo>
                    <a:pt x="11" y="0"/>
                  </a:lnTo>
                  <a:lnTo>
                    <a:pt x="11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731">
              <a:extLst>
                <a:ext uri="{FF2B5EF4-FFF2-40B4-BE49-F238E27FC236}">
                  <a16:creationId xmlns:a16="http://schemas.microsoft.com/office/drawing/2014/main" id="{E87D46DC-8EBF-4256-982E-B80D0D26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951"/>
              <a:ext cx="10" cy="708"/>
            </a:xfrm>
            <a:custGeom>
              <a:avLst/>
              <a:gdLst>
                <a:gd name="T0" fmla="*/ 0 w 10"/>
                <a:gd name="T1" fmla="*/ 708 h 708"/>
                <a:gd name="T2" fmla="*/ 0 w 10"/>
                <a:gd name="T3" fmla="*/ 15 h 708"/>
                <a:gd name="T4" fmla="*/ 5 w 10"/>
                <a:gd name="T5" fmla="*/ 7 h 708"/>
                <a:gd name="T6" fmla="*/ 10 w 10"/>
                <a:gd name="T7" fmla="*/ 0 h 708"/>
                <a:gd name="T8" fmla="*/ 10 w 10"/>
                <a:gd name="T9" fmla="*/ 708 h 708"/>
                <a:gd name="T10" fmla="*/ 0 w 10"/>
                <a:gd name="T11" fmla="*/ 708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08"/>
                <a:gd name="T20" fmla="*/ 10 w 10"/>
                <a:gd name="T21" fmla="*/ 708 h 7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08">
                  <a:moveTo>
                    <a:pt x="0" y="708"/>
                  </a:moveTo>
                  <a:lnTo>
                    <a:pt x="0" y="15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708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732">
              <a:extLst>
                <a:ext uri="{FF2B5EF4-FFF2-40B4-BE49-F238E27FC236}">
                  <a16:creationId xmlns:a16="http://schemas.microsoft.com/office/drawing/2014/main" id="{ADD1B180-2D9E-4786-AA05-476CC386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942"/>
              <a:ext cx="9" cy="717"/>
            </a:xfrm>
            <a:custGeom>
              <a:avLst/>
              <a:gdLst>
                <a:gd name="T0" fmla="*/ 0 w 9"/>
                <a:gd name="T1" fmla="*/ 717 h 717"/>
                <a:gd name="T2" fmla="*/ 0 w 9"/>
                <a:gd name="T3" fmla="*/ 16 h 717"/>
                <a:gd name="T4" fmla="*/ 5 w 9"/>
                <a:gd name="T5" fmla="*/ 9 h 717"/>
                <a:gd name="T6" fmla="*/ 9 w 9"/>
                <a:gd name="T7" fmla="*/ 0 h 717"/>
                <a:gd name="T8" fmla="*/ 9 w 9"/>
                <a:gd name="T9" fmla="*/ 717 h 717"/>
                <a:gd name="T10" fmla="*/ 0 w 9"/>
                <a:gd name="T11" fmla="*/ 717 h 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17"/>
                <a:gd name="T20" fmla="*/ 9 w 9"/>
                <a:gd name="T21" fmla="*/ 717 h 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17">
                  <a:moveTo>
                    <a:pt x="0" y="717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9" y="0"/>
                  </a:lnTo>
                  <a:lnTo>
                    <a:pt x="9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733">
              <a:extLst>
                <a:ext uri="{FF2B5EF4-FFF2-40B4-BE49-F238E27FC236}">
                  <a16:creationId xmlns:a16="http://schemas.microsoft.com/office/drawing/2014/main" id="{35D88425-E763-4EEA-B6EA-869A5E73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933"/>
              <a:ext cx="9" cy="726"/>
            </a:xfrm>
            <a:custGeom>
              <a:avLst/>
              <a:gdLst>
                <a:gd name="T0" fmla="*/ 0 w 9"/>
                <a:gd name="T1" fmla="*/ 726 h 726"/>
                <a:gd name="T2" fmla="*/ 0 w 9"/>
                <a:gd name="T3" fmla="*/ 18 h 726"/>
                <a:gd name="T4" fmla="*/ 4 w 9"/>
                <a:gd name="T5" fmla="*/ 9 h 726"/>
                <a:gd name="T6" fmla="*/ 9 w 9"/>
                <a:gd name="T7" fmla="*/ 0 h 726"/>
                <a:gd name="T8" fmla="*/ 9 w 9"/>
                <a:gd name="T9" fmla="*/ 726 h 726"/>
                <a:gd name="T10" fmla="*/ 0 w 9"/>
                <a:gd name="T11" fmla="*/ 726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26"/>
                <a:gd name="T20" fmla="*/ 9 w 9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26">
                  <a:moveTo>
                    <a:pt x="0" y="726"/>
                  </a:move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9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734">
              <a:extLst>
                <a:ext uri="{FF2B5EF4-FFF2-40B4-BE49-F238E27FC236}">
                  <a16:creationId xmlns:a16="http://schemas.microsoft.com/office/drawing/2014/main" id="{4C98FAFF-A27B-477F-9FF2-9544F3CF9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924"/>
              <a:ext cx="10" cy="735"/>
            </a:xfrm>
            <a:custGeom>
              <a:avLst/>
              <a:gdLst>
                <a:gd name="T0" fmla="*/ 0 w 10"/>
                <a:gd name="T1" fmla="*/ 735 h 735"/>
                <a:gd name="T2" fmla="*/ 0 w 10"/>
                <a:gd name="T3" fmla="*/ 18 h 735"/>
                <a:gd name="T4" fmla="*/ 5 w 10"/>
                <a:gd name="T5" fmla="*/ 9 h 735"/>
                <a:gd name="T6" fmla="*/ 10 w 10"/>
                <a:gd name="T7" fmla="*/ 0 h 735"/>
                <a:gd name="T8" fmla="*/ 10 w 10"/>
                <a:gd name="T9" fmla="*/ 735 h 735"/>
                <a:gd name="T10" fmla="*/ 0 w 10"/>
                <a:gd name="T11" fmla="*/ 735 h 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35"/>
                <a:gd name="T20" fmla="*/ 10 w 10"/>
                <a:gd name="T21" fmla="*/ 735 h 7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35">
                  <a:moveTo>
                    <a:pt x="0" y="735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0" y="0"/>
                  </a:lnTo>
                  <a:lnTo>
                    <a:pt x="10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735">
              <a:extLst>
                <a:ext uri="{FF2B5EF4-FFF2-40B4-BE49-F238E27FC236}">
                  <a16:creationId xmlns:a16="http://schemas.microsoft.com/office/drawing/2014/main" id="{3EF34670-3790-446A-A63B-913C865E7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914"/>
              <a:ext cx="11" cy="745"/>
            </a:xfrm>
            <a:custGeom>
              <a:avLst/>
              <a:gdLst>
                <a:gd name="T0" fmla="*/ 0 w 11"/>
                <a:gd name="T1" fmla="*/ 745 h 745"/>
                <a:gd name="T2" fmla="*/ 0 w 11"/>
                <a:gd name="T3" fmla="*/ 19 h 745"/>
                <a:gd name="T4" fmla="*/ 5 w 11"/>
                <a:gd name="T5" fmla="*/ 8 h 745"/>
                <a:gd name="T6" fmla="*/ 11 w 11"/>
                <a:gd name="T7" fmla="*/ 0 h 745"/>
                <a:gd name="T8" fmla="*/ 11 w 11"/>
                <a:gd name="T9" fmla="*/ 745 h 745"/>
                <a:gd name="T10" fmla="*/ 0 w 11"/>
                <a:gd name="T11" fmla="*/ 745 h 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45"/>
                <a:gd name="T20" fmla="*/ 11 w 11"/>
                <a:gd name="T21" fmla="*/ 745 h 7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45">
                  <a:moveTo>
                    <a:pt x="0" y="745"/>
                  </a:moveTo>
                  <a:lnTo>
                    <a:pt x="0" y="19"/>
                  </a:lnTo>
                  <a:lnTo>
                    <a:pt x="5" y="8"/>
                  </a:lnTo>
                  <a:lnTo>
                    <a:pt x="11" y="0"/>
                  </a:lnTo>
                  <a:lnTo>
                    <a:pt x="11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736">
              <a:extLst>
                <a:ext uri="{FF2B5EF4-FFF2-40B4-BE49-F238E27FC236}">
                  <a16:creationId xmlns:a16="http://schemas.microsoft.com/office/drawing/2014/main" id="{17CE3C1C-C66B-4930-B503-06F4B2D4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905"/>
              <a:ext cx="9" cy="754"/>
            </a:xfrm>
            <a:custGeom>
              <a:avLst/>
              <a:gdLst>
                <a:gd name="T0" fmla="*/ 0 w 9"/>
                <a:gd name="T1" fmla="*/ 754 h 754"/>
                <a:gd name="T2" fmla="*/ 0 w 9"/>
                <a:gd name="T3" fmla="*/ 19 h 754"/>
                <a:gd name="T4" fmla="*/ 6 w 9"/>
                <a:gd name="T5" fmla="*/ 9 h 754"/>
                <a:gd name="T6" fmla="*/ 9 w 9"/>
                <a:gd name="T7" fmla="*/ 0 h 754"/>
                <a:gd name="T8" fmla="*/ 9 w 9"/>
                <a:gd name="T9" fmla="*/ 754 h 754"/>
                <a:gd name="T10" fmla="*/ 0 w 9"/>
                <a:gd name="T11" fmla="*/ 754 h 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54"/>
                <a:gd name="T20" fmla="*/ 9 w 9"/>
                <a:gd name="T21" fmla="*/ 754 h 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54">
                  <a:moveTo>
                    <a:pt x="0" y="754"/>
                  </a:moveTo>
                  <a:lnTo>
                    <a:pt x="0" y="19"/>
                  </a:lnTo>
                  <a:lnTo>
                    <a:pt x="6" y="9"/>
                  </a:lnTo>
                  <a:lnTo>
                    <a:pt x="9" y="0"/>
                  </a:lnTo>
                  <a:lnTo>
                    <a:pt x="9" y="754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737">
              <a:extLst>
                <a:ext uri="{FF2B5EF4-FFF2-40B4-BE49-F238E27FC236}">
                  <a16:creationId xmlns:a16="http://schemas.microsoft.com/office/drawing/2014/main" id="{BB6709F8-E53E-410F-B92B-7A4742C2A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894"/>
              <a:ext cx="8" cy="765"/>
            </a:xfrm>
            <a:custGeom>
              <a:avLst/>
              <a:gdLst>
                <a:gd name="T0" fmla="*/ 0 w 8"/>
                <a:gd name="T1" fmla="*/ 765 h 765"/>
                <a:gd name="T2" fmla="*/ 0 w 8"/>
                <a:gd name="T3" fmla="*/ 20 h 765"/>
                <a:gd name="T4" fmla="*/ 3 w 8"/>
                <a:gd name="T5" fmla="*/ 11 h 765"/>
                <a:gd name="T6" fmla="*/ 8 w 8"/>
                <a:gd name="T7" fmla="*/ 0 h 765"/>
                <a:gd name="T8" fmla="*/ 8 w 8"/>
                <a:gd name="T9" fmla="*/ 765 h 765"/>
                <a:gd name="T10" fmla="*/ 0 w 8"/>
                <a:gd name="T11" fmla="*/ 765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5"/>
                <a:gd name="T20" fmla="*/ 8 w 8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5">
                  <a:moveTo>
                    <a:pt x="0" y="765"/>
                  </a:moveTo>
                  <a:lnTo>
                    <a:pt x="0" y="20"/>
                  </a:lnTo>
                  <a:lnTo>
                    <a:pt x="3" y="11"/>
                  </a:lnTo>
                  <a:lnTo>
                    <a:pt x="8" y="0"/>
                  </a:lnTo>
                  <a:lnTo>
                    <a:pt x="8" y="765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B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738">
              <a:extLst>
                <a:ext uri="{FF2B5EF4-FFF2-40B4-BE49-F238E27FC236}">
                  <a16:creationId xmlns:a16="http://schemas.microsoft.com/office/drawing/2014/main" id="{E4EBBF9B-088B-4AFA-8BEC-2690937FD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885"/>
              <a:ext cx="11" cy="774"/>
            </a:xfrm>
            <a:custGeom>
              <a:avLst/>
              <a:gdLst>
                <a:gd name="T0" fmla="*/ 0 w 11"/>
                <a:gd name="T1" fmla="*/ 774 h 774"/>
                <a:gd name="T2" fmla="*/ 0 w 11"/>
                <a:gd name="T3" fmla="*/ 20 h 774"/>
                <a:gd name="T4" fmla="*/ 5 w 11"/>
                <a:gd name="T5" fmla="*/ 9 h 774"/>
                <a:gd name="T6" fmla="*/ 11 w 11"/>
                <a:gd name="T7" fmla="*/ 0 h 774"/>
                <a:gd name="T8" fmla="*/ 11 w 11"/>
                <a:gd name="T9" fmla="*/ 774 h 774"/>
                <a:gd name="T10" fmla="*/ 0 w 11"/>
                <a:gd name="T11" fmla="*/ 774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74"/>
                <a:gd name="T20" fmla="*/ 11 w 11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74">
                  <a:moveTo>
                    <a:pt x="0" y="774"/>
                  </a:moveTo>
                  <a:lnTo>
                    <a:pt x="0" y="20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739">
              <a:extLst>
                <a:ext uri="{FF2B5EF4-FFF2-40B4-BE49-F238E27FC236}">
                  <a16:creationId xmlns:a16="http://schemas.microsoft.com/office/drawing/2014/main" id="{BB91978F-D6BE-45C5-940A-10CC3A89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75"/>
              <a:ext cx="11" cy="784"/>
            </a:xfrm>
            <a:custGeom>
              <a:avLst/>
              <a:gdLst>
                <a:gd name="T0" fmla="*/ 0 w 11"/>
                <a:gd name="T1" fmla="*/ 784 h 784"/>
                <a:gd name="T2" fmla="*/ 0 w 11"/>
                <a:gd name="T3" fmla="*/ 19 h 784"/>
                <a:gd name="T4" fmla="*/ 6 w 11"/>
                <a:gd name="T5" fmla="*/ 10 h 784"/>
                <a:gd name="T6" fmla="*/ 11 w 11"/>
                <a:gd name="T7" fmla="*/ 0 h 784"/>
                <a:gd name="T8" fmla="*/ 11 w 11"/>
                <a:gd name="T9" fmla="*/ 784 h 784"/>
                <a:gd name="T10" fmla="*/ 0 w 11"/>
                <a:gd name="T11" fmla="*/ 784 h 7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84"/>
                <a:gd name="T20" fmla="*/ 11 w 11"/>
                <a:gd name="T21" fmla="*/ 784 h 7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84">
                  <a:moveTo>
                    <a:pt x="0" y="784"/>
                  </a:moveTo>
                  <a:lnTo>
                    <a:pt x="0" y="19"/>
                  </a:lnTo>
                  <a:lnTo>
                    <a:pt x="6" y="10"/>
                  </a:lnTo>
                  <a:lnTo>
                    <a:pt x="11" y="0"/>
                  </a:lnTo>
                  <a:lnTo>
                    <a:pt x="11" y="784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740">
              <a:extLst>
                <a:ext uri="{FF2B5EF4-FFF2-40B4-BE49-F238E27FC236}">
                  <a16:creationId xmlns:a16="http://schemas.microsoft.com/office/drawing/2014/main" id="{43ECF3FB-C3FD-49E3-8A98-369742C45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864"/>
              <a:ext cx="9" cy="795"/>
            </a:xfrm>
            <a:custGeom>
              <a:avLst/>
              <a:gdLst>
                <a:gd name="T0" fmla="*/ 0 w 9"/>
                <a:gd name="T1" fmla="*/ 795 h 795"/>
                <a:gd name="T2" fmla="*/ 0 w 9"/>
                <a:gd name="T3" fmla="*/ 21 h 795"/>
                <a:gd name="T4" fmla="*/ 5 w 9"/>
                <a:gd name="T5" fmla="*/ 11 h 795"/>
                <a:gd name="T6" fmla="*/ 9 w 9"/>
                <a:gd name="T7" fmla="*/ 0 h 795"/>
                <a:gd name="T8" fmla="*/ 9 w 9"/>
                <a:gd name="T9" fmla="*/ 795 h 795"/>
                <a:gd name="T10" fmla="*/ 0 w 9"/>
                <a:gd name="T11" fmla="*/ 795 h 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95"/>
                <a:gd name="T20" fmla="*/ 9 w 9"/>
                <a:gd name="T21" fmla="*/ 795 h 7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95">
                  <a:moveTo>
                    <a:pt x="0" y="795"/>
                  </a:moveTo>
                  <a:lnTo>
                    <a:pt x="0" y="21"/>
                  </a:lnTo>
                  <a:lnTo>
                    <a:pt x="5" y="11"/>
                  </a:lnTo>
                  <a:lnTo>
                    <a:pt x="9" y="0"/>
                  </a:lnTo>
                  <a:lnTo>
                    <a:pt x="9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741">
              <a:extLst>
                <a:ext uri="{FF2B5EF4-FFF2-40B4-BE49-F238E27FC236}">
                  <a16:creationId xmlns:a16="http://schemas.microsoft.com/office/drawing/2014/main" id="{07924FDD-5AAF-4E3E-8250-5B67C657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854"/>
              <a:ext cx="9" cy="805"/>
            </a:xfrm>
            <a:custGeom>
              <a:avLst/>
              <a:gdLst>
                <a:gd name="T0" fmla="*/ 0 w 9"/>
                <a:gd name="T1" fmla="*/ 805 h 805"/>
                <a:gd name="T2" fmla="*/ 0 w 9"/>
                <a:gd name="T3" fmla="*/ 21 h 805"/>
                <a:gd name="T4" fmla="*/ 4 w 9"/>
                <a:gd name="T5" fmla="*/ 10 h 805"/>
                <a:gd name="T6" fmla="*/ 9 w 9"/>
                <a:gd name="T7" fmla="*/ 0 h 805"/>
                <a:gd name="T8" fmla="*/ 9 w 9"/>
                <a:gd name="T9" fmla="*/ 805 h 805"/>
                <a:gd name="T10" fmla="*/ 0 w 9"/>
                <a:gd name="T11" fmla="*/ 805 h 8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05"/>
                <a:gd name="T20" fmla="*/ 9 w 9"/>
                <a:gd name="T21" fmla="*/ 805 h 8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05">
                  <a:moveTo>
                    <a:pt x="0" y="805"/>
                  </a:moveTo>
                  <a:lnTo>
                    <a:pt x="0" y="21"/>
                  </a:lnTo>
                  <a:lnTo>
                    <a:pt x="4" y="10"/>
                  </a:lnTo>
                  <a:lnTo>
                    <a:pt x="9" y="0"/>
                  </a:lnTo>
                  <a:lnTo>
                    <a:pt x="9" y="805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742">
              <a:extLst>
                <a:ext uri="{FF2B5EF4-FFF2-40B4-BE49-F238E27FC236}">
                  <a16:creationId xmlns:a16="http://schemas.microsoft.com/office/drawing/2014/main" id="{1EC91FE0-976A-45E8-A5F3-316EE9F6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841"/>
              <a:ext cx="10" cy="818"/>
            </a:xfrm>
            <a:custGeom>
              <a:avLst/>
              <a:gdLst>
                <a:gd name="T0" fmla="*/ 0 w 10"/>
                <a:gd name="T1" fmla="*/ 818 h 818"/>
                <a:gd name="T2" fmla="*/ 0 w 10"/>
                <a:gd name="T3" fmla="*/ 23 h 818"/>
                <a:gd name="T4" fmla="*/ 5 w 10"/>
                <a:gd name="T5" fmla="*/ 11 h 818"/>
                <a:gd name="T6" fmla="*/ 10 w 10"/>
                <a:gd name="T7" fmla="*/ 0 h 818"/>
                <a:gd name="T8" fmla="*/ 10 w 10"/>
                <a:gd name="T9" fmla="*/ 818 h 818"/>
                <a:gd name="T10" fmla="*/ 0 w 10"/>
                <a:gd name="T11" fmla="*/ 818 h 8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18"/>
                <a:gd name="T20" fmla="*/ 10 w 10"/>
                <a:gd name="T21" fmla="*/ 818 h 8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18">
                  <a:moveTo>
                    <a:pt x="0" y="818"/>
                  </a:moveTo>
                  <a:lnTo>
                    <a:pt x="0" y="23"/>
                  </a:lnTo>
                  <a:lnTo>
                    <a:pt x="5" y="11"/>
                  </a:lnTo>
                  <a:lnTo>
                    <a:pt x="10" y="0"/>
                  </a:lnTo>
                  <a:lnTo>
                    <a:pt x="1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743">
              <a:extLst>
                <a:ext uri="{FF2B5EF4-FFF2-40B4-BE49-F238E27FC236}">
                  <a16:creationId xmlns:a16="http://schemas.microsoft.com/office/drawing/2014/main" id="{4DB81865-AB83-4173-BA5C-57C0DEFF4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831"/>
              <a:ext cx="10" cy="828"/>
            </a:xfrm>
            <a:custGeom>
              <a:avLst/>
              <a:gdLst>
                <a:gd name="T0" fmla="*/ 0 w 10"/>
                <a:gd name="T1" fmla="*/ 828 h 828"/>
                <a:gd name="T2" fmla="*/ 0 w 10"/>
                <a:gd name="T3" fmla="*/ 23 h 828"/>
                <a:gd name="T4" fmla="*/ 5 w 10"/>
                <a:gd name="T5" fmla="*/ 10 h 828"/>
                <a:gd name="T6" fmla="*/ 10 w 10"/>
                <a:gd name="T7" fmla="*/ 0 h 828"/>
                <a:gd name="T8" fmla="*/ 10 w 10"/>
                <a:gd name="T9" fmla="*/ 828 h 828"/>
                <a:gd name="T10" fmla="*/ 0 w 10"/>
                <a:gd name="T11" fmla="*/ 828 h 8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28"/>
                <a:gd name="T20" fmla="*/ 10 w 10"/>
                <a:gd name="T21" fmla="*/ 828 h 8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28">
                  <a:moveTo>
                    <a:pt x="0" y="828"/>
                  </a:moveTo>
                  <a:lnTo>
                    <a:pt x="0" y="23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0" y="828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744">
              <a:extLst>
                <a:ext uri="{FF2B5EF4-FFF2-40B4-BE49-F238E27FC236}">
                  <a16:creationId xmlns:a16="http://schemas.microsoft.com/office/drawing/2014/main" id="{FD3AA423-989C-45C3-A910-660C319D6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818"/>
              <a:ext cx="9" cy="841"/>
            </a:xfrm>
            <a:custGeom>
              <a:avLst/>
              <a:gdLst>
                <a:gd name="T0" fmla="*/ 0 w 9"/>
                <a:gd name="T1" fmla="*/ 841 h 841"/>
                <a:gd name="T2" fmla="*/ 0 w 9"/>
                <a:gd name="T3" fmla="*/ 23 h 841"/>
                <a:gd name="T4" fmla="*/ 5 w 9"/>
                <a:gd name="T5" fmla="*/ 13 h 841"/>
                <a:gd name="T6" fmla="*/ 9 w 9"/>
                <a:gd name="T7" fmla="*/ 0 h 841"/>
                <a:gd name="T8" fmla="*/ 9 w 9"/>
                <a:gd name="T9" fmla="*/ 841 h 841"/>
                <a:gd name="T10" fmla="*/ 0 w 9"/>
                <a:gd name="T11" fmla="*/ 841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41"/>
                <a:gd name="T20" fmla="*/ 9 w 9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41">
                  <a:moveTo>
                    <a:pt x="0" y="841"/>
                  </a:moveTo>
                  <a:lnTo>
                    <a:pt x="0" y="23"/>
                  </a:lnTo>
                  <a:lnTo>
                    <a:pt x="5" y="13"/>
                  </a:lnTo>
                  <a:lnTo>
                    <a:pt x="9" y="0"/>
                  </a:lnTo>
                  <a:lnTo>
                    <a:pt x="9" y="841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745">
              <a:extLst>
                <a:ext uri="{FF2B5EF4-FFF2-40B4-BE49-F238E27FC236}">
                  <a16:creationId xmlns:a16="http://schemas.microsoft.com/office/drawing/2014/main" id="{05F89254-9B8B-4524-AD06-9185AB9B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806"/>
              <a:ext cx="9" cy="853"/>
            </a:xfrm>
            <a:custGeom>
              <a:avLst/>
              <a:gdLst>
                <a:gd name="T0" fmla="*/ 0 w 9"/>
                <a:gd name="T1" fmla="*/ 853 h 853"/>
                <a:gd name="T2" fmla="*/ 0 w 9"/>
                <a:gd name="T3" fmla="*/ 25 h 853"/>
                <a:gd name="T4" fmla="*/ 4 w 9"/>
                <a:gd name="T5" fmla="*/ 12 h 853"/>
                <a:gd name="T6" fmla="*/ 9 w 9"/>
                <a:gd name="T7" fmla="*/ 0 h 853"/>
                <a:gd name="T8" fmla="*/ 9 w 9"/>
                <a:gd name="T9" fmla="*/ 853 h 853"/>
                <a:gd name="T10" fmla="*/ 0 w 9"/>
                <a:gd name="T11" fmla="*/ 853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53"/>
                <a:gd name="T20" fmla="*/ 9 w 9"/>
                <a:gd name="T21" fmla="*/ 853 h 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53">
                  <a:moveTo>
                    <a:pt x="0" y="853"/>
                  </a:moveTo>
                  <a:lnTo>
                    <a:pt x="0" y="25"/>
                  </a:lnTo>
                  <a:lnTo>
                    <a:pt x="4" y="12"/>
                  </a:lnTo>
                  <a:lnTo>
                    <a:pt x="9" y="0"/>
                  </a:lnTo>
                  <a:lnTo>
                    <a:pt x="9" y="85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746">
              <a:extLst>
                <a:ext uri="{FF2B5EF4-FFF2-40B4-BE49-F238E27FC236}">
                  <a16:creationId xmlns:a16="http://schemas.microsoft.com/office/drawing/2014/main" id="{9BF64B30-2F99-4FA9-8C70-9CD6AD1A0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794"/>
              <a:ext cx="11" cy="865"/>
            </a:xfrm>
            <a:custGeom>
              <a:avLst/>
              <a:gdLst>
                <a:gd name="T0" fmla="*/ 0 w 11"/>
                <a:gd name="T1" fmla="*/ 865 h 865"/>
                <a:gd name="T2" fmla="*/ 0 w 11"/>
                <a:gd name="T3" fmla="*/ 24 h 865"/>
                <a:gd name="T4" fmla="*/ 5 w 11"/>
                <a:gd name="T5" fmla="*/ 12 h 865"/>
                <a:gd name="T6" fmla="*/ 11 w 11"/>
                <a:gd name="T7" fmla="*/ 0 h 865"/>
                <a:gd name="T8" fmla="*/ 11 w 11"/>
                <a:gd name="T9" fmla="*/ 865 h 865"/>
                <a:gd name="T10" fmla="*/ 0 w 11"/>
                <a:gd name="T11" fmla="*/ 865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65"/>
                <a:gd name="T20" fmla="*/ 11 w 11"/>
                <a:gd name="T21" fmla="*/ 865 h 8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65">
                  <a:moveTo>
                    <a:pt x="0" y="865"/>
                  </a:moveTo>
                  <a:lnTo>
                    <a:pt x="0" y="24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1" y="865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747">
              <a:extLst>
                <a:ext uri="{FF2B5EF4-FFF2-40B4-BE49-F238E27FC236}">
                  <a16:creationId xmlns:a16="http://schemas.microsoft.com/office/drawing/2014/main" id="{50483FE3-A209-4E25-8F70-962AA8C7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1780"/>
              <a:ext cx="11" cy="879"/>
            </a:xfrm>
            <a:custGeom>
              <a:avLst/>
              <a:gdLst>
                <a:gd name="T0" fmla="*/ 0 w 11"/>
                <a:gd name="T1" fmla="*/ 879 h 879"/>
                <a:gd name="T2" fmla="*/ 0 w 11"/>
                <a:gd name="T3" fmla="*/ 26 h 879"/>
                <a:gd name="T4" fmla="*/ 6 w 11"/>
                <a:gd name="T5" fmla="*/ 14 h 879"/>
                <a:gd name="T6" fmla="*/ 11 w 11"/>
                <a:gd name="T7" fmla="*/ 0 h 879"/>
                <a:gd name="T8" fmla="*/ 11 w 11"/>
                <a:gd name="T9" fmla="*/ 879 h 879"/>
                <a:gd name="T10" fmla="*/ 0 w 11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79"/>
                <a:gd name="T20" fmla="*/ 11 w 11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79">
                  <a:moveTo>
                    <a:pt x="0" y="879"/>
                  </a:moveTo>
                  <a:lnTo>
                    <a:pt x="0" y="26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879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748">
              <a:extLst>
                <a:ext uri="{FF2B5EF4-FFF2-40B4-BE49-F238E27FC236}">
                  <a16:creationId xmlns:a16="http://schemas.microsoft.com/office/drawing/2014/main" id="{4364E939-A70D-4039-AB57-1422BEB8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767"/>
              <a:ext cx="8" cy="892"/>
            </a:xfrm>
            <a:custGeom>
              <a:avLst/>
              <a:gdLst>
                <a:gd name="T0" fmla="*/ 0 w 8"/>
                <a:gd name="T1" fmla="*/ 892 h 892"/>
                <a:gd name="T2" fmla="*/ 0 w 8"/>
                <a:gd name="T3" fmla="*/ 27 h 892"/>
                <a:gd name="T4" fmla="*/ 5 w 8"/>
                <a:gd name="T5" fmla="*/ 13 h 892"/>
                <a:gd name="T6" fmla="*/ 8 w 8"/>
                <a:gd name="T7" fmla="*/ 0 h 892"/>
                <a:gd name="T8" fmla="*/ 8 w 8"/>
                <a:gd name="T9" fmla="*/ 892 h 892"/>
                <a:gd name="T10" fmla="*/ 0 w 8"/>
                <a:gd name="T11" fmla="*/ 892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92"/>
                <a:gd name="T20" fmla="*/ 8 w 8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92">
                  <a:moveTo>
                    <a:pt x="0" y="892"/>
                  </a:moveTo>
                  <a:lnTo>
                    <a:pt x="0" y="27"/>
                  </a:lnTo>
                  <a:lnTo>
                    <a:pt x="5" y="13"/>
                  </a:lnTo>
                  <a:lnTo>
                    <a:pt x="8" y="0"/>
                  </a:lnTo>
                  <a:lnTo>
                    <a:pt x="8" y="892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749">
              <a:extLst>
                <a:ext uri="{FF2B5EF4-FFF2-40B4-BE49-F238E27FC236}">
                  <a16:creationId xmlns:a16="http://schemas.microsoft.com/office/drawing/2014/main" id="{ADE1EE9F-2A70-43B2-9930-CC0DD01C4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753"/>
              <a:ext cx="9" cy="906"/>
            </a:xfrm>
            <a:custGeom>
              <a:avLst/>
              <a:gdLst>
                <a:gd name="T0" fmla="*/ 0 w 9"/>
                <a:gd name="T1" fmla="*/ 906 h 906"/>
                <a:gd name="T2" fmla="*/ 0 w 9"/>
                <a:gd name="T3" fmla="*/ 27 h 906"/>
                <a:gd name="T4" fmla="*/ 5 w 9"/>
                <a:gd name="T5" fmla="*/ 14 h 906"/>
                <a:gd name="T6" fmla="*/ 9 w 9"/>
                <a:gd name="T7" fmla="*/ 0 h 906"/>
                <a:gd name="T8" fmla="*/ 9 w 9"/>
                <a:gd name="T9" fmla="*/ 906 h 906"/>
                <a:gd name="T10" fmla="*/ 0 w 9"/>
                <a:gd name="T11" fmla="*/ 906 h 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06"/>
                <a:gd name="T20" fmla="*/ 9 w 9"/>
                <a:gd name="T21" fmla="*/ 906 h 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06">
                  <a:moveTo>
                    <a:pt x="0" y="906"/>
                  </a:moveTo>
                  <a:lnTo>
                    <a:pt x="0" y="27"/>
                  </a:lnTo>
                  <a:lnTo>
                    <a:pt x="5" y="14"/>
                  </a:lnTo>
                  <a:lnTo>
                    <a:pt x="9" y="0"/>
                  </a:lnTo>
                  <a:lnTo>
                    <a:pt x="9" y="906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B1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750">
              <a:extLst>
                <a:ext uri="{FF2B5EF4-FFF2-40B4-BE49-F238E27FC236}">
                  <a16:creationId xmlns:a16="http://schemas.microsoft.com/office/drawing/2014/main" id="{07A578EC-081A-48F3-97AB-4089318D3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739"/>
              <a:ext cx="11" cy="920"/>
            </a:xfrm>
            <a:custGeom>
              <a:avLst/>
              <a:gdLst>
                <a:gd name="T0" fmla="*/ 0 w 11"/>
                <a:gd name="T1" fmla="*/ 920 h 920"/>
                <a:gd name="T2" fmla="*/ 0 w 11"/>
                <a:gd name="T3" fmla="*/ 28 h 920"/>
                <a:gd name="T4" fmla="*/ 6 w 11"/>
                <a:gd name="T5" fmla="*/ 14 h 920"/>
                <a:gd name="T6" fmla="*/ 11 w 11"/>
                <a:gd name="T7" fmla="*/ 0 h 920"/>
                <a:gd name="T8" fmla="*/ 11 w 11"/>
                <a:gd name="T9" fmla="*/ 920 h 920"/>
                <a:gd name="T10" fmla="*/ 0 w 11"/>
                <a:gd name="T11" fmla="*/ 920 h 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20"/>
                <a:gd name="T20" fmla="*/ 11 w 11"/>
                <a:gd name="T21" fmla="*/ 920 h 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20">
                  <a:moveTo>
                    <a:pt x="0" y="920"/>
                  </a:moveTo>
                  <a:lnTo>
                    <a:pt x="0" y="28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920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751">
              <a:extLst>
                <a:ext uri="{FF2B5EF4-FFF2-40B4-BE49-F238E27FC236}">
                  <a16:creationId xmlns:a16="http://schemas.microsoft.com/office/drawing/2014/main" id="{BE74FB24-A06C-4A87-BD4D-94B2D9BA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723"/>
              <a:ext cx="10" cy="936"/>
            </a:xfrm>
            <a:custGeom>
              <a:avLst/>
              <a:gdLst>
                <a:gd name="T0" fmla="*/ 0 w 10"/>
                <a:gd name="T1" fmla="*/ 936 h 936"/>
                <a:gd name="T2" fmla="*/ 0 w 10"/>
                <a:gd name="T3" fmla="*/ 30 h 936"/>
                <a:gd name="T4" fmla="*/ 5 w 10"/>
                <a:gd name="T5" fmla="*/ 16 h 936"/>
                <a:gd name="T6" fmla="*/ 10 w 10"/>
                <a:gd name="T7" fmla="*/ 0 h 936"/>
                <a:gd name="T8" fmla="*/ 10 w 10"/>
                <a:gd name="T9" fmla="*/ 936 h 936"/>
                <a:gd name="T10" fmla="*/ 0 w 10"/>
                <a:gd name="T11" fmla="*/ 936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36"/>
                <a:gd name="T20" fmla="*/ 10 w 1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36">
                  <a:moveTo>
                    <a:pt x="0" y="936"/>
                  </a:moveTo>
                  <a:lnTo>
                    <a:pt x="0" y="30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752">
              <a:extLst>
                <a:ext uri="{FF2B5EF4-FFF2-40B4-BE49-F238E27FC236}">
                  <a16:creationId xmlns:a16="http://schemas.microsoft.com/office/drawing/2014/main" id="{D3E7DC8D-B61F-4250-8460-262560BC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707"/>
              <a:ext cx="10" cy="952"/>
            </a:xfrm>
            <a:custGeom>
              <a:avLst/>
              <a:gdLst>
                <a:gd name="T0" fmla="*/ 0 w 10"/>
                <a:gd name="T1" fmla="*/ 952 h 952"/>
                <a:gd name="T2" fmla="*/ 0 w 10"/>
                <a:gd name="T3" fmla="*/ 32 h 952"/>
                <a:gd name="T4" fmla="*/ 5 w 10"/>
                <a:gd name="T5" fmla="*/ 16 h 952"/>
                <a:gd name="T6" fmla="*/ 10 w 10"/>
                <a:gd name="T7" fmla="*/ 0 h 952"/>
                <a:gd name="T8" fmla="*/ 10 w 10"/>
                <a:gd name="T9" fmla="*/ 952 h 952"/>
                <a:gd name="T10" fmla="*/ 0 w 10"/>
                <a:gd name="T11" fmla="*/ 952 h 9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52"/>
                <a:gd name="T20" fmla="*/ 10 w 10"/>
                <a:gd name="T21" fmla="*/ 952 h 9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52">
                  <a:moveTo>
                    <a:pt x="0" y="952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52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753">
              <a:extLst>
                <a:ext uri="{FF2B5EF4-FFF2-40B4-BE49-F238E27FC236}">
                  <a16:creationId xmlns:a16="http://schemas.microsoft.com/office/drawing/2014/main" id="{FC0F0D86-CF87-47D3-92E3-C5990F706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691"/>
              <a:ext cx="9" cy="968"/>
            </a:xfrm>
            <a:custGeom>
              <a:avLst/>
              <a:gdLst>
                <a:gd name="T0" fmla="*/ 0 w 9"/>
                <a:gd name="T1" fmla="*/ 968 h 968"/>
                <a:gd name="T2" fmla="*/ 0 w 9"/>
                <a:gd name="T3" fmla="*/ 32 h 968"/>
                <a:gd name="T4" fmla="*/ 5 w 9"/>
                <a:gd name="T5" fmla="*/ 16 h 968"/>
                <a:gd name="T6" fmla="*/ 9 w 9"/>
                <a:gd name="T7" fmla="*/ 0 h 968"/>
                <a:gd name="T8" fmla="*/ 9 w 9"/>
                <a:gd name="T9" fmla="*/ 968 h 968"/>
                <a:gd name="T10" fmla="*/ 0 w 9"/>
                <a:gd name="T11" fmla="*/ 968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68"/>
                <a:gd name="T20" fmla="*/ 9 w 9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68">
                  <a:moveTo>
                    <a:pt x="0" y="968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9" y="0"/>
                  </a:lnTo>
                  <a:lnTo>
                    <a:pt x="9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754">
              <a:extLst>
                <a:ext uri="{FF2B5EF4-FFF2-40B4-BE49-F238E27FC236}">
                  <a16:creationId xmlns:a16="http://schemas.microsoft.com/office/drawing/2014/main" id="{40E28AF5-4CFC-4DD1-8439-1D6A37FCF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676"/>
              <a:ext cx="9" cy="983"/>
            </a:xfrm>
            <a:custGeom>
              <a:avLst/>
              <a:gdLst>
                <a:gd name="T0" fmla="*/ 0 w 9"/>
                <a:gd name="T1" fmla="*/ 983 h 983"/>
                <a:gd name="T2" fmla="*/ 0 w 9"/>
                <a:gd name="T3" fmla="*/ 31 h 983"/>
                <a:gd name="T4" fmla="*/ 4 w 9"/>
                <a:gd name="T5" fmla="*/ 15 h 983"/>
                <a:gd name="T6" fmla="*/ 9 w 9"/>
                <a:gd name="T7" fmla="*/ 0 h 983"/>
                <a:gd name="T8" fmla="*/ 9 w 9"/>
                <a:gd name="T9" fmla="*/ 983 h 983"/>
                <a:gd name="T10" fmla="*/ 0 w 9"/>
                <a:gd name="T11" fmla="*/ 983 h 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83"/>
                <a:gd name="T20" fmla="*/ 9 w 9"/>
                <a:gd name="T21" fmla="*/ 983 h 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83">
                  <a:moveTo>
                    <a:pt x="0" y="983"/>
                  </a:moveTo>
                  <a:lnTo>
                    <a:pt x="0" y="31"/>
                  </a:lnTo>
                  <a:lnTo>
                    <a:pt x="4" y="15"/>
                  </a:lnTo>
                  <a:lnTo>
                    <a:pt x="9" y="0"/>
                  </a:lnTo>
                  <a:lnTo>
                    <a:pt x="9" y="983"/>
                  </a:lnTo>
                  <a:lnTo>
                    <a:pt x="0" y="983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755">
              <a:extLst>
                <a:ext uri="{FF2B5EF4-FFF2-40B4-BE49-F238E27FC236}">
                  <a16:creationId xmlns:a16="http://schemas.microsoft.com/office/drawing/2014/main" id="{787E72C9-51C4-43B8-8B5F-21CFFF7C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658"/>
              <a:ext cx="11" cy="1001"/>
            </a:xfrm>
            <a:custGeom>
              <a:avLst/>
              <a:gdLst>
                <a:gd name="T0" fmla="*/ 0 w 11"/>
                <a:gd name="T1" fmla="*/ 1001 h 1001"/>
                <a:gd name="T2" fmla="*/ 0 w 11"/>
                <a:gd name="T3" fmla="*/ 33 h 1001"/>
                <a:gd name="T4" fmla="*/ 5 w 11"/>
                <a:gd name="T5" fmla="*/ 18 h 1001"/>
                <a:gd name="T6" fmla="*/ 11 w 11"/>
                <a:gd name="T7" fmla="*/ 0 h 1001"/>
                <a:gd name="T8" fmla="*/ 11 w 11"/>
                <a:gd name="T9" fmla="*/ 1001 h 1001"/>
                <a:gd name="T10" fmla="*/ 0 w 11"/>
                <a:gd name="T11" fmla="*/ 1001 h 10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01"/>
                <a:gd name="T20" fmla="*/ 11 w 11"/>
                <a:gd name="T21" fmla="*/ 1001 h 10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01">
                  <a:moveTo>
                    <a:pt x="0" y="1001"/>
                  </a:moveTo>
                  <a:lnTo>
                    <a:pt x="0" y="33"/>
                  </a:lnTo>
                  <a:lnTo>
                    <a:pt x="5" y="18"/>
                  </a:lnTo>
                  <a:lnTo>
                    <a:pt x="11" y="0"/>
                  </a:lnTo>
                  <a:lnTo>
                    <a:pt x="11" y="1001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756">
              <a:extLst>
                <a:ext uri="{FF2B5EF4-FFF2-40B4-BE49-F238E27FC236}">
                  <a16:creationId xmlns:a16="http://schemas.microsoft.com/office/drawing/2014/main" id="{303B60ED-73AC-4F90-A3E6-389E5E40E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640"/>
              <a:ext cx="11" cy="1019"/>
            </a:xfrm>
            <a:custGeom>
              <a:avLst/>
              <a:gdLst>
                <a:gd name="T0" fmla="*/ 0 w 11"/>
                <a:gd name="T1" fmla="*/ 1019 h 1019"/>
                <a:gd name="T2" fmla="*/ 0 w 11"/>
                <a:gd name="T3" fmla="*/ 36 h 1019"/>
                <a:gd name="T4" fmla="*/ 6 w 11"/>
                <a:gd name="T5" fmla="*/ 18 h 1019"/>
                <a:gd name="T6" fmla="*/ 11 w 11"/>
                <a:gd name="T7" fmla="*/ 0 h 1019"/>
                <a:gd name="T8" fmla="*/ 11 w 11"/>
                <a:gd name="T9" fmla="*/ 1019 h 1019"/>
                <a:gd name="T10" fmla="*/ 0 w 11"/>
                <a:gd name="T11" fmla="*/ 1019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19"/>
                <a:gd name="T20" fmla="*/ 11 w 11"/>
                <a:gd name="T21" fmla="*/ 1019 h 10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19">
                  <a:moveTo>
                    <a:pt x="0" y="1019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1" y="0"/>
                  </a:lnTo>
                  <a:lnTo>
                    <a:pt x="11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757">
              <a:extLst>
                <a:ext uri="{FF2B5EF4-FFF2-40B4-BE49-F238E27FC236}">
                  <a16:creationId xmlns:a16="http://schemas.microsoft.com/office/drawing/2014/main" id="{E3CF6051-D53E-4A40-B0F1-55A367B89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621"/>
              <a:ext cx="8" cy="1038"/>
            </a:xfrm>
            <a:custGeom>
              <a:avLst/>
              <a:gdLst>
                <a:gd name="T0" fmla="*/ 0 w 8"/>
                <a:gd name="T1" fmla="*/ 1038 h 1038"/>
                <a:gd name="T2" fmla="*/ 0 w 8"/>
                <a:gd name="T3" fmla="*/ 37 h 1038"/>
                <a:gd name="T4" fmla="*/ 5 w 8"/>
                <a:gd name="T5" fmla="*/ 19 h 1038"/>
                <a:gd name="T6" fmla="*/ 8 w 8"/>
                <a:gd name="T7" fmla="*/ 0 h 1038"/>
                <a:gd name="T8" fmla="*/ 8 w 8"/>
                <a:gd name="T9" fmla="*/ 1038 h 1038"/>
                <a:gd name="T10" fmla="*/ 0 w 8"/>
                <a:gd name="T11" fmla="*/ 1038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38"/>
                <a:gd name="T20" fmla="*/ 8 w 8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38">
                  <a:moveTo>
                    <a:pt x="0" y="1038"/>
                  </a:moveTo>
                  <a:lnTo>
                    <a:pt x="0" y="37"/>
                  </a:lnTo>
                  <a:lnTo>
                    <a:pt x="5" y="19"/>
                  </a:lnTo>
                  <a:lnTo>
                    <a:pt x="8" y="0"/>
                  </a:lnTo>
                  <a:lnTo>
                    <a:pt x="8" y="1038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758">
              <a:extLst>
                <a:ext uri="{FF2B5EF4-FFF2-40B4-BE49-F238E27FC236}">
                  <a16:creationId xmlns:a16="http://schemas.microsoft.com/office/drawing/2014/main" id="{77C807E5-19F8-424F-9161-58BD91B8E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602"/>
              <a:ext cx="9" cy="1057"/>
            </a:xfrm>
            <a:custGeom>
              <a:avLst/>
              <a:gdLst>
                <a:gd name="T0" fmla="*/ 0 w 9"/>
                <a:gd name="T1" fmla="*/ 1057 h 1057"/>
                <a:gd name="T2" fmla="*/ 0 w 9"/>
                <a:gd name="T3" fmla="*/ 38 h 1057"/>
                <a:gd name="T4" fmla="*/ 3 w 9"/>
                <a:gd name="T5" fmla="*/ 19 h 1057"/>
                <a:gd name="T6" fmla="*/ 9 w 9"/>
                <a:gd name="T7" fmla="*/ 0 h 1057"/>
                <a:gd name="T8" fmla="*/ 9 w 9"/>
                <a:gd name="T9" fmla="*/ 1057 h 1057"/>
                <a:gd name="T10" fmla="*/ 0 w 9"/>
                <a:gd name="T11" fmla="*/ 1057 h 1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57"/>
                <a:gd name="T20" fmla="*/ 9 w 9"/>
                <a:gd name="T21" fmla="*/ 1057 h 1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57">
                  <a:moveTo>
                    <a:pt x="0" y="1057"/>
                  </a:moveTo>
                  <a:lnTo>
                    <a:pt x="0" y="38"/>
                  </a:lnTo>
                  <a:lnTo>
                    <a:pt x="3" y="19"/>
                  </a:lnTo>
                  <a:lnTo>
                    <a:pt x="9" y="0"/>
                  </a:lnTo>
                  <a:lnTo>
                    <a:pt x="9" y="1057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759">
              <a:extLst>
                <a:ext uri="{FF2B5EF4-FFF2-40B4-BE49-F238E27FC236}">
                  <a16:creationId xmlns:a16="http://schemas.microsoft.com/office/drawing/2014/main" id="{0980DC24-DBF0-43F1-8386-6E9F7E048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587"/>
              <a:ext cx="11" cy="1072"/>
            </a:xfrm>
            <a:custGeom>
              <a:avLst/>
              <a:gdLst>
                <a:gd name="T0" fmla="*/ 0 w 11"/>
                <a:gd name="T1" fmla="*/ 1072 h 1072"/>
                <a:gd name="T2" fmla="*/ 0 w 11"/>
                <a:gd name="T3" fmla="*/ 34 h 1072"/>
                <a:gd name="T4" fmla="*/ 6 w 11"/>
                <a:gd name="T5" fmla="*/ 16 h 1072"/>
                <a:gd name="T6" fmla="*/ 9 w 11"/>
                <a:gd name="T7" fmla="*/ 0 h 1072"/>
                <a:gd name="T8" fmla="*/ 11 w 11"/>
                <a:gd name="T9" fmla="*/ 1072 h 1072"/>
                <a:gd name="T10" fmla="*/ 0 w 11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72"/>
                <a:gd name="T20" fmla="*/ 11 w 11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72">
                  <a:moveTo>
                    <a:pt x="0" y="1072"/>
                  </a:moveTo>
                  <a:lnTo>
                    <a:pt x="0" y="34"/>
                  </a:lnTo>
                  <a:lnTo>
                    <a:pt x="6" y="16"/>
                  </a:lnTo>
                  <a:lnTo>
                    <a:pt x="9" y="0"/>
                  </a:lnTo>
                  <a:lnTo>
                    <a:pt x="11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760">
              <a:extLst>
                <a:ext uri="{FF2B5EF4-FFF2-40B4-BE49-F238E27FC236}">
                  <a16:creationId xmlns:a16="http://schemas.microsoft.com/office/drawing/2014/main" id="{391C701F-2C7D-4AF7-AF35-60184761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587"/>
              <a:ext cx="5" cy="1072"/>
            </a:xfrm>
            <a:custGeom>
              <a:avLst/>
              <a:gdLst>
                <a:gd name="T0" fmla="*/ 0 w 5"/>
                <a:gd name="T1" fmla="*/ 1072 h 1072"/>
                <a:gd name="T2" fmla="*/ 0 w 5"/>
                <a:gd name="T3" fmla="*/ 15 h 1072"/>
                <a:gd name="T4" fmla="*/ 1 w 5"/>
                <a:gd name="T5" fmla="*/ 8 h 1072"/>
                <a:gd name="T6" fmla="*/ 3 w 5"/>
                <a:gd name="T7" fmla="*/ 0 h 1072"/>
                <a:gd name="T8" fmla="*/ 5 w 5"/>
                <a:gd name="T9" fmla="*/ 1072 h 1072"/>
                <a:gd name="T10" fmla="*/ 0 w 5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72"/>
                <a:gd name="T20" fmla="*/ 5 w 5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72">
                  <a:moveTo>
                    <a:pt x="0" y="1072"/>
                  </a:moveTo>
                  <a:lnTo>
                    <a:pt x="0" y="15"/>
                  </a:lnTo>
                  <a:lnTo>
                    <a:pt x="1" y="8"/>
                  </a:lnTo>
                  <a:lnTo>
                    <a:pt x="3" y="0"/>
                  </a:lnTo>
                  <a:lnTo>
                    <a:pt x="5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761">
              <a:extLst>
                <a:ext uri="{FF2B5EF4-FFF2-40B4-BE49-F238E27FC236}">
                  <a16:creationId xmlns:a16="http://schemas.microsoft.com/office/drawing/2014/main" id="{D243F3F9-58CC-44CA-82BF-8578603C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587"/>
              <a:ext cx="1242" cy="1072"/>
            </a:xfrm>
            <a:custGeom>
              <a:avLst/>
              <a:gdLst>
                <a:gd name="T0" fmla="*/ 0 w 1242"/>
                <a:gd name="T1" fmla="*/ 6 h 1072"/>
                <a:gd name="T2" fmla="*/ 15 w 1242"/>
                <a:gd name="T3" fmla="*/ 64 h 1072"/>
                <a:gd name="T4" fmla="*/ 33 w 1242"/>
                <a:gd name="T5" fmla="*/ 119 h 1072"/>
                <a:gd name="T6" fmla="*/ 52 w 1242"/>
                <a:gd name="T7" fmla="*/ 170 h 1072"/>
                <a:gd name="T8" fmla="*/ 72 w 1242"/>
                <a:gd name="T9" fmla="*/ 219 h 1072"/>
                <a:gd name="T10" fmla="*/ 91 w 1242"/>
                <a:gd name="T11" fmla="*/ 267 h 1072"/>
                <a:gd name="T12" fmla="*/ 112 w 1242"/>
                <a:gd name="T13" fmla="*/ 311 h 1072"/>
                <a:gd name="T14" fmla="*/ 135 w 1242"/>
                <a:gd name="T15" fmla="*/ 353 h 1072"/>
                <a:gd name="T16" fmla="*/ 158 w 1242"/>
                <a:gd name="T17" fmla="*/ 392 h 1072"/>
                <a:gd name="T18" fmla="*/ 183 w 1242"/>
                <a:gd name="T19" fmla="*/ 429 h 1072"/>
                <a:gd name="T20" fmla="*/ 208 w 1242"/>
                <a:gd name="T21" fmla="*/ 462 h 1072"/>
                <a:gd name="T22" fmla="*/ 232 w 1242"/>
                <a:gd name="T23" fmla="*/ 494 h 1072"/>
                <a:gd name="T24" fmla="*/ 259 w 1242"/>
                <a:gd name="T25" fmla="*/ 524 h 1072"/>
                <a:gd name="T26" fmla="*/ 285 w 1242"/>
                <a:gd name="T27" fmla="*/ 550 h 1072"/>
                <a:gd name="T28" fmla="*/ 312 w 1242"/>
                <a:gd name="T29" fmla="*/ 575 h 1072"/>
                <a:gd name="T30" fmla="*/ 340 w 1242"/>
                <a:gd name="T31" fmla="*/ 596 h 1072"/>
                <a:gd name="T32" fmla="*/ 368 w 1242"/>
                <a:gd name="T33" fmla="*/ 614 h 1072"/>
                <a:gd name="T34" fmla="*/ 405 w 1242"/>
                <a:gd name="T35" fmla="*/ 635 h 1072"/>
                <a:gd name="T36" fmla="*/ 444 w 1242"/>
                <a:gd name="T37" fmla="*/ 651 h 1072"/>
                <a:gd name="T38" fmla="*/ 482 w 1242"/>
                <a:gd name="T39" fmla="*/ 665 h 1072"/>
                <a:gd name="T40" fmla="*/ 521 w 1242"/>
                <a:gd name="T41" fmla="*/ 674 h 1072"/>
                <a:gd name="T42" fmla="*/ 560 w 1242"/>
                <a:gd name="T43" fmla="*/ 681 h 1072"/>
                <a:gd name="T44" fmla="*/ 599 w 1242"/>
                <a:gd name="T45" fmla="*/ 684 h 1072"/>
                <a:gd name="T46" fmla="*/ 639 w 1242"/>
                <a:gd name="T47" fmla="*/ 684 h 1072"/>
                <a:gd name="T48" fmla="*/ 678 w 1242"/>
                <a:gd name="T49" fmla="*/ 679 h 1072"/>
                <a:gd name="T50" fmla="*/ 719 w 1242"/>
                <a:gd name="T51" fmla="*/ 674 h 1072"/>
                <a:gd name="T52" fmla="*/ 757 w 1242"/>
                <a:gd name="T53" fmla="*/ 663 h 1072"/>
                <a:gd name="T54" fmla="*/ 794 w 1242"/>
                <a:gd name="T55" fmla="*/ 649 h 1072"/>
                <a:gd name="T56" fmla="*/ 833 w 1242"/>
                <a:gd name="T57" fmla="*/ 633 h 1072"/>
                <a:gd name="T58" fmla="*/ 870 w 1242"/>
                <a:gd name="T59" fmla="*/ 612 h 1072"/>
                <a:gd name="T60" fmla="*/ 905 w 1242"/>
                <a:gd name="T61" fmla="*/ 589 h 1072"/>
                <a:gd name="T62" fmla="*/ 941 w 1242"/>
                <a:gd name="T63" fmla="*/ 563 h 1072"/>
                <a:gd name="T64" fmla="*/ 974 w 1242"/>
                <a:gd name="T65" fmla="*/ 533 h 1072"/>
                <a:gd name="T66" fmla="*/ 997 w 1242"/>
                <a:gd name="T67" fmla="*/ 510 h 1072"/>
                <a:gd name="T68" fmla="*/ 1020 w 1242"/>
                <a:gd name="T69" fmla="*/ 487 h 1072"/>
                <a:gd name="T70" fmla="*/ 1041 w 1242"/>
                <a:gd name="T71" fmla="*/ 460 h 1072"/>
                <a:gd name="T72" fmla="*/ 1060 w 1242"/>
                <a:gd name="T73" fmla="*/ 432 h 1072"/>
                <a:gd name="T74" fmla="*/ 1080 w 1242"/>
                <a:gd name="T75" fmla="*/ 404 h 1072"/>
                <a:gd name="T76" fmla="*/ 1099 w 1242"/>
                <a:gd name="T77" fmla="*/ 374 h 1072"/>
                <a:gd name="T78" fmla="*/ 1117 w 1242"/>
                <a:gd name="T79" fmla="*/ 342 h 1072"/>
                <a:gd name="T80" fmla="*/ 1134 w 1242"/>
                <a:gd name="T81" fmla="*/ 309 h 1072"/>
                <a:gd name="T82" fmla="*/ 1150 w 1242"/>
                <a:gd name="T83" fmla="*/ 275 h 1072"/>
                <a:gd name="T84" fmla="*/ 1166 w 1242"/>
                <a:gd name="T85" fmla="*/ 238 h 1072"/>
                <a:gd name="T86" fmla="*/ 1180 w 1242"/>
                <a:gd name="T87" fmla="*/ 201 h 1072"/>
                <a:gd name="T88" fmla="*/ 1194 w 1242"/>
                <a:gd name="T89" fmla="*/ 164 h 1072"/>
                <a:gd name="T90" fmla="*/ 1207 w 1242"/>
                <a:gd name="T91" fmla="*/ 124 h 1072"/>
                <a:gd name="T92" fmla="*/ 1219 w 1242"/>
                <a:gd name="T93" fmla="*/ 83 h 1072"/>
                <a:gd name="T94" fmla="*/ 1230 w 1242"/>
                <a:gd name="T95" fmla="*/ 43 h 1072"/>
                <a:gd name="T96" fmla="*/ 1240 w 1242"/>
                <a:gd name="T97" fmla="*/ 0 h 1072"/>
                <a:gd name="T98" fmla="*/ 1242 w 1242"/>
                <a:gd name="T99" fmla="*/ 1072 h 1072"/>
                <a:gd name="T100" fmla="*/ 0 w 1242"/>
                <a:gd name="T101" fmla="*/ 1070 h 1072"/>
                <a:gd name="T102" fmla="*/ 0 w 1242"/>
                <a:gd name="T103" fmla="*/ 938 h 1072"/>
                <a:gd name="T104" fmla="*/ 0 w 1242"/>
                <a:gd name="T105" fmla="*/ 804 h 1072"/>
                <a:gd name="T106" fmla="*/ 0 w 1242"/>
                <a:gd name="T107" fmla="*/ 672 h 1072"/>
                <a:gd name="T108" fmla="*/ 0 w 1242"/>
                <a:gd name="T109" fmla="*/ 538 h 1072"/>
                <a:gd name="T110" fmla="*/ 0 w 1242"/>
                <a:gd name="T111" fmla="*/ 406 h 1072"/>
                <a:gd name="T112" fmla="*/ 0 w 1242"/>
                <a:gd name="T113" fmla="*/ 272 h 1072"/>
                <a:gd name="T114" fmla="*/ 0 w 1242"/>
                <a:gd name="T115" fmla="*/ 140 h 1072"/>
                <a:gd name="T116" fmla="*/ 0 w 1242"/>
                <a:gd name="T117" fmla="*/ 6 h 10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2"/>
                <a:gd name="T178" fmla="*/ 0 h 1072"/>
                <a:gd name="T179" fmla="*/ 1242 w 1242"/>
                <a:gd name="T180" fmla="*/ 1072 h 10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2" h="1072">
                  <a:moveTo>
                    <a:pt x="0" y="6"/>
                  </a:moveTo>
                  <a:lnTo>
                    <a:pt x="15" y="64"/>
                  </a:lnTo>
                  <a:lnTo>
                    <a:pt x="33" y="119"/>
                  </a:lnTo>
                  <a:lnTo>
                    <a:pt x="52" y="170"/>
                  </a:lnTo>
                  <a:lnTo>
                    <a:pt x="72" y="219"/>
                  </a:lnTo>
                  <a:lnTo>
                    <a:pt x="91" y="267"/>
                  </a:lnTo>
                  <a:lnTo>
                    <a:pt x="112" y="311"/>
                  </a:lnTo>
                  <a:lnTo>
                    <a:pt x="135" y="353"/>
                  </a:lnTo>
                  <a:lnTo>
                    <a:pt x="158" y="392"/>
                  </a:lnTo>
                  <a:lnTo>
                    <a:pt x="183" y="429"/>
                  </a:lnTo>
                  <a:lnTo>
                    <a:pt x="208" y="462"/>
                  </a:lnTo>
                  <a:lnTo>
                    <a:pt x="232" y="494"/>
                  </a:lnTo>
                  <a:lnTo>
                    <a:pt x="259" y="524"/>
                  </a:lnTo>
                  <a:lnTo>
                    <a:pt x="285" y="550"/>
                  </a:lnTo>
                  <a:lnTo>
                    <a:pt x="312" y="575"/>
                  </a:lnTo>
                  <a:lnTo>
                    <a:pt x="340" y="596"/>
                  </a:lnTo>
                  <a:lnTo>
                    <a:pt x="368" y="614"/>
                  </a:lnTo>
                  <a:lnTo>
                    <a:pt x="405" y="635"/>
                  </a:lnTo>
                  <a:lnTo>
                    <a:pt x="444" y="651"/>
                  </a:lnTo>
                  <a:lnTo>
                    <a:pt x="482" y="665"/>
                  </a:lnTo>
                  <a:lnTo>
                    <a:pt x="521" y="674"/>
                  </a:lnTo>
                  <a:lnTo>
                    <a:pt x="560" y="681"/>
                  </a:lnTo>
                  <a:lnTo>
                    <a:pt x="599" y="684"/>
                  </a:lnTo>
                  <a:lnTo>
                    <a:pt x="639" y="684"/>
                  </a:lnTo>
                  <a:lnTo>
                    <a:pt x="678" y="679"/>
                  </a:lnTo>
                  <a:lnTo>
                    <a:pt x="719" y="674"/>
                  </a:lnTo>
                  <a:lnTo>
                    <a:pt x="757" y="663"/>
                  </a:lnTo>
                  <a:lnTo>
                    <a:pt x="794" y="649"/>
                  </a:lnTo>
                  <a:lnTo>
                    <a:pt x="833" y="633"/>
                  </a:lnTo>
                  <a:lnTo>
                    <a:pt x="870" y="612"/>
                  </a:lnTo>
                  <a:lnTo>
                    <a:pt x="905" y="589"/>
                  </a:lnTo>
                  <a:lnTo>
                    <a:pt x="941" y="563"/>
                  </a:lnTo>
                  <a:lnTo>
                    <a:pt x="974" y="533"/>
                  </a:lnTo>
                  <a:lnTo>
                    <a:pt x="997" y="510"/>
                  </a:lnTo>
                  <a:lnTo>
                    <a:pt x="1020" y="487"/>
                  </a:lnTo>
                  <a:lnTo>
                    <a:pt x="1041" y="460"/>
                  </a:lnTo>
                  <a:lnTo>
                    <a:pt x="1060" y="432"/>
                  </a:lnTo>
                  <a:lnTo>
                    <a:pt x="1080" y="404"/>
                  </a:lnTo>
                  <a:lnTo>
                    <a:pt x="1099" y="374"/>
                  </a:lnTo>
                  <a:lnTo>
                    <a:pt x="1117" y="342"/>
                  </a:lnTo>
                  <a:lnTo>
                    <a:pt x="1134" y="309"/>
                  </a:lnTo>
                  <a:lnTo>
                    <a:pt x="1150" y="275"/>
                  </a:lnTo>
                  <a:lnTo>
                    <a:pt x="1166" y="238"/>
                  </a:lnTo>
                  <a:lnTo>
                    <a:pt x="1180" y="201"/>
                  </a:lnTo>
                  <a:lnTo>
                    <a:pt x="1194" y="164"/>
                  </a:lnTo>
                  <a:lnTo>
                    <a:pt x="1207" y="124"/>
                  </a:lnTo>
                  <a:lnTo>
                    <a:pt x="1219" y="83"/>
                  </a:lnTo>
                  <a:lnTo>
                    <a:pt x="1230" y="43"/>
                  </a:lnTo>
                  <a:lnTo>
                    <a:pt x="1240" y="0"/>
                  </a:lnTo>
                  <a:lnTo>
                    <a:pt x="1242" y="1072"/>
                  </a:lnTo>
                  <a:lnTo>
                    <a:pt x="0" y="1070"/>
                  </a:lnTo>
                  <a:lnTo>
                    <a:pt x="0" y="938"/>
                  </a:lnTo>
                  <a:lnTo>
                    <a:pt x="0" y="804"/>
                  </a:lnTo>
                  <a:lnTo>
                    <a:pt x="0" y="672"/>
                  </a:lnTo>
                  <a:lnTo>
                    <a:pt x="0" y="538"/>
                  </a:lnTo>
                  <a:lnTo>
                    <a:pt x="0" y="406"/>
                  </a:lnTo>
                  <a:lnTo>
                    <a:pt x="0" y="272"/>
                  </a:lnTo>
                  <a:lnTo>
                    <a:pt x="0" y="14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8381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762">
              <a:extLst>
                <a:ext uri="{FF2B5EF4-FFF2-40B4-BE49-F238E27FC236}">
                  <a16:creationId xmlns:a16="http://schemas.microsoft.com/office/drawing/2014/main" id="{A472110F-E0F0-425B-ADCC-486C10B4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610"/>
              <a:ext cx="23" cy="51"/>
            </a:xfrm>
            <a:custGeom>
              <a:avLst/>
              <a:gdLst>
                <a:gd name="T0" fmla="*/ 13 w 23"/>
                <a:gd name="T1" fmla="*/ 51 h 51"/>
                <a:gd name="T2" fmla="*/ 0 w 23"/>
                <a:gd name="T3" fmla="*/ 0 h 51"/>
                <a:gd name="T4" fmla="*/ 0 w 23"/>
                <a:gd name="T5" fmla="*/ 0 h 51"/>
                <a:gd name="T6" fmla="*/ 0 w 23"/>
                <a:gd name="T7" fmla="*/ 0 h 51"/>
                <a:gd name="T8" fmla="*/ 0 w 23"/>
                <a:gd name="T9" fmla="*/ 0 h 51"/>
                <a:gd name="T10" fmla="*/ 2 w 23"/>
                <a:gd name="T11" fmla="*/ 1 h 51"/>
                <a:gd name="T12" fmla="*/ 2 w 23"/>
                <a:gd name="T13" fmla="*/ 1 h 51"/>
                <a:gd name="T14" fmla="*/ 4 w 23"/>
                <a:gd name="T15" fmla="*/ 1 h 51"/>
                <a:gd name="T16" fmla="*/ 4 w 23"/>
                <a:gd name="T17" fmla="*/ 1 h 51"/>
                <a:gd name="T18" fmla="*/ 5 w 23"/>
                <a:gd name="T19" fmla="*/ 3 h 51"/>
                <a:gd name="T20" fmla="*/ 5 w 23"/>
                <a:gd name="T21" fmla="*/ 3 h 51"/>
                <a:gd name="T22" fmla="*/ 7 w 23"/>
                <a:gd name="T23" fmla="*/ 3 h 51"/>
                <a:gd name="T24" fmla="*/ 7 w 23"/>
                <a:gd name="T25" fmla="*/ 3 h 51"/>
                <a:gd name="T26" fmla="*/ 7 w 23"/>
                <a:gd name="T27" fmla="*/ 3 h 51"/>
                <a:gd name="T28" fmla="*/ 9 w 23"/>
                <a:gd name="T29" fmla="*/ 3 h 51"/>
                <a:gd name="T30" fmla="*/ 9 w 23"/>
                <a:gd name="T31" fmla="*/ 5 h 51"/>
                <a:gd name="T32" fmla="*/ 11 w 23"/>
                <a:gd name="T33" fmla="*/ 5 h 51"/>
                <a:gd name="T34" fmla="*/ 11 w 23"/>
                <a:gd name="T35" fmla="*/ 5 h 51"/>
                <a:gd name="T36" fmla="*/ 13 w 23"/>
                <a:gd name="T37" fmla="*/ 5 h 51"/>
                <a:gd name="T38" fmla="*/ 13 w 23"/>
                <a:gd name="T39" fmla="*/ 5 h 51"/>
                <a:gd name="T40" fmla="*/ 13 w 23"/>
                <a:gd name="T41" fmla="*/ 5 h 51"/>
                <a:gd name="T42" fmla="*/ 14 w 23"/>
                <a:gd name="T43" fmla="*/ 5 h 51"/>
                <a:gd name="T44" fmla="*/ 14 w 23"/>
                <a:gd name="T45" fmla="*/ 3 h 51"/>
                <a:gd name="T46" fmla="*/ 16 w 23"/>
                <a:gd name="T47" fmla="*/ 3 h 51"/>
                <a:gd name="T48" fmla="*/ 16 w 23"/>
                <a:gd name="T49" fmla="*/ 3 h 51"/>
                <a:gd name="T50" fmla="*/ 18 w 23"/>
                <a:gd name="T51" fmla="*/ 3 h 51"/>
                <a:gd name="T52" fmla="*/ 18 w 23"/>
                <a:gd name="T53" fmla="*/ 3 h 51"/>
                <a:gd name="T54" fmla="*/ 18 w 23"/>
                <a:gd name="T55" fmla="*/ 3 h 51"/>
                <a:gd name="T56" fmla="*/ 20 w 23"/>
                <a:gd name="T57" fmla="*/ 1 h 51"/>
                <a:gd name="T58" fmla="*/ 20 w 23"/>
                <a:gd name="T59" fmla="*/ 1 h 51"/>
                <a:gd name="T60" fmla="*/ 21 w 23"/>
                <a:gd name="T61" fmla="*/ 1 h 51"/>
                <a:gd name="T62" fmla="*/ 21 w 23"/>
                <a:gd name="T63" fmla="*/ 1 h 51"/>
                <a:gd name="T64" fmla="*/ 23 w 23"/>
                <a:gd name="T65" fmla="*/ 0 h 51"/>
                <a:gd name="T66" fmla="*/ 23 w 23"/>
                <a:gd name="T67" fmla="*/ 0 h 51"/>
                <a:gd name="T68" fmla="*/ 23 w 23"/>
                <a:gd name="T69" fmla="*/ 0 h 51"/>
                <a:gd name="T70" fmla="*/ 13 w 23"/>
                <a:gd name="T71" fmla="*/ 51 h 51"/>
                <a:gd name="T72" fmla="*/ 13 w 23"/>
                <a:gd name="T73" fmla="*/ 51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1"/>
                <a:gd name="T113" fmla="*/ 23 w 23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1">
                  <a:moveTo>
                    <a:pt x="13" y="5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Rectangle 763">
              <a:extLst>
                <a:ext uri="{FF2B5EF4-FFF2-40B4-BE49-F238E27FC236}">
                  <a16:creationId xmlns:a16="http://schemas.microsoft.com/office/drawing/2014/main" id="{2006DE9C-0E9C-4CE7-AA44-8AAB3E88F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079"/>
              <a:ext cx="5" cy="55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97" name="Freeform 764">
              <a:extLst>
                <a:ext uri="{FF2B5EF4-FFF2-40B4-BE49-F238E27FC236}">
                  <a16:creationId xmlns:a16="http://schemas.microsoft.com/office/drawing/2014/main" id="{749A656C-80C0-47EA-A010-685599F72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054"/>
              <a:ext cx="23" cy="52"/>
            </a:xfrm>
            <a:custGeom>
              <a:avLst/>
              <a:gdLst>
                <a:gd name="T0" fmla="*/ 13 w 23"/>
                <a:gd name="T1" fmla="*/ 0 h 52"/>
                <a:gd name="T2" fmla="*/ 0 w 23"/>
                <a:gd name="T3" fmla="*/ 52 h 52"/>
                <a:gd name="T4" fmla="*/ 0 w 23"/>
                <a:gd name="T5" fmla="*/ 52 h 52"/>
                <a:gd name="T6" fmla="*/ 0 w 23"/>
                <a:gd name="T7" fmla="*/ 52 h 52"/>
                <a:gd name="T8" fmla="*/ 0 w 23"/>
                <a:gd name="T9" fmla="*/ 50 h 52"/>
                <a:gd name="T10" fmla="*/ 2 w 23"/>
                <a:gd name="T11" fmla="*/ 50 h 52"/>
                <a:gd name="T12" fmla="*/ 2 w 23"/>
                <a:gd name="T13" fmla="*/ 50 h 52"/>
                <a:gd name="T14" fmla="*/ 4 w 23"/>
                <a:gd name="T15" fmla="*/ 48 h 52"/>
                <a:gd name="T16" fmla="*/ 4 w 23"/>
                <a:gd name="T17" fmla="*/ 48 h 52"/>
                <a:gd name="T18" fmla="*/ 5 w 23"/>
                <a:gd name="T19" fmla="*/ 48 h 52"/>
                <a:gd name="T20" fmla="*/ 5 w 23"/>
                <a:gd name="T21" fmla="*/ 48 h 52"/>
                <a:gd name="T22" fmla="*/ 7 w 23"/>
                <a:gd name="T23" fmla="*/ 46 h 52"/>
                <a:gd name="T24" fmla="*/ 7 w 23"/>
                <a:gd name="T25" fmla="*/ 46 h 52"/>
                <a:gd name="T26" fmla="*/ 7 w 23"/>
                <a:gd name="T27" fmla="*/ 46 h 52"/>
                <a:gd name="T28" fmla="*/ 9 w 23"/>
                <a:gd name="T29" fmla="*/ 46 h 52"/>
                <a:gd name="T30" fmla="*/ 9 w 23"/>
                <a:gd name="T31" fmla="*/ 46 h 52"/>
                <a:gd name="T32" fmla="*/ 11 w 23"/>
                <a:gd name="T33" fmla="*/ 46 h 52"/>
                <a:gd name="T34" fmla="*/ 11 w 23"/>
                <a:gd name="T35" fmla="*/ 46 h 52"/>
                <a:gd name="T36" fmla="*/ 13 w 23"/>
                <a:gd name="T37" fmla="*/ 46 h 52"/>
                <a:gd name="T38" fmla="*/ 13 w 23"/>
                <a:gd name="T39" fmla="*/ 46 h 52"/>
                <a:gd name="T40" fmla="*/ 13 w 23"/>
                <a:gd name="T41" fmla="*/ 46 h 52"/>
                <a:gd name="T42" fmla="*/ 14 w 23"/>
                <a:gd name="T43" fmla="*/ 46 h 52"/>
                <a:gd name="T44" fmla="*/ 14 w 23"/>
                <a:gd name="T45" fmla="*/ 46 h 52"/>
                <a:gd name="T46" fmla="*/ 16 w 23"/>
                <a:gd name="T47" fmla="*/ 46 h 52"/>
                <a:gd name="T48" fmla="*/ 16 w 23"/>
                <a:gd name="T49" fmla="*/ 46 h 52"/>
                <a:gd name="T50" fmla="*/ 18 w 23"/>
                <a:gd name="T51" fmla="*/ 46 h 52"/>
                <a:gd name="T52" fmla="*/ 18 w 23"/>
                <a:gd name="T53" fmla="*/ 48 h 52"/>
                <a:gd name="T54" fmla="*/ 18 w 23"/>
                <a:gd name="T55" fmla="*/ 48 h 52"/>
                <a:gd name="T56" fmla="*/ 20 w 23"/>
                <a:gd name="T57" fmla="*/ 48 h 52"/>
                <a:gd name="T58" fmla="*/ 20 w 23"/>
                <a:gd name="T59" fmla="*/ 48 h 52"/>
                <a:gd name="T60" fmla="*/ 21 w 23"/>
                <a:gd name="T61" fmla="*/ 50 h 52"/>
                <a:gd name="T62" fmla="*/ 21 w 23"/>
                <a:gd name="T63" fmla="*/ 50 h 52"/>
                <a:gd name="T64" fmla="*/ 23 w 23"/>
                <a:gd name="T65" fmla="*/ 50 h 52"/>
                <a:gd name="T66" fmla="*/ 23 w 23"/>
                <a:gd name="T67" fmla="*/ 52 h 52"/>
                <a:gd name="T68" fmla="*/ 23 w 23"/>
                <a:gd name="T69" fmla="*/ 52 h 52"/>
                <a:gd name="T70" fmla="*/ 13 w 23"/>
                <a:gd name="T71" fmla="*/ 0 h 52"/>
                <a:gd name="T72" fmla="*/ 13 w 23"/>
                <a:gd name="T73" fmla="*/ 0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2"/>
                <a:gd name="T113" fmla="*/ 23 w 23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2">
                  <a:moveTo>
                    <a:pt x="13" y="0"/>
                  </a:move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765">
              <a:extLst>
                <a:ext uri="{FF2B5EF4-FFF2-40B4-BE49-F238E27FC236}">
                  <a16:creationId xmlns:a16="http://schemas.microsoft.com/office/drawing/2014/main" id="{7B9361EF-3F86-408E-BA92-D1CF23F21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543"/>
              <a:ext cx="53" cy="24"/>
            </a:xfrm>
            <a:custGeom>
              <a:avLst/>
              <a:gdLst>
                <a:gd name="T0" fmla="*/ 53 w 53"/>
                <a:gd name="T1" fmla="*/ 12 h 24"/>
                <a:gd name="T2" fmla="*/ 0 w 53"/>
                <a:gd name="T3" fmla="*/ 24 h 24"/>
                <a:gd name="T4" fmla="*/ 0 w 53"/>
                <a:gd name="T5" fmla="*/ 24 h 24"/>
                <a:gd name="T6" fmla="*/ 2 w 53"/>
                <a:gd name="T7" fmla="*/ 24 h 24"/>
                <a:gd name="T8" fmla="*/ 2 w 53"/>
                <a:gd name="T9" fmla="*/ 23 h 24"/>
                <a:gd name="T10" fmla="*/ 2 w 53"/>
                <a:gd name="T11" fmla="*/ 23 h 24"/>
                <a:gd name="T12" fmla="*/ 3 w 53"/>
                <a:gd name="T13" fmla="*/ 21 h 24"/>
                <a:gd name="T14" fmla="*/ 3 w 53"/>
                <a:gd name="T15" fmla="*/ 21 h 24"/>
                <a:gd name="T16" fmla="*/ 3 w 53"/>
                <a:gd name="T17" fmla="*/ 21 h 24"/>
                <a:gd name="T18" fmla="*/ 3 w 53"/>
                <a:gd name="T19" fmla="*/ 19 h 24"/>
                <a:gd name="T20" fmla="*/ 5 w 53"/>
                <a:gd name="T21" fmla="*/ 19 h 24"/>
                <a:gd name="T22" fmla="*/ 5 w 53"/>
                <a:gd name="T23" fmla="*/ 17 h 24"/>
                <a:gd name="T24" fmla="*/ 5 w 53"/>
                <a:gd name="T25" fmla="*/ 17 h 24"/>
                <a:gd name="T26" fmla="*/ 5 w 53"/>
                <a:gd name="T27" fmla="*/ 16 h 24"/>
                <a:gd name="T28" fmla="*/ 5 w 53"/>
                <a:gd name="T29" fmla="*/ 16 h 24"/>
                <a:gd name="T30" fmla="*/ 5 w 53"/>
                <a:gd name="T31" fmla="*/ 16 h 24"/>
                <a:gd name="T32" fmla="*/ 5 w 53"/>
                <a:gd name="T33" fmla="*/ 14 h 24"/>
                <a:gd name="T34" fmla="*/ 5 w 53"/>
                <a:gd name="T35" fmla="*/ 14 h 24"/>
                <a:gd name="T36" fmla="*/ 5 w 53"/>
                <a:gd name="T37" fmla="*/ 12 h 24"/>
                <a:gd name="T38" fmla="*/ 5 w 53"/>
                <a:gd name="T39" fmla="*/ 12 h 24"/>
                <a:gd name="T40" fmla="*/ 5 w 53"/>
                <a:gd name="T41" fmla="*/ 10 h 24"/>
                <a:gd name="T42" fmla="*/ 5 w 53"/>
                <a:gd name="T43" fmla="*/ 10 h 24"/>
                <a:gd name="T44" fmla="*/ 5 w 53"/>
                <a:gd name="T45" fmla="*/ 8 h 24"/>
                <a:gd name="T46" fmla="*/ 5 w 53"/>
                <a:gd name="T47" fmla="*/ 8 h 24"/>
                <a:gd name="T48" fmla="*/ 5 w 53"/>
                <a:gd name="T49" fmla="*/ 8 h 24"/>
                <a:gd name="T50" fmla="*/ 5 w 53"/>
                <a:gd name="T51" fmla="*/ 7 h 24"/>
                <a:gd name="T52" fmla="*/ 5 w 53"/>
                <a:gd name="T53" fmla="*/ 7 h 24"/>
                <a:gd name="T54" fmla="*/ 3 w 53"/>
                <a:gd name="T55" fmla="*/ 5 h 24"/>
                <a:gd name="T56" fmla="*/ 3 w 53"/>
                <a:gd name="T57" fmla="*/ 5 h 24"/>
                <a:gd name="T58" fmla="*/ 3 w 53"/>
                <a:gd name="T59" fmla="*/ 3 h 24"/>
                <a:gd name="T60" fmla="*/ 3 w 53"/>
                <a:gd name="T61" fmla="*/ 3 h 24"/>
                <a:gd name="T62" fmla="*/ 2 w 53"/>
                <a:gd name="T63" fmla="*/ 3 h 24"/>
                <a:gd name="T64" fmla="*/ 2 w 53"/>
                <a:gd name="T65" fmla="*/ 1 h 24"/>
                <a:gd name="T66" fmla="*/ 2 w 53"/>
                <a:gd name="T67" fmla="*/ 1 h 24"/>
                <a:gd name="T68" fmla="*/ 0 w 53"/>
                <a:gd name="T69" fmla="*/ 0 h 24"/>
                <a:gd name="T70" fmla="*/ 53 w 53"/>
                <a:gd name="T71" fmla="*/ 12 h 24"/>
                <a:gd name="T72" fmla="*/ 53 w 53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24"/>
                <a:gd name="T113" fmla="*/ 53 w 53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24">
                  <a:moveTo>
                    <a:pt x="53" y="12"/>
                  </a:move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Rectangle 766">
              <a:extLst>
                <a:ext uri="{FF2B5EF4-FFF2-40B4-BE49-F238E27FC236}">
                  <a16:creationId xmlns:a16="http://schemas.microsoft.com/office/drawing/2014/main" id="{C2DA2C3C-05E3-402C-A6A2-989223DD5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553"/>
              <a:ext cx="56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00" name="Freeform 767">
              <a:extLst>
                <a:ext uri="{FF2B5EF4-FFF2-40B4-BE49-F238E27FC236}">
                  <a16:creationId xmlns:a16="http://schemas.microsoft.com/office/drawing/2014/main" id="{559ED29E-BAB0-4788-A146-1CFBE2CC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543"/>
              <a:ext cx="52" cy="24"/>
            </a:xfrm>
            <a:custGeom>
              <a:avLst/>
              <a:gdLst>
                <a:gd name="T0" fmla="*/ 0 w 52"/>
                <a:gd name="T1" fmla="*/ 12 h 24"/>
                <a:gd name="T2" fmla="*/ 52 w 52"/>
                <a:gd name="T3" fmla="*/ 24 h 24"/>
                <a:gd name="T4" fmla="*/ 52 w 52"/>
                <a:gd name="T5" fmla="*/ 24 h 24"/>
                <a:gd name="T6" fmla="*/ 52 w 52"/>
                <a:gd name="T7" fmla="*/ 24 h 24"/>
                <a:gd name="T8" fmla="*/ 50 w 52"/>
                <a:gd name="T9" fmla="*/ 23 h 24"/>
                <a:gd name="T10" fmla="*/ 50 w 52"/>
                <a:gd name="T11" fmla="*/ 23 h 24"/>
                <a:gd name="T12" fmla="*/ 50 w 52"/>
                <a:gd name="T13" fmla="*/ 21 h 24"/>
                <a:gd name="T14" fmla="*/ 50 w 52"/>
                <a:gd name="T15" fmla="*/ 21 h 24"/>
                <a:gd name="T16" fmla="*/ 48 w 52"/>
                <a:gd name="T17" fmla="*/ 21 h 24"/>
                <a:gd name="T18" fmla="*/ 48 w 52"/>
                <a:gd name="T19" fmla="*/ 19 h 24"/>
                <a:gd name="T20" fmla="*/ 48 w 52"/>
                <a:gd name="T21" fmla="*/ 19 h 24"/>
                <a:gd name="T22" fmla="*/ 48 w 52"/>
                <a:gd name="T23" fmla="*/ 17 h 24"/>
                <a:gd name="T24" fmla="*/ 48 w 52"/>
                <a:gd name="T25" fmla="*/ 17 h 24"/>
                <a:gd name="T26" fmla="*/ 46 w 52"/>
                <a:gd name="T27" fmla="*/ 16 h 24"/>
                <a:gd name="T28" fmla="*/ 46 w 52"/>
                <a:gd name="T29" fmla="*/ 16 h 24"/>
                <a:gd name="T30" fmla="*/ 46 w 52"/>
                <a:gd name="T31" fmla="*/ 16 h 24"/>
                <a:gd name="T32" fmla="*/ 46 w 52"/>
                <a:gd name="T33" fmla="*/ 14 h 24"/>
                <a:gd name="T34" fmla="*/ 46 w 52"/>
                <a:gd name="T35" fmla="*/ 14 h 24"/>
                <a:gd name="T36" fmla="*/ 46 w 52"/>
                <a:gd name="T37" fmla="*/ 12 h 24"/>
                <a:gd name="T38" fmla="*/ 46 w 52"/>
                <a:gd name="T39" fmla="*/ 12 h 24"/>
                <a:gd name="T40" fmla="*/ 46 w 52"/>
                <a:gd name="T41" fmla="*/ 10 h 24"/>
                <a:gd name="T42" fmla="*/ 46 w 52"/>
                <a:gd name="T43" fmla="*/ 10 h 24"/>
                <a:gd name="T44" fmla="*/ 46 w 52"/>
                <a:gd name="T45" fmla="*/ 8 h 24"/>
                <a:gd name="T46" fmla="*/ 46 w 52"/>
                <a:gd name="T47" fmla="*/ 8 h 24"/>
                <a:gd name="T48" fmla="*/ 48 w 52"/>
                <a:gd name="T49" fmla="*/ 8 h 24"/>
                <a:gd name="T50" fmla="*/ 48 w 52"/>
                <a:gd name="T51" fmla="*/ 7 h 24"/>
                <a:gd name="T52" fmla="*/ 48 w 52"/>
                <a:gd name="T53" fmla="*/ 7 h 24"/>
                <a:gd name="T54" fmla="*/ 48 w 52"/>
                <a:gd name="T55" fmla="*/ 5 h 24"/>
                <a:gd name="T56" fmla="*/ 48 w 52"/>
                <a:gd name="T57" fmla="*/ 5 h 24"/>
                <a:gd name="T58" fmla="*/ 50 w 52"/>
                <a:gd name="T59" fmla="*/ 3 h 24"/>
                <a:gd name="T60" fmla="*/ 50 w 52"/>
                <a:gd name="T61" fmla="*/ 3 h 24"/>
                <a:gd name="T62" fmla="*/ 50 w 52"/>
                <a:gd name="T63" fmla="*/ 3 h 24"/>
                <a:gd name="T64" fmla="*/ 50 w 52"/>
                <a:gd name="T65" fmla="*/ 1 h 24"/>
                <a:gd name="T66" fmla="*/ 52 w 52"/>
                <a:gd name="T67" fmla="*/ 1 h 24"/>
                <a:gd name="T68" fmla="*/ 52 w 52"/>
                <a:gd name="T69" fmla="*/ 0 h 24"/>
                <a:gd name="T70" fmla="*/ 0 w 52"/>
                <a:gd name="T71" fmla="*/ 12 h 24"/>
                <a:gd name="T72" fmla="*/ 0 w 52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24"/>
                <a:gd name="T113" fmla="*/ 52 w 52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24">
                  <a:moveTo>
                    <a:pt x="0" y="12"/>
                  </a:moveTo>
                  <a:lnTo>
                    <a:pt x="52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768">
              <a:extLst>
                <a:ext uri="{FF2B5EF4-FFF2-40B4-BE49-F238E27FC236}">
                  <a16:creationId xmlns:a16="http://schemas.microsoft.com/office/drawing/2014/main" id="{EE01F19E-E73D-4D0F-9AEE-C5621791A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2051"/>
              <a:ext cx="319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769">
              <a:extLst>
                <a:ext uri="{FF2B5EF4-FFF2-40B4-BE49-F238E27FC236}">
                  <a16:creationId xmlns:a16="http://schemas.microsoft.com/office/drawing/2014/main" id="{DB3B7DA1-CEB8-4215-B07A-C985582EE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666"/>
              <a:ext cx="1573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Rectangle 770">
              <a:extLst>
                <a:ext uri="{FF2B5EF4-FFF2-40B4-BE49-F238E27FC236}">
                  <a16:creationId xmlns:a16="http://schemas.microsoft.com/office/drawing/2014/main" id="{06D3AF41-3F84-4003-B0F3-21F3566D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724"/>
              <a:ext cx="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04" name="Rectangle 771">
              <a:extLst>
                <a:ext uri="{FF2B5EF4-FFF2-40B4-BE49-F238E27FC236}">
                  <a16:creationId xmlns:a16="http://schemas.microsoft.com/office/drawing/2014/main" id="{F26523F5-0860-4237-AF34-D2D7867B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285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05" name="Rectangle 772">
              <a:extLst>
                <a:ext uri="{FF2B5EF4-FFF2-40B4-BE49-F238E27FC236}">
                  <a16:creationId xmlns:a16="http://schemas.microsoft.com/office/drawing/2014/main" id="{57C461E4-1C5E-4246-BD49-0CF158C9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401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06" name="Rectangle 773">
              <a:extLst>
                <a:ext uri="{FF2B5EF4-FFF2-40B4-BE49-F238E27FC236}">
                  <a16:creationId xmlns:a16="http://schemas.microsoft.com/office/drawing/2014/main" id="{17D037AC-FF2C-4C8F-A2E4-68DDAA8F5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1466"/>
              <a:ext cx="9" cy="120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07" name="Freeform 774">
              <a:extLst>
                <a:ext uri="{FF2B5EF4-FFF2-40B4-BE49-F238E27FC236}">
                  <a16:creationId xmlns:a16="http://schemas.microsoft.com/office/drawing/2014/main" id="{63BB8813-76FA-4C31-959B-10601DC2D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579"/>
              <a:ext cx="622" cy="696"/>
            </a:xfrm>
            <a:custGeom>
              <a:avLst/>
              <a:gdLst>
                <a:gd name="T0" fmla="*/ 0 w 622"/>
                <a:gd name="T1" fmla="*/ 696 h 696"/>
                <a:gd name="T2" fmla="*/ 58 w 622"/>
                <a:gd name="T3" fmla="*/ 692 h 696"/>
                <a:gd name="T4" fmla="*/ 113 w 622"/>
                <a:gd name="T5" fmla="*/ 683 h 696"/>
                <a:gd name="T6" fmla="*/ 166 w 622"/>
                <a:gd name="T7" fmla="*/ 666 h 696"/>
                <a:gd name="T8" fmla="*/ 217 w 622"/>
                <a:gd name="T9" fmla="*/ 643 h 696"/>
                <a:gd name="T10" fmla="*/ 264 w 622"/>
                <a:gd name="T11" fmla="*/ 615 h 696"/>
                <a:gd name="T12" fmla="*/ 310 w 622"/>
                <a:gd name="T13" fmla="*/ 581 h 696"/>
                <a:gd name="T14" fmla="*/ 354 w 622"/>
                <a:gd name="T15" fmla="*/ 542 h 696"/>
                <a:gd name="T16" fmla="*/ 395 w 622"/>
                <a:gd name="T17" fmla="*/ 498 h 696"/>
                <a:gd name="T18" fmla="*/ 433 w 622"/>
                <a:gd name="T19" fmla="*/ 449 h 696"/>
                <a:gd name="T20" fmla="*/ 469 w 622"/>
                <a:gd name="T21" fmla="*/ 396 h 696"/>
                <a:gd name="T22" fmla="*/ 502 w 622"/>
                <a:gd name="T23" fmla="*/ 340 h 696"/>
                <a:gd name="T24" fmla="*/ 532 w 622"/>
                <a:gd name="T25" fmla="*/ 278 h 696"/>
                <a:gd name="T26" fmla="*/ 560 w 622"/>
                <a:gd name="T27" fmla="*/ 213 h 696"/>
                <a:gd name="T28" fmla="*/ 583 w 622"/>
                <a:gd name="T29" fmla="*/ 146 h 696"/>
                <a:gd name="T30" fmla="*/ 604 w 622"/>
                <a:gd name="T31" fmla="*/ 75 h 696"/>
                <a:gd name="T32" fmla="*/ 622 w 622"/>
                <a:gd name="T33" fmla="*/ 1 h 696"/>
                <a:gd name="T34" fmla="*/ 604 w 622"/>
                <a:gd name="T35" fmla="*/ 35 h 696"/>
                <a:gd name="T36" fmla="*/ 585 w 622"/>
                <a:gd name="T37" fmla="*/ 107 h 696"/>
                <a:gd name="T38" fmla="*/ 562 w 622"/>
                <a:gd name="T39" fmla="*/ 176 h 696"/>
                <a:gd name="T40" fmla="*/ 537 w 622"/>
                <a:gd name="T41" fmla="*/ 243 h 696"/>
                <a:gd name="T42" fmla="*/ 509 w 622"/>
                <a:gd name="T43" fmla="*/ 305 h 696"/>
                <a:gd name="T44" fmla="*/ 477 w 622"/>
                <a:gd name="T45" fmla="*/ 363 h 696"/>
                <a:gd name="T46" fmla="*/ 444 w 622"/>
                <a:gd name="T47" fmla="*/ 417 h 696"/>
                <a:gd name="T48" fmla="*/ 407 w 622"/>
                <a:gd name="T49" fmla="*/ 468 h 696"/>
                <a:gd name="T50" fmla="*/ 368 w 622"/>
                <a:gd name="T51" fmla="*/ 514 h 696"/>
                <a:gd name="T52" fmla="*/ 326 w 622"/>
                <a:gd name="T53" fmla="*/ 555 h 696"/>
                <a:gd name="T54" fmla="*/ 282 w 622"/>
                <a:gd name="T55" fmla="*/ 590 h 696"/>
                <a:gd name="T56" fmla="*/ 236 w 622"/>
                <a:gd name="T57" fmla="*/ 622 h 696"/>
                <a:gd name="T58" fmla="*/ 187 w 622"/>
                <a:gd name="T59" fmla="*/ 646 h 696"/>
                <a:gd name="T60" fmla="*/ 136 w 622"/>
                <a:gd name="T61" fmla="*/ 666 h 696"/>
                <a:gd name="T62" fmla="*/ 83 w 622"/>
                <a:gd name="T63" fmla="*/ 678 h 696"/>
                <a:gd name="T64" fmla="*/ 28 w 622"/>
                <a:gd name="T65" fmla="*/ 685 h 696"/>
                <a:gd name="T66" fmla="*/ 0 w 622"/>
                <a:gd name="T67" fmla="*/ 685 h 6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696"/>
                <a:gd name="T104" fmla="*/ 622 w 622"/>
                <a:gd name="T105" fmla="*/ 696 h 6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696">
                  <a:moveTo>
                    <a:pt x="0" y="696"/>
                  </a:moveTo>
                  <a:lnTo>
                    <a:pt x="0" y="696"/>
                  </a:lnTo>
                  <a:lnTo>
                    <a:pt x="28" y="696"/>
                  </a:lnTo>
                  <a:lnTo>
                    <a:pt x="58" y="692"/>
                  </a:lnTo>
                  <a:lnTo>
                    <a:pt x="84" y="689"/>
                  </a:lnTo>
                  <a:lnTo>
                    <a:pt x="113" y="683"/>
                  </a:lnTo>
                  <a:lnTo>
                    <a:pt x="139" y="675"/>
                  </a:lnTo>
                  <a:lnTo>
                    <a:pt x="166" y="666"/>
                  </a:lnTo>
                  <a:lnTo>
                    <a:pt x="192" y="655"/>
                  </a:lnTo>
                  <a:lnTo>
                    <a:pt x="217" y="643"/>
                  </a:lnTo>
                  <a:lnTo>
                    <a:pt x="241" y="631"/>
                  </a:lnTo>
                  <a:lnTo>
                    <a:pt x="264" y="615"/>
                  </a:lnTo>
                  <a:lnTo>
                    <a:pt x="289" y="599"/>
                  </a:lnTo>
                  <a:lnTo>
                    <a:pt x="310" y="581"/>
                  </a:lnTo>
                  <a:lnTo>
                    <a:pt x="333" y="562"/>
                  </a:lnTo>
                  <a:lnTo>
                    <a:pt x="354" y="542"/>
                  </a:lnTo>
                  <a:lnTo>
                    <a:pt x="375" y="521"/>
                  </a:lnTo>
                  <a:lnTo>
                    <a:pt x="395" y="498"/>
                  </a:lnTo>
                  <a:lnTo>
                    <a:pt x="416" y="474"/>
                  </a:lnTo>
                  <a:lnTo>
                    <a:pt x="433" y="449"/>
                  </a:lnTo>
                  <a:lnTo>
                    <a:pt x="453" y="423"/>
                  </a:lnTo>
                  <a:lnTo>
                    <a:pt x="469" y="396"/>
                  </a:lnTo>
                  <a:lnTo>
                    <a:pt x="486" y="368"/>
                  </a:lnTo>
                  <a:lnTo>
                    <a:pt x="502" y="340"/>
                  </a:lnTo>
                  <a:lnTo>
                    <a:pt x="518" y="310"/>
                  </a:lnTo>
                  <a:lnTo>
                    <a:pt x="532" y="278"/>
                  </a:lnTo>
                  <a:lnTo>
                    <a:pt x="546" y="246"/>
                  </a:lnTo>
                  <a:lnTo>
                    <a:pt x="560" y="213"/>
                  </a:lnTo>
                  <a:lnTo>
                    <a:pt x="573" y="179"/>
                  </a:lnTo>
                  <a:lnTo>
                    <a:pt x="583" y="146"/>
                  </a:lnTo>
                  <a:lnTo>
                    <a:pt x="596" y="111"/>
                  </a:lnTo>
                  <a:lnTo>
                    <a:pt x="604" y="75"/>
                  </a:lnTo>
                  <a:lnTo>
                    <a:pt x="615" y="38"/>
                  </a:lnTo>
                  <a:lnTo>
                    <a:pt x="622" y="1"/>
                  </a:lnTo>
                  <a:lnTo>
                    <a:pt x="613" y="0"/>
                  </a:lnTo>
                  <a:lnTo>
                    <a:pt x="604" y="35"/>
                  </a:lnTo>
                  <a:lnTo>
                    <a:pt x="596" y="72"/>
                  </a:lnTo>
                  <a:lnTo>
                    <a:pt x="585" y="107"/>
                  </a:lnTo>
                  <a:lnTo>
                    <a:pt x="574" y="142"/>
                  </a:lnTo>
                  <a:lnTo>
                    <a:pt x="562" y="176"/>
                  </a:lnTo>
                  <a:lnTo>
                    <a:pt x="550" y="209"/>
                  </a:lnTo>
                  <a:lnTo>
                    <a:pt x="537" y="243"/>
                  </a:lnTo>
                  <a:lnTo>
                    <a:pt x="523" y="275"/>
                  </a:lnTo>
                  <a:lnTo>
                    <a:pt x="509" y="305"/>
                  </a:lnTo>
                  <a:lnTo>
                    <a:pt x="493" y="335"/>
                  </a:lnTo>
                  <a:lnTo>
                    <a:pt x="477" y="363"/>
                  </a:lnTo>
                  <a:lnTo>
                    <a:pt x="460" y="391"/>
                  </a:lnTo>
                  <a:lnTo>
                    <a:pt x="444" y="417"/>
                  </a:lnTo>
                  <a:lnTo>
                    <a:pt x="425" y="444"/>
                  </a:lnTo>
                  <a:lnTo>
                    <a:pt x="407" y="468"/>
                  </a:lnTo>
                  <a:lnTo>
                    <a:pt x="388" y="491"/>
                  </a:lnTo>
                  <a:lnTo>
                    <a:pt x="368" y="514"/>
                  </a:lnTo>
                  <a:lnTo>
                    <a:pt x="347" y="535"/>
                  </a:lnTo>
                  <a:lnTo>
                    <a:pt x="326" y="555"/>
                  </a:lnTo>
                  <a:lnTo>
                    <a:pt x="305" y="574"/>
                  </a:lnTo>
                  <a:lnTo>
                    <a:pt x="282" y="590"/>
                  </a:lnTo>
                  <a:lnTo>
                    <a:pt x="259" y="606"/>
                  </a:lnTo>
                  <a:lnTo>
                    <a:pt x="236" y="622"/>
                  </a:lnTo>
                  <a:lnTo>
                    <a:pt x="211" y="634"/>
                  </a:lnTo>
                  <a:lnTo>
                    <a:pt x="187" y="646"/>
                  </a:lnTo>
                  <a:lnTo>
                    <a:pt x="162" y="657"/>
                  </a:lnTo>
                  <a:lnTo>
                    <a:pt x="136" y="666"/>
                  </a:lnTo>
                  <a:lnTo>
                    <a:pt x="109" y="673"/>
                  </a:lnTo>
                  <a:lnTo>
                    <a:pt x="83" y="678"/>
                  </a:lnTo>
                  <a:lnTo>
                    <a:pt x="56" y="683"/>
                  </a:lnTo>
                  <a:lnTo>
                    <a:pt x="28" y="685"/>
                  </a:lnTo>
                  <a:lnTo>
                    <a:pt x="0" y="6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775">
              <a:extLst>
                <a:ext uri="{FF2B5EF4-FFF2-40B4-BE49-F238E27FC236}">
                  <a16:creationId xmlns:a16="http://schemas.microsoft.com/office/drawing/2014/main" id="{6053CD8E-40E5-4F83-9B49-5242EB65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79"/>
              <a:ext cx="629" cy="696"/>
            </a:xfrm>
            <a:custGeom>
              <a:avLst/>
              <a:gdLst>
                <a:gd name="T0" fmla="*/ 9 w 629"/>
                <a:gd name="T1" fmla="*/ 40 h 696"/>
                <a:gd name="T2" fmla="*/ 28 w 629"/>
                <a:gd name="T3" fmla="*/ 112 h 696"/>
                <a:gd name="T4" fmla="*/ 51 w 629"/>
                <a:gd name="T5" fmla="*/ 181 h 696"/>
                <a:gd name="T6" fmla="*/ 77 w 629"/>
                <a:gd name="T7" fmla="*/ 248 h 696"/>
                <a:gd name="T8" fmla="*/ 107 w 629"/>
                <a:gd name="T9" fmla="*/ 310 h 696"/>
                <a:gd name="T10" fmla="*/ 139 w 629"/>
                <a:gd name="T11" fmla="*/ 370 h 696"/>
                <a:gd name="T12" fmla="*/ 174 w 629"/>
                <a:gd name="T13" fmla="*/ 424 h 696"/>
                <a:gd name="T14" fmla="*/ 211 w 629"/>
                <a:gd name="T15" fmla="*/ 475 h 696"/>
                <a:gd name="T16" fmla="*/ 252 w 629"/>
                <a:gd name="T17" fmla="*/ 521 h 696"/>
                <a:gd name="T18" fmla="*/ 294 w 629"/>
                <a:gd name="T19" fmla="*/ 564 h 696"/>
                <a:gd name="T20" fmla="*/ 340 w 629"/>
                <a:gd name="T21" fmla="*/ 599 h 696"/>
                <a:gd name="T22" fmla="*/ 387 w 629"/>
                <a:gd name="T23" fmla="*/ 631 h 696"/>
                <a:gd name="T24" fmla="*/ 437 w 629"/>
                <a:gd name="T25" fmla="*/ 655 h 696"/>
                <a:gd name="T26" fmla="*/ 490 w 629"/>
                <a:gd name="T27" fmla="*/ 675 h 696"/>
                <a:gd name="T28" fmla="*/ 544 w 629"/>
                <a:gd name="T29" fmla="*/ 689 h 696"/>
                <a:gd name="T30" fmla="*/ 601 w 629"/>
                <a:gd name="T31" fmla="*/ 696 h 696"/>
                <a:gd name="T32" fmla="*/ 629 w 629"/>
                <a:gd name="T33" fmla="*/ 685 h 696"/>
                <a:gd name="T34" fmla="*/ 573 w 629"/>
                <a:gd name="T35" fmla="*/ 683 h 696"/>
                <a:gd name="T36" fmla="*/ 520 w 629"/>
                <a:gd name="T37" fmla="*/ 673 h 696"/>
                <a:gd name="T38" fmla="*/ 467 w 629"/>
                <a:gd name="T39" fmla="*/ 657 h 696"/>
                <a:gd name="T40" fmla="*/ 417 w 629"/>
                <a:gd name="T41" fmla="*/ 634 h 696"/>
                <a:gd name="T42" fmla="*/ 370 w 629"/>
                <a:gd name="T43" fmla="*/ 608 h 696"/>
                <a:gd name="T44" fmla="*/ 324 w 629"/>
                <a:gd name="T45" fmla="*/ 574 h 696"/>
                <a:gd name="T46" fmla="*/ 280 w 629"/>
                <a:gd name="T47" fmla="*/ 535 h 696"/>
                <a:gd name="T48" fmla="*/ 239 w 629"/>
                <a:gd name="T49" fmla="*/ 491 h 696"/>
                <a:gd name="T50" fmla="*/ 201 w 629"/>
                <a:gd name="T51" fmla="*/ 444 h 696"/>
                <a:gd name="T52" fmla="*/ 165 w 629"/>
                <a:gd name="T53" fmla="*/ 393 h 696"/>
                <a:gd name="T54" fmla="*/ 132 w 629"/>
                <a:gd name="T55" fmla="*/ 335 h 696"/>
                <a:gd name="T56" fmla="*/ 100 w 629"/>
                <a:gd name="T57" fmla="*/ 275 h 696"/>
                <a:gd name="T58" fmla="*/ 74 w 629"/>
                <a:gd name="T59" fmla="*/ 211 h 696"/>
                <a:gd name="T60" fmla="*/ 49 w 629"/>
                <a:gd name="T61" fmla="*/ 144 h 696"/>
                <a:gd name="T62" fmla="*/ 28 w 629"/>
                <a:gd name="T63" fmla="*/ 74 h 696"/>
                <a:gd name="T64" fmla="*/ 9 w 629"/>
                <a:gd name="T65" fmla="*/ 0 h 6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9"/>
                <a:gd name="T100" fmla="*/ 0 h 696"/>
                <a:gd name="T101" fmla="*/ 629 w 629"/>
                <a:gd name="T102" fmla="*/ 696 h 6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9" h="696">
                  <a:moveTo>
                    <a:pt x="0" y="3"/>
                  </a:moveTo>
                  <a:lnTo>
                    <a:pt x="9" y="40"/>
                  </a:lnTo>
                  <a:lnTo>
                    <a:pt x="17" y="75"/>
                  </a:lnTo>
                  <a:lnTo>
                    <a:pt x="28" y="112"/>
                  </a:lnTo>
                  <a:lnTo>
                    <a:pt x="39" y="148"/>
                  </a:lnTo>
                  <a:lnTo>
                    <a:pt x="51" y="181"/>
                  </a:lnTo>
                  <a:lnTo>
                    <a:pt x="63" y="215"/>
                  </a:lnTo>
                  <a:lnTo>
                    <a:pt x="77" y="248"/>
                  </a:lnTo>
                  <a:lnTo>
                    <a:pt x="91" y="280"/>
                  </a:lnTo>
                  <a:lnTo>
                    <a:pt x="107" y="310"/>
                  </a:lnTo>
                  <a:lnTo>
                    <a:pt x="123" y="340"/>
                  </a:lnTo>
                  <a:lnTo>
                    <a:pt x="139" y="370"/>
                  </a:lnTo>
                  <a:lnTo>
                    <a:pt x="157" y="398"/>
                  </a:lnTo>
                  <a:lnTo>
                    <a:pt x="174" y="424"/>
                  </a:lnTo>
                  <a:lnTo>
                    <a:pt x="192" y="451"/>
                  </a:lnTo>
                  <a:lnTo>
                    <a:pt x="211" y="475"/>
                  </a:lnTo>
                  <a:lnTo>
                    <a:pt x="231" y="498"/>
                  </a:lnTo>
                  <a:lnTo>
                    <a:pt x="252" y="521"/>
                  </a:lnTo>
                  <a:lnTo>
                    <a:pt x="273" y="542"/>
                  </a:lnTo>
                  <a:lnTo>
                    <a:pt x="294" y="564"/>
                  </a:lnTo>
                  <a:lnTo>
                    <a:pt x="317" y="581"/>
                  </a:lnTo>
                  <a:lnTo>
                    <a:pt x="340" y="599"/>
                  </a:lnTo>
                  <a:lnTo>
                    <a:pt x="363" y="616"/>
                  </a:lnTo>
                  <a:lnTo>
                    <a:pt x="387" y="631"/>
                  </a:lnTo>
                  <a:lnTo>
                    <a:pt x="412" y="645"/>
                  </a:lnTo>
                  <a:lnTo>
                    <a:pt x="437" y="655"/>
                  </a:lnTo>
                  <a:lnTo>
                    <a:pt x="463" y="666"/>
                  </a:lnTo>
                  <a:lnTo>
                    <a:pt x="490" y="675"/>
                  </a:lnTo>
                  <a:lnTo>
                    <a:pt x="516" y="683"/>
                  </a:lnTo>
                  <a:lnTo>
                    <a:pt x="544" y="689"/>
                  </a:lnTo>
                  <a:lnTo>
                    <a:pt x="573" y="692"/>
                  </a:lnTo>
                  <a:lnTo>
                    <a:pt x="601" y="696"/>
                  </a:lnTo>
                  <a:lnTo>
                    <a:pt x="629" y="696"/>
                  </a:lnTo>
                  <a:lnTo>
                    <a:pt x="629" y="685"/>
                  </a:lnTo>
                  <a:lnTo>
                    <a:pt x="601" y="685"/>
                  </a:lnTo>
                  <a:lnTo>
                    <a:pt x="573" y="683"/>
                  </a:lnTo>
                  <a:lnTo>
                    <a:pt x="546" y="678"/>
                  </a:lnTo>
                  <a:lnTo>
                    <a:pt x="520" y="673"/>
                  </a:lnTo>
                  <a:lnTo>
                    <a:pt x="493" y="666"/>
                  </a:lnTo>
                  <a:lnTo>
                    <a:pt x="467" y="657"/>
                  </a:lnTo>
                  <a:lnTo>
                    <a:pt x="442" y="646"/>
                  </a:lnTo>
                  <a:lnTo>
                    <a:pt x="417" y="634"/>
                  </a:lnTo>
                  <a:lnTo>
                    <a:pt x="393" y="622"/>
                  </a:lnTo>
                  <a:lnTo>
                    <a:pt x="370" y="608"/>
                  </a:lnTo>
                  <a:lnTo>
                    <a:pt x="345" y="592"/>
                  </a:lnTo>
                  <a:lnTo>
                    <a:pt x="324" y="574"/>
                  </a:lnTo>
                  <a:lnTo>
                    <a:pt x="301" y="555"/>
                  </a:lnTo>
                  <a:lnTo>
                    <a:pt x="280" y="535"/>
                  </a:lnTo>
                  <a:lnTo>
                    <a:pt x="259" y="514"/>
                  </a:lnTo>
                  <a:lnTo>
                    <a:pt x="239" y="491"/>
                  </a:lnTo>
                  <a:lnTo>
                    <a:pt x="220" y="468"/>
                  </a:lnTo>
                  <a:lnTo>
                    <a:pt x="201" y="444"/>
                  </a:lnTo>
                  <a:lnTo>
                    <a:pt x="183" y="419"/>
                  </a:lnTo>
                  <a:lnTo>
                    <a:pt x="165" y="393"/>
                  </a:lnTo>
                  <a:lnTo>
                    <a:pt x="148" y="364"/>
                  </a:lnTo>
                  <a:lnTo>
                    <a:pt x="132" y="335"/>
                  </a:lnTo>
                  <a:lnTo>
                    <a:pt x="116" y="306"/>
                  </a:lnTo>
                  <a:lnTo>
                    <a:pt x="100" y="275"/>
                  </a:lnTo>
                  <a:lnTo>
                    <a:pt x="86" y="243"/>
                  </a:lnTo>
                  <a:lnTo>
                    <a:pt x="74" y="211"/>
                  </a:lnTo>
                  <a:lnTo>
                    <a:pt x="61" y="178"/>
                  </a:lnTo>
                  <a:lnTo>
                    <a:pt x="49" y="144"/>
                  </a:lnTo>
                  <a:lnTo>
                    <a:pt x="39" y="109"/>
                  </a:lnTo>
                  <a:lnTo>
                    <a:pt x="28" y="74"/>
                  </a:lnTo>
                  <a:lnTo>
                    <a:pt x="17" y="37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Rectangle 776">
              <a:extLst>
                <a:ext uri="{FF2B5EF4-FFF2-40B4-BE49-F238E27FC236}">
                  <a16:creationId xmlns:a16="http://schemas.microsoft.com/office/drawing/2014/main" id="{D68CC35D-E89F-4D1C-BC21-738D47AB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657"/>
              <a:ext cx="1248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0" name="Rectangle 777">
              <a:extLst>
                <a:ext uri="{FF2B5EF4-FFF2-40B4-BE49-F238E27FC236}">
                  <a16:creationId xmlns:a16="http://schemas.microsoft.com/office/drawing/2014/main" id="{47FA4E28-DFBA-4887-A4A2-8477D99A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1464"/>
              <a:ext cx="10" cy="120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1" name="Rectangle 778">
              <a:extLst>
                <a:ext uri="{FF2B5EF4-FFF2-40B4-BE49-F238E27FC236}">
                  <a16:creationId xmlns:a16="http://schemas.microsoft.com/office/drawing/2014/main" id="{3B3E998D-D7D3-4147-A0F5-AE3D5DB7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54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2" name="Rectangle 779">
              <a:extLst>
                <a:ext uri="{FF2B5EF4-FFF2-40B4-BE49-F238E27FC236}">
                  <a16:creationId xmlns:a16="http://schemas.microsoft.com/office/drawing/2014/main" id="{A3700203-5F78-4174-9280-65697F2B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26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3" name="Rectangle 780">
              <a:extLst>
                <a:ext uri="{FF2B5EF4-FFF2-40B4-BE49-F238E27FC236}">
                  <a16:creationId xmlns:a16="http://schemas.microsoft.com/office/drawing/2014/main" id="{8B9FBEA2-25E1-4037-9FEF-BEEAD919D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31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4" name="Rectangle 781">
              <a:extLst>
                <a:ext uri="{FF2B5EF4-FFF2-40B4-BE49-F238E27FC236}">
                  <a16:creationId xmlns:a16="http://schemas.microsoft.com/office/drawing/2014/main" id="{D81E1034-E082-40B9-A1E8-F92CC1D1A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03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5" name="Rectangle 782">
              <a:extLst>
                <a:ext uri="{FF2B5EF4-FFF2-40B4-BE49-F238E27FC236}">
                  <a16:creationId xmlns:a16="http://schemas.microsoft.com/office/drawing/2014/main" id="{D1C25264-4312-4DD3-BBA8-CEEDAF9E1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507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6" name="Rectangle 783">
              <a:extLst>
                <a:ext uri="{FF2B5EF4-FFF2-40B4-BE49-F238E27FC236}">
                  <a16:creationId xmlns:a16="http://schemas.microsoft.com/office/drawing/2014/main" id="{65C7FA38-BD70-4A00-8DC8-33F1177A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47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7" name="Rectangle 784">
              <a:extLst>
                <a:ext uri="{FF2B5EF4-FFF2-40B4-BE49-F238E27FC236}">
                  <a16:creationId xmlns:a16="http://schemas.microsoft.com/office/drawing/2014/main" id="{4ED9AEFE-DCEA-4D68-866B-4C26090EA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82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8" name="Rectangle 785">
              <a:extLst>
                <a:ext uri="{FF2B5EF4-FFF2-40B4-BE49-F238E27FC236}">
                  <a16:creationId xmlns:a16="http://schemas.microsoft.com/office/drawing/2014/main" id="{769A601A-4FF7-4712-B57A-6455CC98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54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19" name="Rectangle 786">
              <a:extLst>
                <a:ext uri="{FF2B5EF4-FFF2-40B4-BE49-F238E27FC236}">
                  <a16:creationId xmlns:a16="http://schemas.microsoft.com/office/drawing/2014/main" id="{7C3B8501-FE4C-487D-B3E0-560BF81E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59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0" name="Rectangle 787">
              <a:extLst>
                <a:ext uri="{FF2B5EF4-FFF2-40B4-BE49-F238E27FC236}">
                  <a16:creationId xmlns:a16="http://schemas.microsoft.com/office/drawing/2014/main" id="{64356F2F-24B8-493D-976C-F19FC0D4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3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1" name="Rectangle 788">
              <a:extLst>
                <a:ext uri="{FF2B5EF4-FFF2-40B4-BE49-F238E27FC236}">
                  <a16:creationId xmlns:a16="http://schemas.microsoft.com/office/drawing/2014/main" id="{744F1646-6CFA-4A49-915F-1B845655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36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2" name="Rectangle 789">
              <a:extLst>
                <a:ext uri="{FF2B5EF4-FFF2-40B4-BE49-F238E27FC236}">
                  <a16:creationId xmlns:a16="http://schemas.microsoft.com/office/drawing/2014/main" id="{4F144399-C7B8-4EE1-B234-9E05D824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0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3" name="Rectangle 790">
              <a:extLst>
                <a:ext uri="{FF2B5EF4-FFF2-40B4-BE49-F238E27FC236}">
                  <a16:creationId xmlns:a16="http://schemas.microsoft.com/office/drawing/2014/main" id="{0BB4CFDD-F927-4E56-BABA-D4E18A0C2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12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4" name="Rectangle 791">
              <a:extLst>
                <a:ext uri="{FF2B5EF4-FFF2-40B4-BE49-F238E27FC236}">
                  <a16:creationId xmlns:a16="http://schemas.microsoft.com/office/drawing/2014/main" id="{A7FF2124-79F5-4FB0-9130-036CDAD5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984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5" name="Rectangle 792">
              <a:extLst>
                <a:ext uri="{FF2B5EF4-FFF2-40B4-BE49-F238E27FC236}">
                  <a16:creationId xmlns:a16="http://schemas.microsoft.com/office/drawing/2014/main" id="{67B31650-4E43-4A12-ABFC-1039FD3D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89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6" name="Rectangle 793">
              <a:extLst>
                <a:ext uri="{FF2B5EF4-FFF2-40B4-BE49-F238E27FC236}">
                  <a16:creationId xmlns:a16="http://schemas.microsoft.com/office/drawing/2014/main" id="{BFAF7BAF-2F21-407B-8DAC-C268E4220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6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7" name="Rectangle 794">
              <a:extLst>
                <a:ext uri="{FF2B5EF4-FFF2-40B4-BE49-F238E27FC236}">
                  <a16:creationId xmlns:a16="http://schemas.microsoft.com/office/drawing/2014/main" id="{2E269937-B5A1-442A-A9DD-90B555625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65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8" name="Rectangle 795">
              <a:extLst>
                <a:ext uri="{FF2B5EF4-FFF2-40B4-BE49-F238E27FC236}">
                  <a16:creationId xmlns:a16="http://schemas.microsoft.com/office/drawing/2014/main" id="{34D50F89-EED5-42BB-8AF8-24E47F1E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3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29" name="Rectangle 796">
              <a:extLst>
                <a:ext uri="{FF2B5EF4-FFF2-40B4-BE49-F238E27FC236}">
                  <a16:creationId xmlns:a16="http://schemas.microsoft.com/office/drawing/2014/main" id="{91E1D529-4585-4F1B-AD15-37F6B70CF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40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0" name="Rectangle 797">
              <a:extLst>
                <a:ext uri="{FF2B5EF4-FFF2-40B4-BE49-F238E27FC236}">
                  <a16:creationId xmlns:a16="http://schemas.microsoft.com/office/drawing/2014/main" id="{AA4576ED-1809-4D6A-94B8-95D0607D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12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1" name="Rectangle 798">
              <a:extLst>
                <a:ext uri="{FF2B5EF4-FFF2-40B4-BE49-F238E27FC236}">
                  <a16:creationId xmlns:a16="http://schemas.microsoft.com/office/drawing/2014/main" id="{922F4481-8BC4-4F71-80E7-9865ED84E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17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2" name="Rectangle 799">
              <a:extLst>
                <a:ext uri="{FF2B5EF4-FFF2-40B4-BE49-F238E27FC236}">
                  <a16:creationId xmlns:a16="http://schemas.microsoft.com/office/drawing/2014/main" id="{2B65FE92-B4F0-4C09-A26D-2D949762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48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3" name="Rectangle 800">
              <a:extLst>
                <a:ext uri="{FF2B5EF4-FFF2-40B4-BE49-F238E27FC236}">
                  <a16:creationId xmlns:a16="http://schemas.microsoft.com/office/drawing/2014/main" id="{A4F3CA52-F06F-4333-8F80-BEAADF58E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94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4" name="Rectangle 801">
              <a:extLst>
                <a:ext uri="{FF2B5EF4-FFF2-40B4-BE49-F238E27FC236}">
                  <a16:creationId xmlns:a16="http://schemas.microsoft.com/office/drawing/2014/main" id="{E07F7041-EF4D-4E72-88F3-A83BE7E6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65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5" name="Rectangle 802">
              <a:extLst>
                <a:ext uri="{FF2B5EF4-FFF2-40B4-BE49-F238E27FC236}">
                  <a16:creationId xmlns:a16="http://schemas.microsoft.com/office/drawing/2014/main" id="{6CF02F20-2B91-4CD5-BDD3-AF93600F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11"/>
              <a:ext cx="5" cy="3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6" name="Rectangle 803">
              <a:extLst>
                <a:ext uri="{FF2B5EF4-FFF2-40B4-BE49-F238E27FC236}">
                  <a16:creationId xmlns:a16="http://schemas.microsoft.com/office/drawing/2014/main" id="{2E46C0A0-B233-49BA-BDDD-FA4B3A442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497"/>
              <a:ext cx="9" cy="3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7" name="Freeform 804">
              <a:extLst>
                <a:ext uri="{FF2B5EF4-FFF2-40B4-BE49-F238E27FC236}">
                  <a16:creationId xmlns:a16="http://schemas.microsoft.com/office/drawing/2014/main" id="{BFA917CA-5FCE-4945-9C1C-AB6E98109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795"/>
              <a:ext cx="46" cy="67"/>
            </a:xfrm>
            <a:custGeom>
              <a:avLst/>
              <a:gdLst>
                <a:gd name="T0" fmla="*/ 23 w 46"/>
                <a:gd name="T1" fmla="*/ 67 h 67"/>
                <a:gd name="T2" fmla="*/ 46 w 46"/>
                <a:gd name="T3" fmla="*/ 0 h 67"/>
                <a:gd name="T4" fmla="*/ 46 w 46"/>
                <a:gd name="T5" fmla="*/ 0 h 67"/>
                <a:gd name="T6" fmla="*/ 44 w 46"/>
                <a:gd name="T7" fmla="*/ 1 h 67"/>
                <a:gd name="T8" fmla="*/ 42 w 46"/>
                <a:gd name="T9" fmla="*/ 1 h 67"/>
                <a:gd name="T10" fmla="*/ 42 w 46"/>
                <a:gd name="T11" fmla="*/ 3 h 67"/>
                <a:gd name="T12" fmla="*/ 40 w 46"/>
                <a:gd name="T13" fmla="*/ 3 h 67"/>
                <a:gd name="T14" fmla="*/ 39 w 46"/>
                <a:gd name="T15" fmla="*/ 3 h 67"/>
                <a:gd name="T16" fmla="*/ 37 w 46"/>
                <a:gd name="T17" fmla="*/ 5 h 67"/>
                <a:gd name="T18" fmla="*/ 35 w 46"/>
                <a:gd name="T19" fmla="*/ 5 h 67"/>
                <a:gd name="T20" fmla="*/ 33 w 46"/>
                <a:gd name="T21" fmla="*/ 5 h 67"/>
                <a:gd name="T22" fmla="*/ 33 w 46"/>
                <a:gd name="T23" fmla="*/ 5 h 67"/>
                <a:gd name="T24" fmla="*/ 32 w 46"/>
                <a:gd name="T25" fmla="*/ 7 h 67"/>
                <a:gd name="T26" fmla="*/ 30 w 46"/>
                <a:gd name="T27" fmla="*/ 7 h 67"/>
                <a:gd name="T28" fmla="*/ 28 w 46"/>
                <a:gd name="T29" fmla="*/ 7 h 67"/>
                <a:gd name="T30" fmla="*/ 26 w 46"/>
                <a:gd name="T31" fmla="*/ 7 h 67"/>
                <a:gd name="T32" fmla="*/ 25 w 46"/>
                <a:gd name="T33" fmla="*/ 7 h 67"/>
                <a:gd name="T34" fmla="*/ 25 w 46"/>
                <a:gd name="T35" fmla="*/ 7 h 67"/>
                <a:gd name="T36" fmla="*/ 23 w 46"/>
                <a:gd name="T37" fmla="*/ 7 h 67"/>
                <a:gd name="T38" fmla="*/ 21 w 46"/>
                <a:gd name="T39" fmla="*/ 7 h 67"/>
                <a:gd name="T40" fmla="*/ 19 w 46"/>
                <a:gd name="T41" fmla="*/ 7 h 67"/>
                <a:gd name="T42" fmla="*/ 17 w 46"/>
                <a:gd name="T43" fmla="*/ 7 h 67"/>
                <a:gd name="T44" fmla="*/ 17 w 46"/>
                <a:gd name="T45" fmla="*/ 7 h 67"/>
                <a:gd name="T46" fmla="*/ 16 w 46"/>
                <a:gd name="T47" fmla="*/ 7 h 67"/>
                <a:gd name="T48" fmla="*/ 14 w 46"/>
                <a:gd name="T49" fmla="*/ 7 h 67"/>
                <a:gd name="T50" fmla="*/ 12 w 46"/>
                <a:gd name="T51" fmla="*/ 5 h 67"/>
                <a:gd name="T52" fmla="*/ 10 w 46"/>
                <a:gd name="T53" fmla="*/ 5 h 67"/>
                <a:gd name="T54" fmla="*/ 9 w 46"/>
                <a:gd name="T55" fmla="*/ 5 h 67"/>
                <a:gd name="T56" fmla="*/ 9 w 46"/>
                <a:gd name="T57" fmla="*/ 5 h 67"/>
                <a:gd name="T58" fmla="*/ 7 w 46"/>
                <a:gd name="T59" fmla="*/ 3 h 67"/>
                <a:gd name="T60" fmla="*/ 5 w 46"/>
                <a:gd name="T61" fmla="*/ 3 h 67"/>
                <a:gd name="T62" fmla="*/ 3 w 46"/>
                <a:gd name="T63" fmla="*/ 3 h 67"/>
                <a:gd name="T64" fmla="*/ 2 w 46"/>
                <a:gd name="T65" fmla="*/ 1 h 67"/>
                <a:gd name="T66" fmla="*/ 0 w 46"/>
                <a:gd name="T67" fmla="*/ 1 h 67"/>
                <a:gd name="T68" fmla="*/ 0 w 46"/>
                <a:gd name="T69" fmla="*/ 0 h 67"/>
                <a:gd name="T70" fmla="*/ 23 w 46"/>
                <a:gd name="T71" fmla="*/ 67 h 67"/>
                <a:gd name="T72" fmla="*/ 23 w 46"/>
                <a:gd name="T73" fmla="*/ 6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7"/>
                <a:gd name="T113" fmla="*/ 46 w 46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7">
                  <a:moveTo>
                    <a:pt x="23" y="67"/>
                  </a:moveTo>
                  <a:lnTo>
                    <a:pt x="46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Rectangle 805">
              <a:extLst>
                <a:ext uri="{FF2B5EF4-FFF2-40B4-BE49-F238E27FC236}">
                  <a16:creationId xmlns:a16="http://schemas.microsoft.com/office/drawing/2014/main" id="{7A7DD6E9-AD79-4848-ABEB-CDD95082F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332"/>
              <a:ext cx="1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39" name="Freeform 806">
              <a:extLst>
                <a:ext uri="{FF2B5EF4-FFF2-40B4-BE49-F238E27FC236}">
                  <a16:creationId xmlns:a16="http://schemas.microsoft.com/office/drawing/2014/main" id="{0CF62F32-3CA4-42BE-9384-F1CA63F3D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54"/>
              <a:ext cx="35" cy="38"/>
            </a:xfrm>
            <a:custGeom>
              <a:avLst/>
              <a:gdLst>
                <a:gd name="T0" fmla="*/ 35 w 35"/>
                <a:gd name="T1" fmla="*/ 22 h 38"/>
                <a:gd name="T2" fmla="*/ 4 w 35"/>
                <a:gd name="T3" fmla="*/ 0 h 38"/>
                <a:gd name="T4" fmla="*/ 0 w 35"/>
                <a:gd name="T5" fmla="*/ 38 h 38"/>
                <a:gd name="T6" fmla="*/ 35 w 35"/>
                <a:gd name="T7" fmla="*/ 22 h 38"/>
                <a:gd name="T8" fmla="*/ 4 w 35"/>
                <a:gd name="T9" fmla="*/ 0 h 38"/>
                <a:gd name="T10" fmla="*/ 35 w 35"/>
                <a:gd name="T11" fmla="*/ 2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8"/>
                <a:gd name="T20" fmla="*/ 35 w 3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8">
                  <a:moveTo>
                    <a:pt x="35" y="22"/>
                  </a:moveTo>
                  <a:lnTo>
                    <a:pt x="4" y="0"/>
                  </a:lnTo>
                  <a:lnTo>
                    <a:pt x="0" y="38"/>
                  </a:lnTo>
                  <a:lnTo>
                    <a:pt x="35" y="22"/>
                  </a:lnTo>
                  <a:lnTo>
                    <a:pt x="4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Freeform 807">
              <a:extLst>
                <a:ext uri="{FF2B5EF4-FFF2-40B4-BE49-F238E27FC236}">
                  <a16:creationId xmlns:a16="http://schemas.microsoft.com/office/drawing/2014/main" id="{5B99FEEB-8B81-4C76-9A48-E041BD8B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480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9 w 9"/>
                <a:gd name="T3" fmla="*/ 14 h 14"/>
                <a:gd name="T4" fmla="*/ 7 w 9"/>
                <a:gd name="T5" fmla="*/ 7 h 14"/>
                <a:gd name="T6" fmla="*/ 6 w 9"/>
                <a:gd name="T7" fmla="*/ 0 h 14"/>
                <a:gd name="T8" fmla="*/ 0 w 9"/>
                <a:gd name="T9" fmla="*/ 4 h 14"/>
                <a:gd name="T10" fmla="*/ 2 w 9"/>
                <a:gd name="T11" fmla="*/ 9 h 14"/>
                <a:gd name="T12" fmla="*/ 4 w 9"/>
                <a:gd name="T13" fmla="*/ 14 h 14"/>
                <a:gd name="T14" fmla="*/ 4 w 9"/>
                <a:gd name="T15" fmla="*/ 14 h 14"/>
                <a:gd name="T16" fmla="*/ 9 w 9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4"/>
                <a:gd name="T29" fmla="*/ 9 w 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Freeform 808">
              <a:extLst>
                <a:ext uri="{FF2B5EF4-FFF2-40B4-BE49-F238E27FC236}">
                  <a16:creationId xmlns:a16="http://schemas.microsoft.com/office/drawing/2014/main" id="{CCC36727-A98E-4FF4-A914-50983646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494"/>
              <a:ext cx="56" cy="41"/>
            </a:xfrm>
            <a:custGeom>
              <a:avLst/>
              <a:gdLst>
                <a:gd name="T0" fmla="*/ 0 w 56"/>
                <a:gd name="T1" fmla="*/ 41 h 41"/>
                <a:gd name="T2" fmla="*/ 0 w 56"/>
                <a:gd name="T3" fmla="*/ 41 h 41"/>
                <a:gd name="T4" fmla="*/ 10 w 56"/>
                <a:gd name="T5" fmla="*/ 39 h 41"/>
                <a:gd name="T6" fmla="*/ 21 w 56"/>
                <a:gd name="T7" fmla="*/ 37 h 41"/>
                <a:gd name="T8" fmla="*/ 30 w 56"/>
                <a:gd name="T9" fmla="*/ 34 h 41"/>
                <a:gd name="T10" fmla="*/ 38 w 56"/>
                <a:gd name="T11" fmla="*/ 28 h 41"/>
                <a:gd name="T12" fmla="*/ 45 w 56"/>
                <a:gd name="T13" fmla="*/ 23 h 41"/>
                <a:gd name="T14" fmla="*/ 51 w 56"/>
                <a:gd name="T15" fmla="*/ 16 h 41"/>
                <a:gd name="T16" fmla="*/ 54 w 56"/>
                <a:gd name="T17" fmla="*/ 9 h 41"/>
                <a:gd name="T18" fmla="*/ 56 w 56"/>
                <a:gd name="T19" fmla="*/ 0 h 41"/>
                <a:gd name="T20" fmla="*/ 51 w 56"/>
                <a:gd name="T21" fmla="*/ 0 h 41"/>
                <a:gd name="T22" fmla="*/ 49 w 56"/>
                <a:gd name="T23" fmla="*/ 7 h 41"/>
                <a:gd name="T24" fmla="*/ 47 w 56"/>
                <a:gd name="T25" fmla="*/ 14 h 41"/>
                <a:gd name="T26" fmla="*/ 42 w 56"/>
                <a:gd name="T27" fmla="*/ 19 h 41"/>
                <a:gd name="T28" fmla="*/ 35 w 56"/>
                <a:gd name="T29" fmla="*/ 25 h 41"/>
                <a:gd name="T30" fmla="*/ 28 w 56"/>
                <a:gd name="T31" fmla="*/ 28 h 41"/>
                <a:gd name="T32" fmla="*/ 19 w 56"/>
                <a:gd name="T33" fmla="*/ 32 h 41"/>
                <a:gd name="T34" fmla="*/ 10 w 56"/>
                <a:gd name="T35" fmla="*/ 35 h 41"/>
                <a:gd name="T36" fmla="*/ 0 w 56"/>
                <a:gd name="T37" fmla="*/ 35 h 41"/>
                <a:gd name="T38" fmla="*/ 0 w 56"/>
                <a:gd name="T39" fmla="*/ 35 h 41"/>
                <a:gd name="T40" fmla="*/ 0 w 56"/>
                <a:gd name="T41" fmla="*/ 4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41"/>
                <a:gd name="T65" fmla="*/ 56 w 56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41">
                  <a:moveTo>
                    <a:pt x="0" y="41"/>
                  </a:moveTo>
                  <a:lnTo>
                    <a:pt x="0" y="41"/>
                  </a:lnTo>
                  <a:lnTo>
                    <a:pt x="10" y="39"/>
                  </a:lnTo>
                  <a:lnTo>
                    <a:pt x="21" y="37"/>
                  </a:lnTo>
                  <a:lnTo>
                    <a:pt x="30" y="34"/>
                  </a:lnTo>
                  <a:lnTo>
                    <a:pt x="38" y="28"/>
                  </a:lnTo>
                  <a:lnTo>
                    <a:pt x="45" y="23"/>
                  </a:lnTo>
                  <a:lnTo>
                    <a:pt x="51" y="16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7" y="14"/>
                  </a:lnTo>
                  <a:lnTo>
                    <a:pt x="42" y="19"/>
                  </a:lnTo>
                  <a:lnTo>
                    <a:pt x="35" y="25"/>
                  </a:lnTo>
                  <a:lnTo>
                    <a:pt x="28" y="28"/>
                  </a:lnTo>
                  <a:lnTo>
                    <a:pt x="19" y="32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Freeform 809">
              <a:extLst>
                <a:ext uri="{FF2B5EF4-FFF2-40B4-BE49-F238E27FC236}">
                  <a16:creationId xmlns:a16="http://schemas.microsoft.com/office/drawing/2014/main" id="{E8B59547-0206-45C8-AC03-F7B1A1F7E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94"/>
              <a:ext cx="57" cy="41"/>
            </a:xfrm>
            <a:custGeom>
              <a:avLst/>
              <a:gdLst>
                <a:gd name="T0" fmla="*/ 0 w 57"/>
                <a:gd name="T1" fmla="*/ 0 h 41"/>
                <a:gd name="T2" fmla="*/ 0 w 57"/>
                <a:gd name="T3" fmla="*/ 0 h 41"/>
                <a:gd name="T4" fmla="*/ 2 w 57"/>
                <a:gd name="T5" fmla="*/ 9 h 41"/>
                <a:gd name="T6" fmla="*/ 6 w 57"/>
                <a:gd name="T7" fmla="*/ 16 h 41"/>
                <a:gd name="T8" fmla="*/ 11 w 57"/>
                <a:gd name="T9" fmla="*/ 23 h 41"/>
                <a:gd name="T10" fmla="*/ 18 w 57"/>
                <a:gd name="T11" fmla="*/ 28 h 41"/>
                <a:gd name="T12" fmla="*/ 25 w 57"/>
                <a:gd name="T13" fmla="*/ 34 h 41"/>
                <a:gd name="T14" fmla="*/ 36 w 57"/>
                <a:gd name="T15" fmla="*/ 37 h 41"/>
                <a:gd name="T16" fmla="*/ 46 w 57"/>
                <a:gd name="T17" fmla="*/ 39 h 41"/>
                <a:gd name="T18" fmla="*/ 57 w 57"/>
                <a:gd name="T19" fmla="*/ 41 h 41"/>
                <a:gd name="T20" fmla="*/ 57 w 57"/>
                <a:gd name="T21" fmla="*/ 35 h 41"/>
                <a:gd name="T22" fmla="*/ 46 w 57"/>
                <a:gd name="T23" fmla="*/ 35 h 41"/>
                <a:gd name="T24" fmla="*/ 36 w 57"/>
                <a:gd name="T25" fmla="*/ 32 h 41"/>
                <a:gd name="T26" fmla="*/ 28 w 57"/>
                <a:gd name="T27" fmla="*/ 28 h 41"/>
                <a:gd name="T28" fmla="*/ 20 w 57"/>
                <a:gd name="T29" fmla="*/ 25 h 41"/>
                <a:gd name="T30" fmla="*/ 14 w 57"/>
                <a:gd name="T31" fmla="*/ 19 h 41"/>
                <a:gd name="T32" fmla="*/ 9 w 57"/>
                <a:gd name="T33" fmla="*/ 14 h 41"/>
                <a:gd name="T34" fmla="*/ 7 w 57"/>
                <a:gd name="T35" fmla="*/ 7 h 41"/>
                <a:gd name="T36" fmla="*/ 6 w 57"/>
                <a:gd name="T37" fmla="*/ 0 h 41"/>
                <a:gd name="T38" fmla="*/ 6 w 57"/>
                <a:gd name="T39" fmla="*/ 0 h 41"/>
                <a:gd name="T40" fmla="*/ 0 w 57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41"/>
                <a:gd name="T65" fmla="*/ 57 w 57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41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6" y="16"/>
                  </a:lnTo>
                  <a:lnTo>
                    <a:pt x="11" y="23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6" y="37"/>
                  </a:lnTo>
                  <a:lnTo>
                    <a:pt x="46" y="39"/>
                  </a:lnTo>
                  <a:lnTo>
                    <a:pt x="57" y="41"/>
                  </a:lnTo>
                  <a:lnTo>
                    <a:pt x="57" y="35"/>
                  </a:lnTo>
                  <a:lnTo>
                    <a:pt x="46" y="35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0" y="25"/>
                  </a:lnTo>
                  <a:lnTo>
                    <a:pt x="14" y="19"/>
                  </a:ln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Freeform 810">
              <a:extLst>
                <a:ext uri="{FF2B5EF4-FFF2-40B4-BE49-F238E27FC236}">
                  <a16:creationId xmlns:a16="http://schemas.microsoft.com/office/drawing/2014/main" id="{0F0F7B95-D4E4-485F-A1DD-5E2B4D5C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73"/>
              <a:ext cx="13" cy="21"/>
            </a:xfrm>
            <a:custGeom>
              <a:avLst/>
              <a:gdLst>
                <a:gd name="T0" fmla="*/ 9 w 13"/>
                <a:gd name="T1" fmla="*/ 0 h 21"/>
                <a:gd name="T2" fmla="*/ 6 w 13"/>
                <a:gd name="T3" fmla="*/ 5 h 21"/>
                <a:gd name="T4" fmla="*/ 2 w 13"/>
                <a:gd name="T5" fmla="*/ 11 h 21"/>
                <a:gd name="T6" fmla="*/ 0 w 13"/>
                <a:gd name="T7" fmla="*/ 16 h 21"/>
                <a:gd name="T8" fmla="*/ 0 w 13"/>
                <a:gd name="T9" fmla="*/ 21 h 21"/>
                <a:gd name="T10" fmla="*/ 6 w 13"/>
                <a:gd name="T11" fmla="*/ 21 h 21"/>
                <a:gd name="T12" fmla="*/ 6 w 13"/>
                <a:gd name="T13" fmla="*/ 18 h 21"/>
                <a:gd name="T14" fmla="*/ 7 w 13"/>
                <a:gd name="T15" fmla="*/ 12 h 21"/>
                <a:gd name="T16" fmla="*/ 9 w 13"/>
                <a:gd name="T17" fmla="*/ 7 h 21"/>
                <a:gd name="T18" fmla="*/ 13 w 13"/>
                <a:gd name="T19" fmla="*/ 3 h 21"/>
                <a:gd name="T20" fmla="*/ 9 w 1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1"/>
                <a:gd name="T35" fmla="*/ 13 w 1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1">
                  <a:moveTo>
                    <a:pt x="9" y="0"/>
                  </a:move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Rectangle 811">
              <a:extLst>
                <a:ext uri="{FF2B5EF4-FFF2-40B4-BE49-F238E27FC236}">
                  <a16:creationId xmlns:a16="http://schemas.microsoft.com/office/drawing/2014/main" id="{7AD2B1F0-7C7E-421A-BE97-AD006468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749"/>
              <a:ext cx="48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45" name="Freeform 812">
              <a:extLst>
                <a:ext uri="{FF2B5EF4-FFF2-40B4-BE49-F238E27FC236}">
                  <a16:creationId xmlns:a16="http://schemas.microsoft.com/office/drawing/2014/main" id="{770918F1-749C-4D2F-8F76-7AC35A047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745"/>
              <a:ext cx="23" cy="14"/>
            </a:xfrm>
            <a:custGeom>
              <a:avLst/>
              <a:gdLst>
                <a:gd name="T0" fmla="*/ 23 w 23"/>
                <a:gd name="T1" fmla="*/ 7 h 14"/>
                <a:gd name="T2" fmla="*/ 0 w 23"/>
                <a:gd name="T3" fmla="*/ 0 h 14"/>
                <a:gd name="T4" fmla="*/ 0 w 23"/>
                <a:gd name="T5" fmla="*/ 0 h 14"/>
                <a:gd name="T6" fmla="*/ 0 w 23"/>
                <a:gd name="T7" fmla="*/ 0 h 14"/>
                <a:gd name="T8" fmla="*/ 2 w 23"/>
                <a:gd name="T9" fmla="*/ 2 h 14"/>
                <a:gd name="T10" fmla="*/ 2 w 23"/>
                <a:gd name="T11" fmla="*/ 2 h 14"/>
                <a:gd name="T12" fmla="*/ 2 w 23"/>
                <a:gd name="T13" fmla="*/ 4 h 14"/>
                <a:gd name="T14" fmla="*/ 2 w 23"/>
                <a:gd name="T15" fmla="*/ 4 h 14"/>
                <a:gd name="T16" fmla="*/ 2 w 23"/>
                <a:gd name="T17" fmla="*/ 6 h 14"/>
                <a:gd name="T18" fmla="*/ 2 w 23"/>
                <a:gd name="T19" fmla="*/ 6 h 14"/>
                <a:gd name="T20" fmla="*/ 2 w 23"/>
                <a:gd name="T21" fmla="*/ 7 h 14"/>
                <a:gd name="T22" fmla="*/ 2 w 23"/>
                <a:gd name="T23" fmla="*/ 7 h 14"/>
                <a:gd name="T24" fmla="*/ 2 w 23"/>
                <a:gd name="T25" fmla="*/ 9 h 14"/>
                <a:gd name="T26" fmla="*/ 2 w 23"/>
                <a:gd name="T27" fmla="*/ 9 h 14"/>
                <a:gd name="T28" fmla="*/ 2 w 23"/>
                <a:gd name="T29" fmla="*/ 11 h 14"/>
                <a:gd name="T30" fmla="*/ 2 w 23"/>
                <a:gd name="T31" fmla="*/ 11 h 14"/>
                <a:gd name="T32" fmla="*/ 2 w 23"/>
                <a:gd name="T33" fmla="*/ 13 h 14"/>
                <a:gd name="T34" fmla="*/ 0 w 23"/>
                <a:gd name="T35" fmla="*/ 13 h 14"/>
                <a:gd name="T36" fmla="*/ 0 w 23"/>
                <a:gd name="T37" fmla="*/ 14 h 14"/>
                <a:gd name="T38" fmla="*/ 23 w 23"/>
                <a:gd name="T39" fmla="*/ 7 h 14"/>
                <a:gd name="T40" fmla="*/ 23 w 23"/>
                <a:gd name="T41" fmla="*/ 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14"/>
                <a:gd name="T65" fmla="*/ 23 w 2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14">
                  <a:moveTo>
                    <a:pt x="23" y="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Rectangle 813">
              <a:extLst>
                <a:ext uri="{FF2B5EF4-FFF2-40B4-BE49-F238E27FC236}">
                  <a16:creationId xmlns:a16="http://schemas.microsoft.com/office/drawing/2014/main" id="{882493F1-CF12-4406-8794-CC0EC701F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47" name="Freeform 814">
              <a:extLst>
                <a:ext uri="{FF2B5EF4-FFF2-40B4-BE49-F238E27FC236}">
                  <a16:creationId xmlns:a16="http://schemas.microsoft.com/office/drawing/2014/main" id="{D5468789-0D7A-4580-B7E4-61025735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803"/>
              <a:ext cx="29" cy="11"/>
            </a:xfrm>
            <a:custGeom>
              <a:avLst/>
              <a:gdLst>
                <a:gd name="T0" fmla="*/ 29 w 29"/>
                <a:gd name="T1" fmla="*/ 0 h 11"/>
                <a:gd name="T2" fmla="*/ 2 w 29"/>
                <a:gd name="T3" fmla="*/ 0 h 11"/>
                <a:gd name="T4" fmla="*/ 0 w 29"/>
                <a:gd name="T5" fmla="*/ 9 h 11"/>
                <a:gd name="T6" fmla="*/ 29 w 29"/>
                <a:gd name="T7" fmla="*/ 11 h 11"/>
                <a:gd name="T8" fmla="*/ 29 w 2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1"/>
                <a:gd name="T17" fmla="*/ 29 w 2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1">
                  <a:moveTo>
                    <a:pt x="29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29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Freeform 815">
              <a:extLst>
                <a:ext uri="{FF2B5EF4-FFF2-40B4-BE49-F238E27FC236}">
                  <a16:creationId xmlns:a16="http://schemas.microsoft.com/office/drawing/2014/main" id="{DBE6AF9B-8D4B-4709-896A-60E6B0309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687"/>
              <a:ext cx="26" cy="11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0 h 11"/>
                <a:gd name="T4" fmla="*/ 0 w 26"/>
                <a:gd name="T5" fmla="*/ 9 h 11"/>
                <a:gd name="T6" fmla="*/ 26 w 26"/>
                <a:gd name="T7" fmla="*/ 11 h 11"/>
                <a:gd name="T8" fmla="*/ 26 w 2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"/>
                <a:gd name="T17" fmla="*/ 26 w 2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">
                  <a:moveTo>
                    <a:pt x="2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6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Rectangle 816">
              <a:extLst>
                <a:ext uri="{FF2B5EF4-FFF2-40B4-BE49-F238E27FC236}">
                  <a16:creationId xmlns:a16="http://schemas.microsoft.com/office/drawing/2014/main" id="{CD32073B-C3D8-4342-BC73-5804C971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50" name="Freeform 817">
              <a:extLst>
                <a:ext uri="{FF2B5EF4-FFF2-40B4-BE49-F238E27FC236}">
                  <a16:creationId xmlns:a16="http://schemas.microsoft.com/office/drawing/2014/main" id="{199E24D6-21A7-4ED4-B7BE-4AD0A7219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03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8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Freeform 818">
              <a:extLst>
                <a:ext uri="{FF2B5EF4-FFF2-40B4-BE49-F238E27FC236}">
                  <a16:creationId xmlns:a16="http://schemas.microsoft.com/office/drawing/2014/main" id="{695D48C9-6FA3-456B-ACF4-91CDEE0B0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687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7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Line 819">
              <a:extLst>
                <a:ext uri="{FF2B5EF4-FFF2-40B4-BE49-F238E27FC236}">
                  <a16:creationId xmlns:a16="http://schemas.microsoft.com/office/drawing/2014/main" id="{D0E32393-E5A3-4764-8616-F8123AF17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694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Line 820">
              <a:extLst>
                <a:ext uri="{FF2B5EF4-FFF2-40B4-BE49-F238E27FC236}">
                  <a16:creationId xmlns:a16="http://schemas.microsoft.com/office/drawing/2014/main" id="{AD4D2DEC-528B-4A25-8CFE-10C16C992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14"/>
              <a:ext cx="25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Line 821">
              <a:extLst>
                <a:ext uri="{FF2B5EF4-FFF2-40B4-BE49-F238E27FC236}">
                  <a16:creationId xmlns:a16="http://schemas.microsoft.com/office/drawing/2014/main" id="{2FD5B468-3CB1-4582-B19E-A5265102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33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Line 822">
              <a:extLst>
                <a:ext uri="{FF2B5EF4-FFF2-40B4-BE49-F238E27FC236}">
                  <a16:creationId xmlns:a16="http://schemas.microsoft.com/office/drawing/2014/main" id="{BD44D2F7-FCA8-409F-BA44-8B1C9BECF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54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Line 823">
              <a:extLst>
                <a:ext uri="{FF2B5EF4-FFF2-40B4-BE49-F238E27FC236}">
                  <a16:creationId xmlns:a16="http://schemas.microsoft.com/office/drawing/2014/main" id="{8701BD2E-6544-4746-85F8-D1721F71D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74"/>
              <a:ext cx="25" cy="1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Line 824">
              <a:extLst>
                <a:ext uri="{FF2B5EF4-FFF2-40B4-BE49-F238E27FC236}">
                  <a16:creationId xmlns:a16="http://schemas.microsoft.com/office/drawing/2014/main" id="{88EFCB61-9290-4C26-A9BD-A6BB8E22E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93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Line 825">
              <a:extLst>
                <a:ext uri="{FF2B5EF4-FFF2-40B4-BE49-F238E27FC236}">
                  <a16:creationId xmlns:a16="http://schemas.microsoft.com/office/drawing/2014/main" id="{A1D963F9-7AE3-4EE8-B218-88F2C4690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691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Line 826">
              <a:extLst>
                <a:ext uri="{FF2B5EF4-FFF2-40B4-BE49-F238E27FC236}">
                  <a16:creationId xmlns:a16="http://schemas.microsoft.com/office/drawing/2014/main" id="{EF854A2E-FF94-40C5-BCCC-326A8A14C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10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Line 827">
              <a:extLst>
                <a:ext uri="{FF2B5EF4-FFF2-40B4-BE49-F238E27FC236}">
                  <a16:creationId xmlns:a16="http://schemas.microsoft.com/office/drawing/2014/main" id="{2048E8B1-8C4B-4F08-A92A-6A70B9D21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29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Line 828">
              <a:extLst>
                <a:ext uri="{FF2B5EF4-FFF2-40B4-BE49-F238E27FC236}">
                  <a16:creationId xmlns:a16="http://schemas.microsoft.com/office/drawing/2014/main" id="{CD647B35-0F9A-45AE-B152-6A9E1EBBF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49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Line 829">
              <a:extLst>
                <a:ext uri="{FF2B5EF4-FFF2-40B4-BE49-F238E27FC236}">
                  <a16:creationId xmlns:a16="http://schemas.microsoft.com/office/drawing/2014/main" id="{8A6016C4-0188-479B-BD1D-A70548118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70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Line 830">
              <a:extLst>
                <a:ext uri="{FF2B5EF4-FFF2-40B4-BE49-F238E27FC236}">
                  <a16:creationId xmlns:a16="http://schemas.microsoft.com/office/drawing/2014/main" id="{FCB6EE44-003C-4600-826B-C2A1456C2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89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Rectangle 831">
              <a:extLst>
                <a:ext uri="{FF2B5EF4-FFF2-40B4-BE49-F238E27FC236}">
                  <a16:creationId xmlns:a16="http://schemas.microsoft.com/office/drawing/2014/main" id="{0CD013F7-B077-4CB3-A820-951F1AB36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65" name="Rectangle 832">
              <a:extLst>
                <a:ext uri="{FF2B5EF4-FFF2-40B4-BE49-F238E27FC236}">
                  <a16:creationId xmlns:a16="http://schemas.microsoft.com/office/drawing/2014/main" id="{F6680877-BC3B-4351-9392-FB32835B6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66" name="Rectangle 833">
              <a:extLst>
                <a:ext uri="{FF2B5EF4-FFF2-40B4-BE49-F238E27FC236}">
                  <a16:creationId xmlns:a16="http://schemas.microsoft.com/office/drawing/2014/main" id="{AC72786D-C2EF-4411-BEF7-90B5F0D2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67" name="Rectangle 834">
              <a:extLst>
                <a:ext uri="{FF2B5EF4-FFF2-40B4-BE49-F238E27FC236}">
                  <a16:creationId xmlns:a16="http://schemas.microsoft.com/office/drawing/2014/main" id="{A2900FB2-5295-4620-B5CA-B392ECE19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68" name="Rectangle 835">
              <a:extLst>
                <a:ext uri="{FF2B5EF4-FFF2-40B4-BE49-F238E27FC236}">
                  <a16:creationId xmlns:a16="http://schemas.microsoft.com/office/drawing/2014/main" id="{5E65B2F7-8EE8-427F-A6C7-82D3C364D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69" name="Rectangle 836">
              <a:extLst>
                <a:ext uri="{FF2B5EF4-FFF2-40B4-BE49-F238E27FC236}">
                  <a16:creationId xmlns:a16="http://schemas.microsoft.com/office/drawing/2014/main" id="{4E7620E8-85B2-4326-9B07-8DB0D1564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0" name="Rectangle 837">
              <a:extLst>
                <a:ext uri="{FF2B5EF4-FFF2-40B4-BE49-F238E27FC236}">
                  <a16:creationId xmlns:a16="http://schemas.microsoft.com/office/drawing/2014/main" id="{526119E6-8799-4ECA-8635-0E0F2BE1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1" name="Rectangle 838">
              <a:extLst>
                <a:ext uri="{FF2B5EF4-FFF2-40B4-BE49-F238E27FC236}">
                  <a16:creationId xmlns:a16="http://schemas.microsoft.com/office/drawing/2014/main" id="{4F1E157F-EFA8-4382-82FD-18DAAADDC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2" name="Rectangle 839">
              <a:extLst>
                <a:ext uri="{FF2B5EF4-FFF2-40B4-BE49-F238E27FC236}">
                  <a16:creationId xmlns:a16="http://schemas.microsoft.com/office/drawing/2014/main" id="{E2A1619C-9665-45DD-987E-7E393D64F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3" name="Rectangle 840">
              <a:extLst>
                <a:ext uri="{FF2B5EF4-FFF2-40B4-BE49-F238E27FC236}">
                  <a16:creationId xmlns:a16="http://schemas.microsoft.com/office/drawing/2014/main" id="{0BF5338E-31C7-4AE0-986C-5B011D676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4" name="Rectangle 841">
              <a:extLst>
                <a:ext uri="{FF2B5EF4-FFF2-40B4-BE49-F238E27FC236}">
                  <a16:creationId xmlns:a16="http://schemas.microsoft.com/office/drawing/2014/main" id="{8AF757D4-6B43-44E5-9890-0F958F16B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5" name="Rectangle 842">
              <a:extLst>
                <a:ext uri="{FF2B5EF4-FFF2-40B4-BE49-F238E27FC236}">
                  <a16:creationId xmlns:a16="http://schemas.microsoft.com/office/drawing/2014/main" id="{AF88D135-20F0-48E6-A288-7EC582F50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047"/>
              <a:ext cx="26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6" name="Rectangle 843">
              <a:extLst>
                <a:ext uri="{FF2B5EF4-FFF2-40B4-BE49-F238E27FC236}">
                  <a16:creationId xmlns:a16="http://schemas.microsoft.com/office/drawing/2014/main" id="{4915B1B4-803E-49B2-814B-E5F637B6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7" name="Rectangle 844">
              <a:extLst>
                <a:ext uri="{FF2B5EF4-FFF2-40B4-BE49-F238E27FC236}">
                  <a16:creationId xmlns:a16="http://schemas.microsoft.com/office/drawing/2014/main" id="{95BD56BA-2D7E-442F-AC23-068FDC8D1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8" name="Rectangle 845">
              <a:extLst>
                <a:ext uri="{FF2B5EF4-FFF2-40B4-BE49-F238E27FC236}">
                  <a16:creationId xmlns:a16="http://schemas.microsoft.com/office/drawing/2014/main" id="{22098461-B463-45F5-9BC9-BC606EBE3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79" name="Rectangle 846">
              <a:extLst>
                <a:ext uri="{FF2B5EF4-FFF2-40B4-BE49-F238E27FC236}">
                  <a16:creationId xmlns:a16="http://schemas.microsoft.com/office/drawing/2014/main" id="{55D30629-E5CB-42FB-BEBE-4C925DB4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0" name="Rectangle 847">
              <a:extLst>
                <a:ext uri="{FF2B5EF4-FFF2-40B4-BE49-F238E27FC236}">
                  <a16:creationId xmlns:a16="http://schemas.microsoft.com/office/drawing/2014/main" id="{754A6D44-3664-46A1-A46E-B2B35F3F3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1" name="Rectangle 848">
              <a:extLst>
                <a:ext uri="{FF2B5EF4-FFF2-40B4-BE49-F238E27FC236}">
                  <a16:creationId xmlns:a16="http://schemas.microsoft.com/office/drawing/2014/main" id="{B65BE2AE-2F30-4E6B-AD6B-C17AA4037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2" name="Rectangle 849">
              <a:extLst>
                <a:ext uri="{FF2B5EF4-FFF2-40B4-BE49-F238E27FC236}">
                  <a16:creationId xmlns:a16="http://schemas.microsoft.com/office/drawing/2014/main" id="{893B94DA-3B10-456F-84B0-B02486F3C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3" name="Rectangle 850">
              <a:extLst>
                <a:ext uri="{FF2B5EF4-FFF2-40B4-BE49-F238E27FC236}">
                  <a16:creationId xmlns:a16="http://schemas.microsoft.com/office/drawing/2014/main" id="{B33F8A2B-0A6F-438B-9B6B-7D920A4E2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4" name="Rectangle 851">
              <a:extLst>
                <a:ext uri="{FF2B5EF4-FFF2-40B4-BE49-F238E27FC236}">
                  <a16:creationId xmlns:a16="http://schemas.microsoft.com/office/drawing/2014/main" id="{BD107CBB-7F50-4E3D-BA3D-C0568C377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5" name="Rectangle 852">
              <a:extLst>
                <a:ext uri="{FF2B5EF4-FFF2-40B4-BE49-F238E27FC236}">
                  <a16:creationId xmlns:a16="http://schemas.microsoft.com/office/drawing/2014/main" id="{B5C5C6DA-846A-4FC5-8D50-D5550FA0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6" name="Rectangle 853">
              <a:extLst>
                <a:ext uri="{FF2B5EF4-FFF2-40B4-BE49-F238E27FC236}">
                  <a16:creationId xmlns:a16="http://schemas.microsoft.com/office/drawing/2014/main" id="{B6DE3827-FDD2-410E-B0D8-DD4E50284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7" name="Rectangle 854">
              <a:extLst>
                <a:ext uri="{FF2B5EF4-FFF2-40B4-BE49-F238E27FC236}">
                  <a16:creationId xmlns:a16="http://schemas.microsoft.com/office/drawing/2014/main" id="{D0BC1D10-B279-4FC8-995E-6458993D2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8" name="Rectangle 855">
              <a:extLst>
                <a:ext uri="{FF2B5EF4-FFF2-40B4-BE49-F238E27FC236}">
                  <a16:creationId xmlns:a16="http://schemas.microsoft.com/office/drawing/2014/main" id="{7DD8DF4A-527C-4B10-8F1E-7E3598154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89" name="Rectangle 856">
              <a:extLst>
                <a:ext uri="{FF2B5EF4-FFF2-40B4-BE49-F238E27FC236}">
                  <a16:creationId xmlns:a16="http://schemas.microsoft.com/office/drawing/2014/main" id="{1BDB0535-09D0-4433-B5FA-11854D32A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90" name="Rectangle 857">
              <a:extLst>
                <a:ext uri="{FF2B5EF4-FFF2-40B4-BE49-F238E27FC236}">
                  <a16:creationId xmlns:a16="http://schemas.microsoft.com/office/drawing/2014/main" id="{E1AD80FB-B9FA-4356-A968-E6BE26E9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991" name="Rectangle 858">
              <a:extLst>
                <a:ext uri="{FF2B5EF4-FFF2-40B4-BE49-F238E27FC236}">
                  <a16:creationId xmlns:a16="http://schemas.microsoft.com/office/drawing/2014/main" id="{7A4F2F6C-2943-47E4-B251-59637512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047"/>
              <a:ext cx="24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2783" name="Group 859">
            <a:extLst>
              <a:ext uri="{FF2B5EF4-FFF2-40B4-BE49-F238E27FC236}">
                <a16:creationId xmlns:a16="http://schemas.microsoft.com/office/drawing/2014/main" id="{D360F675-0662-460F-A8CA-F0BE99710A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1975" y="4251325"/>
            <a:ext cx="90488" cy="461963"/>
            <a:chOff x="2852" y="2015"/>
            <a:chExt cx="57" cy="291"/>
          </a:xfrm>
        </p:grpSpPr>
        <p:sp>
          <p:nvSpPr>
            <p:cNvPr id="32832" name="AutoShape 860">
              <a:extLst>
                <a:ext uri="{FF2B5EF4-FFF2-40B4-BE49-F238E27FC236}">
                  <a16:creationId xmlns:a16="http://schemas.microsoft.com/office/drawing/2014/main" id="{54B02D65-9DCB-4618-8917-9242254BE0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2" y="2015"/>
              <a:ext cx="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Rectangle 861">
              <a:extLst>
                <a:ext uri="{FF2B5EF4-FFF2-40B4-BE49-F238E27FC236}">
                  <a16:creationId xmlns:a16="http://schemas.microsoft.com/office/drawing/2014/main" id="{F068A56B-7D1C-4617-8420-41BFC1468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051"/>
              <a:ext cx="6" cy="246"/>
            </a:xfrm>
            <a:prstGeom prst="rect">
              <a:avLst/>
            </a:pr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34" name="Freeform 862">
              <a:extLst>
                <a:ext uri="{FF2B5EF4-FFF2-40B4-BE49-F238E27FC236}">
                  <a16:creationId xmlns:a16="http://schemas.microsoft.com/office/drawing/2014/main" id="{F6038CF0-4D74-4A0B-8AD3-07AA4B3C5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021"/>
              <a:ext cx="42" cy="60"/>
            </a:xfrm>
            <a:custGeom>
              <a:avLst/>
              <a:gdLst>
                <a:gd name="T0" fmla="*/ 24 w 42"/>
                <a:gd name="T1" fmla="*/ 0 h 60"/>
                <a:gd name="T2" fmla="*/ 0 w 42"/>
                <a:gd name="T3" fmla="*/ 60 h 60"/>
                <a:gd name="T4" fmla="*/ 0 w 42"/>
                <a:gd name="T5" fmla="*/ 60 h 60"/>
                <a:gd name="T6" fmla="*/ 6 w 42"/>
                <a:gd name="T7" fmla="*/ 60 h 60"/>
                <a:gd name="T8" fmla="*/ 6 w 42"/>
                <a:gd name="T9" fmla="*/ 60 h 60"/>
                <a:gd name="T10" fmla="*/ 6 w 42"/>
                <a:gd name="T11" fmla="*/ 60 h 60"/>
                <a:gd name="T12" fmla="*/ 12 w 42"/>
                <a:gd name="T13" fmla="*/ 60 h 60"/>
                <a:gd name="T14" fmla="*/ 12 w 42"/>
                <a:gd name="T15" fmla="*/ 54 h 60"/>
                <a:gd name="T16" fmla="*/ 18 w 42"/>
                <a:gd name="T17" fmla="*/ 54 h 60"/>
                <a:gd name="T18" fmla="*/ 18 w 42"/>
                <a:gd name="T19" fmla="*/ 54 h 60"/>
                <a:gd name="T20" fmla="*/ 24 w 42"/>
                <a:gd name="T21" fmla="*/ 54 h 60"/>
                <a:gd name="T22" fmla="*/ 24 w 42"/>
                <a:gd name="T23" fmla="*/ 54 h 60"/>
                <a:gd name="T24" fmla="*/ 24 w 42"/>
                <a:gd name="T25" fmla="*/ 54 h 60"/>
                <a:gd name="T26" fmla="*/ 30 w 42"/>
                <a:gd name="T27" fmla="*/ 54 h 60"/>
                <a:gd name="T28" fmla="*/ 30 w 42"/>
                <a:gd name="T29" fmla="*/ 60 h 60"/>
                <a:gd name="T30" fmla="*/ 36 w 42"/>
                <a:gd name="T31" fmla="*/ 60 h 60"/>
                <a:gd name="T32" fmla="*/ 36 w 42"/>
                <a:gd name="T33" fmla="*/ 60 h 60"/>
                <a:gd name="T34" fmla="*/ 36 w 42"/>
                <a:gd name="T35" fmla="*/ 60 h 60"/>
                <a:gd name="T36" fmla="*/ 42 w 42"/>
                <a:gd name="T37" fmla="*/ 60 h 60"/>
                <a:gd name="T38" fmla="*/ 24 w 42"/>
                <a:gd name="T39" fmla="*/ 0 h 60"/>
                <a:gd name="T40" fmla="*/ 24 w 42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0"/>
                <a:gd name="T65" fmla="*/ 42 w 4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0">
                  <a:moveTo>
                    <a:pt x="24" y="0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4" name="Group 863">
            <a:extLst>
              <a:ext uri="{FF2B5EF4-FFF2-40B4-BE49-F238E27FC236}">
                <a16:creationId xmlns:a16="http://schemas.microsoft.com/office/drawing/2014/main" id="{968A00C5-1E9D-4F1E-9BCC-48BF171C9B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2750" y="4387850"/>
            <a:ext cx="174625" cy="276225"/>
            <a:chOff x="1247" y="2762"/>
            <a:chExt cx="110" cy="174"/>
          </a:xfrm>
        </p:grpSpPr>
        <p:sp>
          <p:nvSpPr>
            <p:cNvPr id="32828" name="AutoShape 864">
              <a:extLst>
                <a:ext uri="{FF2B5EF4-FFF2-40B4-BE49-F238E27FC236}">
                  <a16:creationId xmlns:a16="http://schemas.microsoft.com/office/drawing/2014/main" id="{D9C46263-ED59-4D93-92C5-8E3858DA9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47" y="2795"/>
              <a:ext cx="11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Rectangle 865">
              <a:extLst>
                <a:ext uri="{FF2B5EF4-FFF2-40B4-BE49-F238E27FC236}">
                  <a16:creationId xmlns:a16="http://schemas.microsoft.com/office/drawing/2014/main" id="{398B1DC9-54D8-4FA3-9609-92D9DCFB1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2762"/>
              <a:ext cx="1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30" name="Rectangle 866">
              <a:extLst>
                <a:ext uri="{FF2B5EF4-FFF2-40B4-BE49-F238E27FC236}">
                  <a16:creationId xmlns:a16="http://schemas.microsoft.com/office/drawing/2014/main" id="{7744DF3B-F851-4313-ADE6-96E8CECAB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280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31" name="Freeform 867">
              <a:extLst>
                <a:ext uri="{FF2B5EF4-FFF2-40B4-BE49-F238E27FC236}">
                  <a16:creationId xmlns:a16="http://schemas.microsoft.com/office/drawing/2014/main" id="{D68386FB-F4A8-46B9-A005-56420F7E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803"/>
              <a:ext cx="25" cy="15"/>
            </a:xfrm>
            <a:custGeom>
              <a:avLst/>
              <a:gdLst>
                <a:gd name="T0" fmla="*/ 25 w 25"/>
                <a:gd name="T1" fmla="*/ 7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2 h 15"/>
                <a:gd name="T8" fmla="*/ 0 w 25"/>
                <a:gd name="T9" fmla="*/ 2 h 15"/>
                <a:gd name="T10" fmla="*/ 2 w 25"/>
                <a:gd name="T11" fmla="*/ 4 h 15"/>
                <a:gd name="T12" fmla="*/ 2 w 25"/>
                <a:gd name="T13" fmla="*/ 4 h 15"/>
                <a:gd name="T14" fmla="*/ 2 w 25"/>
                <a:gd name="T15" fmla="*/ 5 h 15"/>
                <a:gd name="T16" fmla="*/ 2 w 25"/>
                <a:gd name="T17" fmla="*/ 5 h 15"/>
                <a:gd name="T18" fmla="*/ 2 w 25"/>
                <a:gd name="T19" fmla="*/ 7 h 15"/>
                <a:gd name="T20" fmla="*/ 2 w 25"/>
                <a:gd name="T21" fmla="*/ 7 h 15"/>
                <a:gd name="T22" fmla="*/ 2 w 25"/>
                <a:gd name="T23" fmla="*/ 9 h 15"/>
                <a:gd name="T24" fmla="*/ 2 w 25"/>
                <a:gd name="T25" fmla="*/ 9 h 15"/>
                <a:gd name="T26" fmla="*/ 2 w 25"/>
                <a:gd name="T27" fmla="*/ 11 h 15"/>
                <a:gd name="T28" fmla="*/ 2 w 25"/>
                <a:gd name="T29" fmla="*/ 11 h 15"/>
                <a:gd name="T30" fmla="*/ 2 w 25"/>
                <a:gd name="T31" fmla="*/ 13 h 15"/>
                <a:gd name="T32" fmla="*/ 0 w 25"/>
                <a:gd name="T33" fmla="*/ 13 h 15"/>
                <a:gd name="T34" fmla="*/ 0 w 25"/>
                <a:gd name="T35" fmla="*/ 15 h 15"/>
                <a:gd name="T36" fmla="*/ 0 w 25"/>
                <a:gd name="T37" fmla="*/ 15 h 15"/>
                <a:gd name="T38" fmla="*/ 25 w 25"/>
                <a:gd name="T39" fmla="*/ 7 h 15"/>
                <a:gd name="T40" fmla="*/ 25 w 25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5"/>
                <a:gd name="T65" fmla="*/ 25 w 2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5">
                  <a:moveTo>
                    <a:pt x="25" y="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5" name="Group 868">
            <a:extLst>
              <a:ext uri="{FF2B5EF4-FFF2-40B4-BE49-F238E27FC236}">
                <a16:creationId xmlns:a16="http://schemas.microsoft.com/office/drawing/2014/main" id="{40646CDB-A429-40AA-AFC0-5AEED8ADCA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3813" y="2851150"/>
            <a:ext cx="1514475" cy="2373313"/>
            <a:chOff x="1837" y="1080"/>
            <a:chExt cx="954" cy="1495"/>
          </a:xfrm>
        </p:grpSpPr>
        <p:sp>
          <p:nvSpPr>
            <p:cNvPr id="32817" name="AutoShape 869">
              <a:extLst>
                <a:ext uri="{FF2B5EF4-FFF2-40B4-BE49-F238E27FC236}">
                  <a16:creationId xmlns:a16="http://schemas.microsoft.com/office/drawing/2014/main" id="{BEEC39E5-A7E1-42F8-8E95-FE15BEF6A3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7" y="1139"/>
              <a:ext cx="95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Rectangle 870">
              <a:extLst>
                <a:ext uri="{FF2B5EF4-FFF2-40B4-BE49-F238E27FC236}">
                  <a16:creationId xmlns:a16="http://schemas.microsoft.com/office/drawing/2014/main" id="{79246474-A6B2-4B68-B42D-D1EB6177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240"/>
              <a:ext cx="45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9" name="Freeform 871">
              <a:extLst>
                <a:ext uri="{FF2B5EF4-FFF2-40B4-BE49-F238E27FC236}">
                  <a16:creationId xmlns:a16="http://schemas.microsoft.com/office/drawing/2014/main" id="{1FA5321B-2827-408A-99DB-F423618AE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230"/>
              <a:ext cx="57" cy="27"/>
            </a:xfrm>
            <a:custGeom>
              <a:avLst/>
              <a:gdLst>
                <a:gd name="T0" fmla="*/ 57 w 57"/>
                <a:gd name="T1" fmla="*/ 14 h 27"/>
                <a:gd name="T2" fmla="*/ 0 w 57"/>
                <a:gd name="T3" fmla="*/ 0 h 27"/>
                <a:gd name="T4" fmla="*/ 0 w 57"/>
                <a:gd name="T5" fmla="*/ 0 h 27"/>
                <a:gd name="T6" fmla="*/ 2 w 57"/>
                <a:gd name="T7" fmla="*/ 0 h 27"/>
                <a:gd name="T8" fmla="*/ 2 w 57"/>
                <a:gd name="T9" fmla="*/ 2 h 27"/>
                <a:gd name="T10" fmla="*/ 2 w 57"/>
                <a:gd name="T11" fmla="*/ 2 h 27"/>
                <a:gd name="T12" fmla="*/ 3 w 57"/>
                <a:gd name="T13" fmla="*/ 4 h 27"/>
                <a:gd name="T14" fmla="*/ 3 w 57"/>
                <a:gd name="T15" fmla="*/ 4 h 27"/>
                <a:gd name="T16" fmla="*/ 3 w 57"/>
                <a:gd name="T17" fmla="*/ 4 h 27"/>
                <a:gd name="T18" fmla="*/ 3 w 57"/>
                <a:gd name="T19" fmla="*/ 6 h 27"/>
                <a:gd name="T20" fmla="*/ 5 w 57"/>
                <a:gd name="T21" fmla="*/ 6 h 27"/>
                <a:gd name="T22" fmla="*/ 5 w 57"/>
                <a:gd name="T23" fmla="*/ 8 h 27"/>
                <a:gd name="T24" fmla="*/ 5 w 57"/>
                <a:gd name="T25" fmla="*/ 8 h 27"/>
                <a:gd name="T26" fmla="*/ 5 w 57"/>
                <a:gd name="T27" fmla="*/ 10 h 27"/>
                <a:gd name="T28" fmla="*/ 5 w 57"/>
                <a:gd name="T29" fmla="*/ 10 h 27"/>
                <a:gd name="T30" fmla="*/ 5 w 57"/>
                <a:gd name="T31" fmla="*/ 10 h 27"/>
                <a:gd name="T32" fmla="*/ 5 w 57"/>
                <a:gd name="T33" fmla="*/ 12 h 27"/>
                <a:gd name="T34" fmla="*/ 5 w 57"/>
                <a:gd name="T35" fmla="*/ 12 h 27"/>
                <a:gd name="T36" fmla="*/ 5 w 57"/>
                <a:gd name="T37" fmla="*/ 14 h 27"/>
                <a:gd name="T38" fmla="*/ 5 w 57"/>
                <a:gd name="T39" fmla="*/ 14 h 27"/>
                <a:gd name="T40" fmla="*/ 5 w 57"/>
                <a:gd name="T41" fmla="*/ 16 h 27"/>
                <a:gd name="T42" fmla="*/ 5 w 57"/>
                <a:gd name="T43" fmla="*/ 16 h 27"/>
                <a:gd name="T44" fmla="*/ 5 w 57"/>
                <a:gd name="T45" fmla="*/ 16 h 27"/>
                <a:gd name="T46" fmla="*/ 5 w 57"/>
                <a:gd name="T47" fmla="*/ 18 h 27"/>
                <a:gd name="T48" fmla="*/ 5 w 57"/>
                <a:gd name="T49" fmla="*/ 18 h 27"/>
                <a:gd name="T50" fmla="*/ 5 w 57"/>
                <a:gd name="T51" fmla="*/ 20 h 27"/>
                <a:gd name="T52" fmla="*/ 5 w 57"/>
                <a:gd name="T53" fmla="*/ 20 h 27"/>
                <a:gd name="T54" fmla="*/ 3 w 57"/>
                <a:gd name="T55" fmla="*/ 21 h 27"/>
                <a:gd name="T56" fmla="*/ 3 w 57"/>
                <a:gd name="T57" fmla="*/ 21 h 27"/>
                <a:gd name="T58" fmla="*/ 3 w 57"/>
                <a:gd name="T59" fmla="*/ 21 h 27"/>
                <a:gd name="T60" fmla="*/ 3 w 57"/>
                <a:gd name="T61" fmla="*/ 23 h 27"/>
                <a:gd name="T62" fmla="*/ 2 w 57"/>
                <a:gd name="T63" fmla="*/ 23 h 27"/>
                <a:gd name="T64" fmla="*/ 2 w 57"/>
                <a:gd name="T65" fmla="*/ 25 h 27"/>
                <a:gd name="T66" fmla="*/ 2 w 57"/>
                <a:gd name="T67" fmla="*/ 25 h 27"/>
                <a:gd name="T68" fmla="*/ 0 w 57"/>
                <a:gd name="T69" fmla="*/ 27 h 27"/>
                <a:gd name="T70" fmla="*/ 57 w 57"/>
                <a:gd name="T71" fmla="*/ 14 h 27"/>
                <a:gd name="T72" fmla="*/ 57 w 57"/>
                <a:gd name="T73" fmla="*/ 14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27"/>
                <a:gd name="T113" fmla="*/ 57 w 57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27">
                  <a:moveTo>
                    <a:pt x="57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872">
              <a:extLst>
                <a:ext uri="{FF2B5EF4-FFF2-40B4-BE49-F238E27FC236}">
                  <a16:creationId xmlns:a16="http://schemas.microsoft.com/office/drawing/2014/main" id="{324E8E5D-E10A-487C-91BB-32DEBC19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236"/>
              <a:ext cx="345" cy="265"/>
            </a:xfrm>
            <a:custGeom>
              <a:avLst/>
              <a:gdLst>
                <a:gd name="T0" fmla="*/ 4 w 345"/>
                <a:gd name="T1" fmla="*/ 265 h 265"/>
                <a:gd name="T2" fmla="*/ 345 w 345"/>
                <a:gd name="T3" fmla="*/ 4 h 265"/>
                <a:gd name="T4" fmla="*/ 341 w 345"/>
                <a:gd name="T5" fmla="*/ 0 h 265"/>
                <a:gd name="T6" fmla="*/ 0 w 345"/>
                <a:gd name="T7" fmla="*/ 259 h 265"/>
                <a:gd name="T8" fmla="*/ 4 w 345"/>
                <a:gd name="T9" fmla="*/ 265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65"/>
                <a:gd name="T17" fmla="*/ 345 w 34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65">
                  <a:moveTo>
                    <a:pt x="4" y="265"/>
                  </a:moveTo>
                  <a:lnTo>
                    <a:pt x="345" y="4"/>
                  </a:lnTo>
                  <a:lnTo>
                    <a:pt x="341" y="0"/>
                  </a:lnTo>
                  <a:lnTo>
                    <a:pt x="0" y="259"/>
                  </a:lnTo>
                  <a:lnTo>
                    <a:pt x="4" y="2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873">
              <a:extLst>
                <a:ext uri="{FF2B5EF4-FFF2-40B4-BE49-F238E27FC236}">
                  <a16:creationId xmlns:a16="http://schemas.microsoft.com/office/drawing/2014/main" id="{F76F1470-EF3C-48ED-A7E0-14CAA735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474"/>
              <a:ext cx="46" cy="40"/>
            </a:xfrm>
            <a:custGeom>
              <a:avLst/>
              <a:gdLst>
                <a:gd name="T0" fmla="*/ 0 w 46"/>
                <a:gd name="T1" fmla="*/ 40 h 40"/>
                <a:gd name="T2" fmla="*/ 46 w 46"/>
                <a:gd name="T3" fmla="*/ 21 h 40"/>
                <a:gd name="T4" fmla="*/ 46 w 46"/>
                <a:gd name="T5" fmla="*/ 21 h 40"/>
                <a:gd name="T6" fmla="*/ 44 w 46"/>
                <a:gd name="T7" fmla="*/ 21 h 40"/>
                <a:gd name="T8" fmla="*/ 44 w 46"/>
                <a:gd name="T9" fmla="*/ 21 h 40"/>
                <a:gd name="T10" fmla="*/ 42 w 46"/>
                <a:gd name="T11" fmla="*/ 21 h 40"/>
                <a:gd name="T12" fmla="*/ 42 w 46"/>
                <a:gd name="T13" fmla="*/ 21 h 40"/>
                <a:gd name="T14" fmla="*/ 42 w 46"/>
                <a:gd name="T15" fmla="*/ 21 h 40"/>
                <a:gd name="T16" fmla="*/ 40 w 46"/>
                <a:gd name="T17" fmla="*/ 19 h 40"/>
                <a:gd name="T18" fmla="*/ 40 w 46"/>
                <a:gd name="T19" fmla="*/ 19 h 40"/>
                <a:gd name="T20" fmla="*/ 38 w 46"/>
                <a:gd name="T21" fmla="*/ 19 h 40"/>
                <a:gd name="T22" fmla="*/ 38 w 46"/>
                <a:gd name="T23" fmla="*/ 19 h 40"/>
                <a:gd name="T24" fmla="*/ 38 w 46"/>
                <a:gd name="T25" fmla="*/ 17 h 40"/>
                <a:gd name="T26" fmla="*/ 36 w 46"/>
                <a:gd name="T27" fmla="*/ 17 h 40"/>
                <a:gd name="T28" fmla="*/ 36 w 46"/>
                <a:gd name="T29" fmla="*/ 17 h 40"/>
                <a:gd name="T30" fmla="*/ 36 w 46"/>
                <a:gd name="T31" fmla="*/ 17 h 40"/>
                <a:gd name="T32" fmla="*/ 34 w 46"/>
                <a:gd name="T33" fmla="*/ 15 h 40"/>
                <a:gd name="T34" fmla="*/ 34 w 46"/>
                <a:gd name="T35" fmla="*/ 15 h 40"/>
                <a:gd name="T36" fmla="*/ 34 w 46"/>
                <a:gd name="T37" fmla="*/ 15 h 40"/>
                <a:gd name="T38" fmla="*/ 32 w 46"/>
                <a:gd name="T39" fmla="*/ 13 h 40"/>
                <a:gd name="T40" fmla="*/ 32 w 46"/>
                <a:gd name="T41" fmla="*/ 13 h 40"/>
                <a:gd name="T42" fmla="*/ 32 w 46"/>
                <a:gd name="T43" fmla="*/ 13 h 40"/>
                <a:gd name="T44" fmla="*/ 32 w 46"/>
                <a:gd name="T45" fmla="*/ 11 h 40"/>
                <a:gd name="T46" fmla="*/ 32 w 46"/>
                <a:gd name="T47" fmla="*/ 11 h 40"/>
                <a:gd name="T48" fmla="*/ 30 w 46"/>
                <a:gd name="T49" fmla="*/ 10 h 40"/>
                <a:gd name="T50" fmla="*/ 30 w 46"/>
                <a:gd name="T51" fmla="*/ 10 h 40"/>
                <a:gd name="T52" fmla="*/ 30 w 46"/>
                <a:gd name="T53" fmla="*/ 8 h 40"/>
                <a:gd name="T54" fmla="*/ 30 w 46"/>
                <a:gd name="T55" fmla="*/ 8 h 40"/>
                <a:gd name="T56" fmla="*/ 30 w 46"/>
                <a:gd name="T57" fmla="*/ 8 h 40"/>
                <a:gd name="T58" fmla="*/ 30 w 46"/>
                <a:gd name="T59" fmla="*/ 6 h 40"/>
                <a:gd name="T60" fmla="*/ 30 w 46"/>
                <a:gd name="T61" fmla="*/ 6 h 40"/>
                <a:gd name="T62" fmla="*/ 30 w 46"/>
                <a:gd name="T63" fmla="*/ 4 h 40"/>
                <a:gd name="T64" fmla="*/ 30 w 46"/>
                <a:gd name="T65" fmla="*/ 4 h 40"/>
                <a:gd name="T66" fmla="*/ 30 w 46"/>
                <a:gd name="T67" fmla="*/ 2 h 40"/>
                <a:gd name="T68" fmla="*/ 30 w 46"/>
                <a:gd name="T69" fmla="*/ 0 h 40"/>
                <a:gd name="T70" fmla="*/ 0 w 46"/>
                <a:gd name="T71" fmla="*/ 40 h 40"/>
                <a:gd name="T72" fmla="*/ 0 w 46"/>
                <a:gd name="T73" fmla="*/ 4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40"/>
                <a:gd name="T113" fmla="*/ 46 w 46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40">
                  <a:moveTo>
                    <a:pt x="0" y="40"/>
                  </a:moveTo>
                  <a:lnTo>
                    <a:pt x="46" y="21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Rectangle 874">
              <a:extLst>
                <a:ext uri="{FF2B5EF4-FFF2-40B4-BE49-F238E27FC236}">
                  <a16:creationId xmlns:a16="http://schemas.microsoft.com/office/drawing/2014/main" id="{8DB16D32-A204-4E76-BBF8-F1B7A1CE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148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23" name="Rectangle 875">
              <a:extLst>
                <a:ext uri="{FF2B5EF4-FFF2-40B4-BE49-F238E27FC236}">
                  <a16:creationId xmlns:a16="http://schemas.microsoft.com/office/drawing/2014/main" id="{A5028189-A5AA-46E0-84F9-E4A6E441F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24" name="Rectangle 876">
              <a:extLst>
                <a:ext uri="{FF2B5EF4-FFF2-40B4-BE49-F238E27FC236}">
                  <a16:creationId xmlns:a16="http://schemas.microsoft.com/office/drawing/2014/main" id="{FA3F82E6-A5B6-43E6-8692-1C5D008A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216"/>
              <a:ext cx="5" cy="101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25" name="Freeform 877">
              <a:extLst>
                <a:ext uri="{FF2B5EF4-FFF2-40B4-BE49-F238E27FC236}">
                  <a16:creationId xmlns:a16="http://schemas.microsoft.com/office/drawing/2014/main" id="{8A9FBB37-33FF-4D28-8B42-8AAA83AE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187"/>
              <a:ext cx="27" cy="50"/>
            </a:xfrm>
            <a:custGeom>
              <a:avLst/>
              <a:gdLst>
                <a:gd name="T0" fmla="*/ 13 w 27"/>
                <a:gd name="T1" fmla="*/ 0 h 50"/>
                <a:gd name="T2" fmla="*/ 0 w 27"/>
                <a:gd name="T3" fmla="*/ 50 h 50"/>
                <a:gd name="T4" fmla="*/ 0 w 27"/>
                <a:gd name="T5" fmla="*/ 50 h 50"/>
                <a:gd name="T6" fmla="*/ 0 w 27"/>
                <a:gd name="T7" fmla="*/ 48 h 50"/>
                <a:gd name="T8" fmla="*/ 2 w 27"/>
                <a:gd name="T9" fmla="*/ 48 h 50"/>
                <a:gd name="T10" fmla="*/ 2 w 27"/>
                <a:gd name="T11" fmla="*/ 48 h 50"/>
                <a:gd name="T12" fmla="*/ 4 w 27"/>
                <a:gd name="T13" fmla="*/ 48 h 50"/>
                <a:gd name="T14" fmla="*/ 4 w 27"/>
                <a:gd name="T15" fmla="*/ 46 h 50"/>
                <a:gd name="T16" fmla="*/ 4 w 27"/>
                <a:gd name="T17" fmla="*/ 46 h 50"/>
                <a:gd name="T18" fmla="*/ 6 w 27"/>
                <a:gd name="T19" fmla="*/ 46 h 50"/>
                <a:gd name="T20" fmla="*/ 6 w 27"/>
                <a:gd name="T21" fmla="*/ 46 h 50"/>
                <a:gd name="T22" fmla="*/ 8 w 27"/>
                <a:gd name="T23" fmla="*/ 46 h 50"/>
                <a:gd name="T24" fmla="*/ 8 w 27"/>
                <a:gd name="T25" fmla="*/ 44 h 50"/>
                <a:gd name="T26" fmla="*/ 10 w 27"/>
                <a:gd name="T27" fmla="*/ 44 h 50"/>
                <a:gd name="T28" fmla="*/ 10 w 27"/>
                <a:gd name="T29" fmla="*/ 44 h 50"/>
                <a:gd name="T30" fmla="*/ 10 w 27"/>
                <a:gd name="T31" fmla="*/ 44 h 50"/>
                <a:gd name="T32" fmla="*/ 12 w 27"/>
                <a:gd name="T33" fmla="*/ 44 h 50"/>
                <a:gd name="T34" fmla="*/ 12 w 27"/>
                <a:gd name="T35" fmla="*/ 44 h 50"/>
                <a:gd name="T36" fmla="*/ 13 w 27"/>
                <a:gd name="T37" fmla="*/ 44 h 50"/>
                <a:gd name="T38" fmla="*/ 13 w 27"/>
                <a:gd name="T39" fmla="*/ 44 h 50"/>
                <a:gd name="T40" fmla="*/ 15 w 27"/>
                <a:gd name="T41" fmla="*/ 44 h 50"/>
                <a:gd name="T42" fmla="*/ 15 w 27"/>
                <a:gd name="T43" fmla="*/ 44 h 50"/>
                <a:gd name="T44" fmla="*/ 15 w 27"/>
                <a:gd name="T45" fmla="*/ 44 h 50"/>
                <a:gd name="T46" fmla="*/ 17 w 27"/>
                <a:gd name="T47" fmla="*/ 44 h 50"/>
                <a:gd name="T48" fmla="*/ 17 w 27"/>
                <a:gd name="T49" fmla="*/ 44 h 50"/>
                <a:gd name="T50" fmla="*/ 19 w 27"/>
                <a:gd name="T51" fmla="*/ 46 h 50"/>
                <a:gd name="T52" fmla="*/ 19 w 27"/>
                <a:gd name="T53" fmla="*/ 46 h 50"/>
                <a:gd name="T54" fmla="*/ 21 w 27"/>
                <a:gd name="T55" fmla="*/ 46 h 50"/>
                <a:gd name="T56" fmla="*/ 21 w 27"/>
                <a:gd name="T57" fmla="*/ 46 h 50"/>
                <a:gd name="T58" fmla="*/ 21 w 27"/>
                <a:gd name="T59" fmla="*/ 46 h 50"/>
                <a:gd name="T60" fmla="*/ 23 w 27"/>
                <a:gd name="T61" fmla="*/ 48 h 50"/>
                <a:gd name="T62" fmla="*/ 23 w 27"/>
                <a:gd name="T63" fmla="*/ 48 h 50"/>
                <a:gd name="T64" fmla="*/ 25 w 27"/>
                <a:gd name="T65" fmla="*/ 48 h 50"/>
                <a:gd name="T66" fmla="*/ 25 w 27"/>
                <a:gd name="T67" fmla="*/ 48 h 50"/>
                <a:gd name="T68" fmla="*/ 27 w 27"/>
                <a:gd name="T69" fmla="*/ 50 h 50"/>
                <a:gd name="T70" fmla="*/ 13 w 27"/>
                <a:gd name="T71" fmla="*/ 0 h 50"/>
                <a:gd name="T72" fmla="*/ 13 w 27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0"/>
                <a:gd name="T113" fmla="*/ 27 w 27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0">
                  <a:moveTo>
                    <a:pt x="13" y="0"/>
                  </a:move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7" y="5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Rectangle 878">
              <a:extLst>
                <a:ext uri="{FF2B5EF4-FFF2-40B4-BE49-F238E27FC236}">
                  <a16:creationId xmlns:a16="http://schemas.microsoft.com/office/drawing/2014/main" id="{D757FF71-9D32-41AA-81A2-6708544D1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080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27" name="Rectangle 879">
              <a:extLst>
                <a:ext uri="{FF2B5EF4-FFF2-40B4-BE49-F238E27FC236}">
                  <a16:creationId xmlns:a16="http://schemas.microsoft.com/office/drawing/2014/main" id="{40F248DE-7CC0-4BE0-9C78-BC10A3AF7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248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1F1A17"/>
                  </a:solidFill>
                  <a:latin typeface="AvantGarde Md BT" pitchFamily="34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9008" name="Text Box 880">
            <a:extLst>
              <a:ext uri="{FF2B5EF4-FFF2-40B4-BE49-F238E27FC236}">
                <a16:creationId xmlns:a16="http://schemas.microsoft.com/office/drawing/2014/main" id="{473C8F90-47A2-4EF4-988A-6682F31FC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01332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Zapremina paraboloida:</a:t>
            </a:r>
          </a:p>
        </p:txBody>
      </p:sp>
      <p:grpSp>
        <p:nvGrpSpPr>
          <p:cNvPr id="9" name="Group 883">
            <a:extLst>
              <a:ext uri="{FF2B5EF4-FFF2-40B4-BE49-F238E27FC236}">
                <a16:creationId xmlns:a16="http://schemas.microsoft.com/office/drawing/2014/main" id="{83CBE42A-089C-42D1-951E-B07E24E309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2725" y="5435600"/>
            <a:ext cx="1784350" cy="790575"/>
            <a:chOff x="2464" y="3424"/>
            <a:chExt cx="1124" cy="498"/>
          </a:xfrm>
        </p:grpSpPr>
        <p:sp>
          <p:nvSpPr>
            <p:cNvPr id="32805" name="AutoShape 882">
              <a:extLst>
                <a:ext uri="{FF2B5EF4-FFF2-40B4-BE49-F238E27FC236}">
                  <a16:creationId xmlns:a16="http://schemas.microsoft.com/office/drawing/2014/main" id="{191332EC-A359-41DB-B21F-DC8A34A22A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2" y="3430"/>
              <a:ext cx="111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884">
              <a:extLst>
                <a:ext uri="{FF2B5EF4-FFF2-40B4-BE49-F238E27FC236}">
                  <a16:creationId xmlns:a16="http://schemas.microsoft.com/office/drawing/2014/main" id="{4CF050B7-7423-4CE8-B18D-C401DBA27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3" y="3667"/>
              <a:ext cx="1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Rectangle 885">
              <a:extLst>
                <a:ext uri="{FF2B5EF4-FFF2-40B4-BE49-F238E27FC236}">
                  <a16:creationId xmlns:a16="http://schemas.microsoft.com/office/drawing/2014/main" id="{49BB80E0-F094-4314-8683-153109296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3665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08" name="Rectangle 886">
              <a:extLst>
                <a:ext uri="{FF2B5EF4-FFF2-40B4-BE49-F238E27FC236}">
                  <a16:creationId xmlns:a16="http://schemas.microsoft.com/office/drawing/2014/main" id="{7BA2E7F8-7EEC-4778-AAD5-A5A2B99B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3544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09" name="Rectangle 887">
              <a:extLst>
                <a:ext uri="{FF2B5EF4-FFF2-40B4-BE49-F238E27FC236}">
                  <a16:creationId xmlns:a16="http://schemas.microsoft.com/office/drawing/2014/main" id="{A9E6ED16-15BA-4AA4-8379-0B7AB8ABC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3544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0" name="Rectangle 888">
              <a:extLst>
                <a:ext uri="{FF2B5EF4-FFF2-40B4-BE49-F238E27FC236}">
                  <a16:creationId xmlns:a16="http://schemas.microsoft.com/office/drawing/2014/main" id="{070D3FB5-8657-43F6-9BD2-E9D50B30F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544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1" name="Rectangle 889">
              <a:extLst>
                <a:ext uri="{FF2B5EF4-FFF2-40B4-BE49-F238E27FC236}">
                  <a16:creationId xmlns:a16="http://schemas.microsoft.com/office/drawing/2014/main" id="{B00AE223-9B4A-4C91-8C65-B5B901C93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3525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2" name="Rectangle 890">
              <a:extLst>
                <a:ext uri="{FF2B5EF4-FFF2-40B4-BE49-F238E27FC236}">
                  <a16:creationId xmlns:a16="http://schemas.microsoft.com/office/drawing/2014/main" id="{A3AC595E-C469-4989-A5A3-A7927BBDE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52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3" name="Rectangle 891">
              <a:extLst>
                <a:ext uri="{FF2B5EF4-FFF2-40B4-BE49-F238E27FC236}">
                  <a16:creationId xmlns:a16="http://schemas.microsoft.com/office/drawing/2014/main" id="{0BA2856E-617C-441C-99B5-26BCCCA93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352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4" name="Rectangle 892">
              <a:extLst>
                <a:ext uri="{FF2B5EF4-FFF2-40B4-BE49-F238E27FC236}">
                  <a16:creationId xmlns:a16="http://schemas.microsoft.com/office/drawing/2014/main" id="{3710E258-5DDE-4FB5-A5EC-303C142F3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353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5" name="Rectangle 893">
              <a:extLst>
                <a:ext uri="{FF2B5EF4-FFF2-40B4-BE49-F238E27FC236}">
                  <a16:creationId xmlns:a16="http://schemas.microsoft.com/office/drawing/2014/main" id="{1808F37A-461B-455D-8032-DE7732DE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68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16" name="Rectangle 894">
              <a:extLst>
                <a:ext uri="{FF2B5EF4-FFF2-40B4-BE49-F238E27FC236}">
                  <a16:creationId xmlns:a16="http://schemas.microsoft.com/office/drawing/2014/main" id="{5A6F3E7F-5C0F-488C-A2E5-D71638478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342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895">
            <a:extLst>
              <a:ext uri="{FF2B5EF4-FFF2-40B4-BE49-F238E27FC236}">
                <a16:creationId xmlns:a16="http://schemas.microsoft.com/office/drawing/2014/main" id="{EFA07860-4160-4174-BD2F-CA8AE38001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750" y="3676650"/>
            <a:ext cx="2736850" cy="1612900"/>
            <a:chOff x="1859" y="1561"/>
            <a:chExt cx="2042" cy="1203"/>
          </a:xfrm>
        </p:grpSpPr>
        <p:sp>
          <p:nvSpPr>
            <p:cNvPr id="32791" name="AutoShape 896">
              <a:extLst>
                <a:ext uri="{FF2B5EF4-FFF2-40B4-BE49-F238E27FC236}">
                  <a16:creationId xmlns:a16="http://schemas.microsoft.com/office/drawing/2014/main" id="{CFC2C370-F74B-4AF8-988C-2164E3EF9A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59" y="1561"/>
              <a:ext cx="20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897">
              <a:extLst>
                <a:ext uri="{FF2B5EF4-FFF2-40B4-BE49-F238E27FC236}">
                  <a16:creationId xmlns:a16="http://schemas.microsoft.com/office/drawing/2014/main" id="{267575A9-373D-4336-8793-752263BB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689"/>
              <a:ext cx="27" cy="58"/>
            </a:xfrm>
            <a:custGeom>
              <a:avLst/>
              <a:gdLst>
                <a:gd name="T0" fmla="*/ 13 w 27"/>
                <a:gd name="T1" fmla="*/ 58 h 58"/>
                <a:gd name="T2" fmla="*/ 0 w 27"/>
                <a:gd name="T3" fmla="*/ 0 h 58"/>
                <a:gd name="T4" fmla="*/ 0 w 27"/>
                <a:gd name="T5" fmla="*/ 0 h 58"/>
                <a:gd name="T6" fmla="*/ 0 w 27"/>
                <a:gd name="T7" fmla="*/ 2 h 58"/>
                <a:gd name="T8" fmla="*/ 2 w 27"/>
                <a:gd name="T9" fmla="*/ 2 h 58"/>
                <a:gd name="T10" fmla="*/ 2 w 27"/>
                <a:gd name="T11" fmla="*/ 2 h 58"/>
                <a:gd name="T12" fmla="*/ 4 w 27"/>
                <a:gd name="T13" fmla="*/ 4 h 58"/>
                <a:gd name="T14" fmla="*/ 4 w 27"/>
                <a:gd name="T15" fmla="*/ 4 h 58"/>
                <a:gd name="T16" fmla="*/ 4 w 27"/>
                <a:gd name="T17" fmla="*/ 4 h 58"/>
                <a:gd name="T18" fmla="*/ 6 w 27"/>
                <a:gd name="T19" fmla="*/ 6 h 58"/>
                <a:gd name="T20" fmla="*/ 6 w 27"/>
                <a:gd name="T21" fmla="*/ 6 h 58"/>
                <a:gd name="T22" fmla="*/ 8 w 27"/>
                <a:gd name="T23" fmla="*/ 6 h 58"/>
                <a:gd name="T24" fmla="*/ 8 w 27"/>
                <a:gd name="T25" fmla="*/ 6 h 58"/>
                <a:gd name="T26" fmla="*/ 10 w 27"/>
                <a:gd name="T27" fmla="*/ 6 h 58"/>
                <a:gd name="T28" fmla="*/ 10 w 27"/>
                <a:gd name="T29" fmla="*/ 6 h 58"/>
                <a:gd name="T30" fmla="*/ 10 w 27"/>
                <a:gd name="T31" fmla="*/ 6 h 58"/>
                <a:gd name="T32" fmla="*/ 11 w 27"/>
                <a:gd name="T33" fmla="*/ 6 h 58"/>
                <a:gd name="T34" fmla="*/ 11 w 27"/>
                <a:gd name="T35" fmla="*/ 8 h 58"/>
                <a:gd name="T36" fmla="*/ 13 w 27"/>
                <a:gd name="T37" fmla="*/ 8 h 58"/>
                <a:gd name="T38" fmla="*/ 13 w 27"/>
                <a:gd name="T39" fmla="*/ 8 h 58"/>
                <a:gd name="T40" fmla="*/ 15 w 27"/>
                <a:gd name="T41" fmla="*/ 6 h 58"/>
                <a:gd name="T42" fmla="*/ 15 w 27"/>
                <a:gd name="T43" fmla="*/ 6 h 58"/>
                <a:gd name="T44" fmla="*/ 17 w 27"/>
                <a:gd name="T45" fmla="*/ 6 h 58"/>
                <a:gd name="T46" fmla="*/ 17 w 27"/>
                <a:gd name="T47" fmla="*/ 6 h 58"/>
                <a:gd name="T48" fmla="*/ 17 w 27"/>
                <a:gd name="T49" fmla="*/ 6 h 58"/>
                <a:gd name="T50" fmla="*/ 19 w 27"/>
                <a:gd name="T51" fmla="*/ 6 h 58"/>
                <a:gd name="T52" fmla="*/ 19 w 27"/>
                <a:gd name="T53" fmla="*/ 6 h 58"/>
                <a:gd name="T54" fmla="*/ 21 w 27"/>
                <a:gd name="T55" fmla="*/ 6 h 58"/>
                <a:gd name="T56" fmla="*/ 21 w 27"/>
                <a:gd name="T57" fmla="*/ 4 h 58"/>
                <a:gd name="T58" fmla="*/ 23 w 27"/>
                <a:gd name="T59" fmla="*/ 4 h 58"/>
                <a:gd name="T60" fmla="*/ 23 w 27"/>
                <a:gd name="T61" fmla="*/ 4 h 58"/>
                <a:gd name="T62" fmla="*/ 23 w 27"/>
                <a:gd name="T63" fmla="*/ 2 h 58"/>
                <a:gd name="T64" fmla="*/ 25 w 27"/>
                <a:gd name="T65" fmla="*/ 2 h 58"/>
                <a:gd name="T66" fmla="*/ 25 w 27"/>
                <a:gd name="T67" fmla="*/ 2 h 58"/>
                <a:gd name="T68" fmla="*/ 27 w 27"/>
                <a:gd name="T69" fmla="*/ 0 h 58"/>
                <a:gd name="T70" fmla="*/ 13 w 27"/>
                <a:gd name="T71" fmla="*/ 58 h 58"/>
                <a:gd name="T72" fmla="*/ 13 w 27"/>
                <a:gd name="T73" fmla="*/ 58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8"/>
                <a:gd name="T113" fmla="*/ 27 w 27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8">
                  <a:moveTo>
                    <a:pt x="13" y="5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Rectangle 898">
              <a:extLst>
                <a:ext uri="{FF2B5EF4-FFF2-40B4-BE49-F238E27FC236}">
                  <a16:creationId xmlns:a16="http://schemas.microsoft.com/office/drawing/2014/main" id="{CDF3923F-4487-46B4-814E-022D26CB3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2355"/>
              <a:ext cx="5" cy="36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94" name="Freeform 899">
              <a:extLst>
                <a:ext uri="{FF2B5EF4-FFF2-40B4-BE49-F238E27FC236}">
                  <a16:creationId xmlns:a16="http://schemas.microsoft.com/office/drawing/2014/main" id="{986A1FCE-A08F-4262-B946-E0CFDCC7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327"/>
              <a:ext cx="27" cy="55"/>
            </a:xfrm>
            <a:custGeom>
              <a:avLst/>
              <a:gdLst>
                <a:gd name="T0" fmla="*/ 13 w 27"/>
                <a:gd name="T1" fmla="*/ 0 h 55"/>
                <a:gd name="T2" fmla="*/ 0 w 27"/>
                <a:gd name="T3" fmla="*/ 55 h 55"/>
                <a:gd name="T4" fmla="*/ 0 w 27"/>
                <a:gd name="T5" fmla="*/ 55 h 55"/>
                <a:gd name="T6" fmla="*/ 0 w 27"/>
                <a:gd name="T7" fmla="*/ 55 h 55"/>
                <a:gd name="T8" fmla="*/ 2 w 27"/>
                <a:gd name="T9" fmla="*/ 55 h 55"/>
                <a:gd name="T10" fmla="*/ 2 w 27"/>
                <a:gd name="T11" fmla="*/ 53 h 55"/>
                <a:gd name="T12" fmla="*/ 4 w 27"/>
                <a:gd name="T13" fmla="*/ 53 h 55"/>
                <a:gd name="T14" fmla="*/ 4 w 27"/>
                <a:gd name="T15" fmla="*/ 53 h 55"/>
                <a:gd name="T16" fmla="*/ 4 w 27"/>
                <a:gd name="T17" fmla="*/ 53 h 55"/>
                <a:gd name="T18" fmla="*/ 6 w 27"/>
                <a:gd name="T19" fmla="*/ 51 h 55"/>
                <a:gd name="T20" fmla="*/ 6 w 27"/>
                <a:gd name="T21" fmla="*/ 51 h 55"/>
                <a:gd name="T22" fmla="*/ 8 w 27"/>
                <a:gd name="T23" fmla="*/ 51 h 55"/>
                <a:gd name="T24" fmla="*/ 8 w 27"/>
                <a:gd name="T25" fmla="*/ 51 h 55"/>
                <a:gd name="T26" fmla="*/ 10 w 27"/>
                <a:gd name="T27" fmla="*/ 51 h 55"/>
                <a:gd name="T28" fmla="*/ 10 w 27"/>
                <a:gd name="T29" fmla="*/ 49 h 55"/>
                <a:gd name="T30" fmla="*/ 10 w 27"/>
                <a:gd name="T31" fmla="*/ 49 h 55"/>
                <a:gd name="T32" fmla="*/ 11 w 27"/>
                <a:gd name="T33" fmla="*/ 49 h 55"/>
                <a:gd name="T34" fmla="*/ 11 w 27"/>
                <a:gd name="T35" fmla="*/ 49 h 55"/>
                <a:gd name="T36" fmla="*/ 13 w 27"/>
                <a:gd name="T37" fmla="*/ 49 h 55"/>
                <a:gd name="T38" fmla="*/ 13 w 27"/>
                <a:gd name="T39" fmla="*/ 49 h 55"/>
                <a:gd name="T40" fmla="*/ 15 w 27"/>
                <a:gd name="T41" fmla="*/ 49 h 55"/>
                <a:gd name="T42" fmla="*/ 15 w 27"/>
                <a:gd name="T43" fmla="*/ 49 h 55"/>
                <a:gd name="T44" fmla="*/ 17 w 27"/>
                <a:gd name="T45" fmla="*/ 49 h 55"/>
                <a:gd name="T46" fmla="*/ 17 w 27"/>
                <a:gd name="T47" fmla="*/ 51 h 55"/>
                <a:gd name="T48" fmla="*/ 17 w 27"/>
                <a:gd name="T49" fmla="*/ 51 h 55"/>
                <a:gd name="T50" fmla="*/ 19 w 27"/>
                <a:gd name="T51" fmla="*/ 51 h 55"/>
                <a:gd name="T52" fmla="*/ 19 w 27"/>
                <a:gd name="T53" fmla="*/ 51 h 55"/>
                <a:gd name="T54" fmla="*/ 21 w 27"/>
                <a:gd name="T55" fmla="*/ 51 h 55"/>
                <a:gd name="T56" fmla="*/ 21 w 27"/>
                <a:gd name="T57" fmla="*/ 53 h 55"/>
                <a:gd name="T58" fmla="*/ 23 w 27"/>
                <a:gd name="T59" fmla="*/ 53 h 55"/>
                <a:gd name="T60" fmla="*/ 23 w 27"/>
                <a:gd name="T61" fmla="*/ 53 h 55"/>
                <a:gd name="T62" fmla="*/ 23 w 27"/>
                <a:gd name="T63" fmla="*/ 53 h 55"/>
                <a:gd name="T64" fmla="*/ 25 w 27"/>
                <a:gd name="T65" fmla="*/ 55 h 55"/>
                <a:gd name="T66" fmla="*/ 25 w 27"/>
                <a:gd name="T67" fmla="*/ 55 h 55"/>
                <a:gd name="T68" fmla="*/ 27 w 27"/>
                <a:gd name="T69" fmla="*/ 55 h 55"/>
                <a:gd name="T70" fmla="*/ 13 w 27"/>
                <a:gd name="T71" fmla="*/ 0 h 55"/>
                <a:gd name="T72" fmla="*/ 13 w 27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5"/>
                <a:gd name="T113" fmla="*/ 27 w 2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5">
                  <a:moveTo>
                    <a:pt x="13" y="0"/>
                  </a:moveTo>
                  <a:lnTo>
                    <a:pt x="0" y="5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1" y="53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900">
              <a:extLst>
                <a:ext uri="{FF2B5EF4-FFF2-40B4-BE49-F238E27FC236}">
                  <a16:creationId xmlns:a16="http://schemas.microsoft.com/office/drawing/2014/main" id="{F568B8B7-C916-412F-B67E-A759FA04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265"/>
              <a:ext cx="27" cy="56"/>
            </a:xfrm>
            <a:custGeom>
              <a:avLst/>
              <a:gdLst>
                <a:gd name="T0" fmla="*/ 13 w 27"/>
                <a:gd name="T1" fmla="*/ 56 h 56"/>
                <a:gd name="T2" fmla="*/ 0 w 27"/>
                <a:gd name="T3" fmla="*/ 0 h 56"/>
                <a:gd name="T4" fmla="*/ 0 w 27"/>
                <a:gd name="T5" fmla="*/ 0 h 56"/>
                <a:gd name="T6" fmla="*/ 0 w 27"/>
                <a:gd name="T7" fmla="*/ 0 h 56"/>
                <a:gd name="T8" fmla="*/ 2 w 27"/>
                <a:gd name="T9" fmla="*/ 2 h 56"/>
                <a:gd name="T10" fmla="*/ 2 w 27"/>
                <a:gd name="T11" fmla="*/ 2 h 56"/>
                <a:gd name="T12" fmla="*/ 4 w 27"/>
                <a:gd name="T13" fmla="*/ 2 h 56"/>
                <a:gd name="T14" fmla="*/ 4 w 27"/>
                <a:gd name="T15" fmla="*/ 4 h 56"/>
                <a:gd name="T16" fmla="*/ 4 w 27"/>
                <a:gd name="T17" fmla="*/ 4 h 56"/>
                <a:gd name="T18" fmla="*/ 6 w 27"/>
                <a:gd name="T19" fmla="*/ 4 h 56"/>
                <a:gd name="T20" fmla="*/ 6 w 27"/>
                <a:gd name="T21" fmla="*/ 4 h 56"/>
                <a:gd name="T22" fmla="*/ 8 w 27"/>
                <a:gd name="T23" fmla="*/ 4 h 56"/>
                <a:gd name="T24" fmla="*/ 8 w 27"/>
                <a:gd name="T25" fmla="*/ 6 h 56"/>
                <a:gd name="T26" fmla="*/ 10 w 27"/>
                <a:gd name="T27" fmla="*/ 6 h 56"/>
                <a:gd name="T28" fmla="*/ 10 w 27"/>
                <a:gd name="T29" fmla="*/ 6 h 56"/>
                <a:gd name="T30" fmla="*/ 11 w 27"/>
                <a:gd name="T31" fmla="*/ 6 h 56"/>
                <a:gd name="T32" fmla="*/ 11 w 27"/>
                <a:gd name="T33" fmla="*/ 6 h 56"/>
                <a:gd name="T34" fmla="*/ 11 w 27"/>
                <a:gd name="T35" fmla="*/ 6 h 56"/>
                <a:gd name="T36" fmla="*/ 13 w 27"/>
                <a:gd name="T37" fmla="*/ 6 h 56"/>
                <a:gd name="T38" fmla="*/ 13 w 27"/>
                <a:gd name="T39" fmla="*/ 6 h 56"/>
                <a:gd name="T40" fmla="*/ 15 w 27"/>
                <a:gd name="T41" fmla="*/ 6 h 56"/>
                <a:gd name="T42" fmla="*/ 15 w 27"/>
                <a:gd name="T43" fmla="*/ 6 h 56"/>
                <a:gd name="T44" fmla="*/ 17 w 27"/>
                <a:gd name="T45" fmla="*/ 6 h 56"/>
                <a:gd name="T46" fmla="*/ 17 w 27"/>
                <a:gd name="T47" fmla="*/ 6 h 56"/>
                <a:gd name="T48" fmla="*/ 17 w 27"/>
                <a:gd name="T49" fmla="*/ 6 h 56"/>
                <a:gd name="T50" fmla="*/ 19 w 27"/>
                <a:gd name="T51" fmla="*/ 4 h 56"/>
                <a:gd name="T52" fmla="*/ 19 w 27"/>
                <a:gd name="T53" fmla="*/ 4 h 56"/>
                <a:gd name="T54" fmla="*/ 21 w 27"/>
                <a:gd name="T55" fmla="*/ 4 h 56"/>
                <a:gd name="T56" fmla="*/ 21 w 27"/>
                <a:gd name="T57" fmla="*/ 4 h 56"/>
                <a:gd name="T58" fmla="*/ 23 w 27"/>
                <a:gd name="T59" fmla="*/ 4 h 56"/>
                <a:gd name="T60" fmla="*/ 23 w 27"/>
                <a:gd name="T61" fmla="*/ 2 h 56"/>
                <a:gd name="T62" fmla="*/ 23 w 27"/>
                <a:gd name="T63" fmla="*/ 2 h 56"/>
                <a:gd name="T64" fmla="*/ 25 w 27"/>
                <a:gd name="T65" fmla="*/ 2 h 56"/>
                <a:gd name="T66" fmla="*/ 25 w 27"/>
                <a:gd name="T67" fmla="*/ 0 h 56"/>
                <a:gd name="T68" fmla="*/ 27 w 27"/>
                <a:gd name="T69" fmla="*/ 0 h 56"/>
                <a:gd name="T70" fmla="*/ 13 w 27"/>
                <a:gd name="T71" fmla="*/ 56 h 56"/>
                <a:gd name="T72" fmla="*/ 13 w 27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6"/>
                <a:gd name="T113" fmla="*/ 27 w 27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6">
                  <a:moveTo>
                    <a:pt x="13" y="5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Rectangle 901">
              <a:extLst>
                <a:ext uri="{FF2B5EF4-FFF2-40B4-BE49-F238E27FC236}">
                  <a16:creationId xmlns:a16="http://schemas.microsoft.com/office/drawing/2014/main" id="{F6A7ED88-3AD0-46DE-85AB-B4061755A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603"/>
              <a:ext cx="5" cy="69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97" name="Freeform 902">
              <a:extLst>
                <a:ext uri="{FF2B5EF4-FFF2-40B4-BE49-F238E27FC236}">
                  <a16:creationId xmlns:a16="http://schemas.microsoft.com/office/drawing/2014/main" id="{F2AF7F20-260F-4767-A839-B35F9A29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574"/>
              <a:ext cx="27" cy="58"/>
            </a:xfrm>
            <a:custGeom>
              <a:avLst/>
              <a:gdLst>
                <a:gd name="T0" fmla="*/ 13 w 27"/>
                <a:gd name="T1" fmla="*/ 0 h 58"/>
                <a:gd name="T2" fmla="*/ 0 w 27"/>
                <a:gd name="T3" fmla="*/ 58 h 58"/>
                <a:gd name="T4" fmla="*/ 0 w 27"/>
                <a:gd name="T5" fmla="*/ 58 h 58"/>
                <a:gd name="T6" fmla="*/ 0 w 27"/>
                <a:gd name="T7" fmla="*/ 56 h 58"/>
                <a:gd name="T8" fmla="*/ 2 w 27"/>
                <a:gd name="T9" fmla="*/ 56 h 58"/>
                <a:gd name="T10" fmla="*/ 2 w 27"/>
                <a:gd name="T11" fmla="*/ 56 h 58"/>
                <a:gd name="T12" fmla="*/ 4 w 27"/>
                <a:gd name="T13" fmla="*/ 54 h 58"/>
                <a:gd name="T14" fmla="*/ 4 w 27"/>
                <a:gd name="T15" fmla="*/ 54 h 58"/>
                <a:gd name="T16" fmla="*/ 4 w 27"/>
                <a:gd name="T17" fmla="*/ 54 h 58"/>
                <a:gd name="T18" fmla="*/ 6 w 27"/>
                <a:gd name="T19" fmla="*/ 54 h 58"/>
                <a:gd name="T20" fmla="*/ 6 w 27"/>
                <a:gd name="T21" fmla="*/ 52 h 58"/>
                <a:gd name="T22" fmla="*/ 8 w 27"/>
                <a:gd name="T23" fmla="*/ 52 h 58"/>
                <a:gd name="T24" fmla="*/ 8 w 27"/>
                <a:gd name="T25" fmla="*/ 52 h 58"/>
                <a:gd name="T26" fmla="*/ 10 w 27"/>
                <a:gd name="T27" fmla="*/ 52 h 58"/>
                <a:gd name="T28" fmla="*/ 10 w 27"/>
                <a:gd name="T29" fmla="*/ 52 h 58"/>
                <a:gd name="T30" fmla="*/ 11 w 27"/>
                <a:gd name="T31" fmla="*/ 52 h 58"/>
                <a:gd name="T32" fmla="*/ 11 w 27"/>
                <a:gd name="T33" fmla="*/ 52 h 58"/>
                <a:gd name="T34" fmla="*/ 11 w 27"/>
                <a:gd name="T35" fmla="*/ 52 h 58"/>
                <a:gd name="T36" fmla="*/ 13 w 27"/>
                <a:gd name="T37" fmla="*/ 52 h 58"/>
                <a:gd name="T38" fmla="*/ 13 w 27"/>
                <a:gd name="T39" fmla="*/ 52 h 58"/>
                <a:gd name="T40" fmla="*/ 15 w 27"/>
                <a:gd name="T41" fmla="*/ 52 h 58"/>
                <a:gd name="T42" fmla="*/ 15 w 27"/>
                <a:gd name="T43" fmla="*/ 52 h 58"/>
                <a:gd name="T44" fmla="*/ 17 w 27"/>
                <a:gd name="T45" fmla="*/ 52 h 58"/>
                <a:gd name="T46" fmla="*/ 17 w 27"/>
                <a:gd name="T47" fmla="*/ 52 h 58"/>
                <a:gd name="T48" fmla="*/ 17 w 27"/>
                <a:gd name="T49" fmla="*/ 52 h 58"/>
                <a:gd name="T50" fmla="*/ 19 w 27"/>
                <a:gd name="T51" fmla="*/ 52 h 58"/>
                <a:gd name="T52" fmla="*/ 19 w 27"/>
                <a:gd name="T53" fmla="*/ 52 h 58"/>
                <a:gd name="T54" fmla="*/ 21 w 27"/>
                <a:gd name="T55" fmla="*/ 54 h 58"/>
                <a:gd name="T56" fmla="*/ 21 w 27"/>
                <a:gd name="T57" fmla="*/ 54 h 58"/>
                <a:gd name="T58" fmla="*/ 23 w 27"/>
                <a:gd name="T59" fmla="*/ 54 h 58"/>
                <a:gd name="T60" fmla="*/ 23 w 27"/>
                <a:gd name="T61" fmla="*/ 54 h 58"/>
                <a:gd name="T62" fmla="*/ 23 w 27"/>
                <a:gd name="T63" fmla="*/ 56 h 58"/>
                <a:gd name="T64" fmla="*/ 25 w 27"/>
                <a:gd name="T65" fmla="*/ 56 h 58"/>
                <a:gd name="T66" fmla="*/ 25 w 27"/>
                <a:gd name="T67" fmla="*/ 56 h 58"/>
                <a:gd name="T68" fmla="*/ 27 w 27"/>
                <a:gd name="T69" fmla="*/ 58 h 58"/>
                <a:gd name="T70" fmla="*/ 13 w 27"/>
                <a:gd name="T71" fmla="*/ 0 h 58"/>
                <a:gd name="T72" fmla="*/ 13 w 27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8"/>
                <a:gd name="T113" fmla="*/ 27 w 27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8">
                  <a:moveTo>
                    <a:pt x="13" y="0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903">
              <a:extLst>
                <a:ext uri="{FF2B5EF4-FFF2-40B4-BE49-F238E27FC236}">
                  <a16:creationId xmlns:a16="http://schemas.microsoft.com/office/drawing/2014/main" id="{C78E6B79-5BB3-4F98-9C90-E8C63AE8D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325"/>
              <a:ext cx="933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904">
              <a:extLst>
                <a:ext uri="{FF2B5EF4-FFF2-40B4-BE49-F238E27FC236}">
                  <a16:creationId xmlns:a16="http://schemas.microsoft.com/office/drawing/2014/main" id="{3F128F08-2E0C-4273-8FAA-D4A831CC6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2752"/>
              <a:ext cx="1982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Rectangle 905">
              <a:extLst>
                <a:ext uri="{FF2B5EF4-FFF2-40B4-BE49-F238E27FC236}">
                  <a16:creationId xmlns:a16="http://schemas.microsoft.com/office/drawing/2014/main" id="{DB045EF8-CE21-4B20-90BC-9B9B5B73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868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01" name="Rectangle 906">
              <a:extLst>
                <a:ext uri="{FF2B5EF4-FFF2-40B4-BE49-F238E27FC236}">
                  <a16:creationId xmlns:a16="http://schemas.microsoft.com/office/drawing/2014/main" id="{F561F17E-26CD-45C4-ACE0-3F8CBD9A9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1958"/>
              <a:ext cx="57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02" name="Rectangle 907">
              <a:extLst>
                <a:ext uri="{FF2B5EF4-FFF2-40B4-BE49-F238E27FC236}">
                  <a16:creationId xmlns:a16="http://schemas.microsoft.com/office/drawing/2014/main" id="{8E7FC737-311B-4749-9826-652A0FC44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440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03" name="Rectangle 908">
              <a:extLst>
                <a:ext uri="{FF2B5EF4-FFF2-40B4-BE49-F238E27FC236}">
                  <a16:creationId xmlns:a16="http://schemas.microsoft.com/office/drawing/2014/main" id="{30D949FB-0A40-4511-BFA2-F1FE16BD4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530"/>
              <a:ext cx="4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804" name="Line 909">
              <a:extLst>
                <a:ext uri="{FF2B5EF4-FFF2-40B4-BE49-F238E27FC236}">
                  <a16:creationId xmlns:a16="http://schemas.microsoft.com/office/drawing/2014/main" id="{CFBA84D7-9724-4D13-915E-87B50CE34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573"/>
              <a:ext cx="1598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9" name="Footer Placeholder 3">
            <a:extLst>
              <a:ext uri="{FF2B5EF4-FFF2-40B4-BE49-F238E27FC236}">
                <a16:creationId xmlns:a16="http://schemas.microsoft.com/office/drawing/2014/main" id="{930C3A2B-49F7-49EA-A81A-5B3000A3D7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32790" name="Slide Number Placeholder 4">
            <a:extLst>
              <a:ext uri="{FF2B5EF4-FFF2-40B4-BE49-F238E27FC236}">
                <a16:creationId xmlns:a16="http://schemas.microsoft.com/office/drawing/2014/main" id="{67694570-AA53-456D-B1E6-6254363AB6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035E6B-8E78-4C85-AAD1-74E5A84C1B8C}" type="slidenum">
              <a:rPr lang="en-US" altLang="en-US" smtClean="0">
                <a:solidFill>
                  <a:srgbClr val="045C75"/>
                </a:solidFill>
              </a:rPr>
              <a:pPr/>
              <a:t>12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8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70" grpId="0"/>
      <p:bldP spid="48571" grpId="0"/>
      <p:bldP spid="48627" grpId="0"/>
      <p:bldP spid="48627" grpId="1"/>
      <p:bldP spid="490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>
            <a:extLst>
              <a:ext uri="{FF2B5EF4-FFF2-40B4-BE49-F238E27FC236}">
                <a16:creationId xmlns:a16="http://schemas.microsoft.com/office/drawing/2014/main" id="{E3401872-FE77-4C5F-B58D-3C63942A5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805A5B17-4A2E-4841-A6BA-AB9F4DEF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Line 5">
            <a:extLst>
              <a:ext uri="{FF2B5EF4-FFF2-40B4-BE49-F238E27FC236}">
                <a16:creationId xmlns:a16="http://schemas.microsoft.com/office/drawing/2014/main" id="{30DBD646-C62C-4975-A3C7-C45628FEC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WordArt 6">
            <a:extLst>
              <a:ext uri="{FF2B5EF4-FFF2-40B4-BE49-F238E27FC236}">
                <a16:creationId xmlns:a16="http://schemas.microsoft.com/office/drawing/2014/main" id="{B54A7D83-6D8E-4BD1-9824-74696FF502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33798" name="Text Box 7">
            <a:extLst>
              <a:ext uri="{FF2B5EF4-FFF2-40B4-BE49-F238E27FC236}">
                <a16:creationId xmlns:a16="http://schemas.microsoft.com/office/drawing/2014/main" id="{89F8F61B-A0F9-40A3-BF3D-12B027E88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92263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OBRTANJE KONSTANTNOM UGAONOM BRZINOM OKO VERTIKALNE OSE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33799" name="Picture 8" descr="BD14868_">
            <a:extLst>
              <a:ext uri="{FF2B5EF4-FFF2-40B4-BE49-F238E27FC236}">
                <a16:creationId xmlns:a16="http://schemas.microsoft.com/office/drawing/2014/main" id="{BDD7D1CD-CAA1-4E0C-9345-73603021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35">
            <a:extLst>
              <a:ext uri="{FF2B5EF4-FFF2-40B4-BE49-F238E27FC236}">
                <a16:creationId xmlns:a16="http://schemas.microsoft.com/office/drawing/2014/main" id="{C6A9433E-6425-4D3C-92A4-F09642F3D0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625" y="3267075"/>
            <a:ext cx="2355850" cy="2359025"/>
            <a:chOff x="2154" y="1302"/>
            <a:chExt cx="1596" cy="1599"/>
          </a:xfrm>
        </p:grpSpPr>
        <p:sp>
          <p:nvSpPr>
            <p:cNvPr id="33952" name="AutoShape 36">
              <a:extLst>
                <a:ext uri="{FF2B5EF4-FFF2-40B4-BE49-F238E27FC236}">
                  <a16:creationId xmlns:a16="http://schemas.microsoft.com/office/drawing/2014/main" id="{E674F76F-4792-4044-9DFE-9C6DF645F7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4" y="1302"/>
              <a:ext cx="1593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953" name="Group 37">
              <a:extLst>
                <a:ext uri="{FF2B5EF4-FFF2-40B4-BE49-F238E27FC236}">
                  <a16:creationId xmlns:a16="http://schemas.microsoft.com/office/drawing/2014/main" id="{9B5A1238-D56F-45B0-ACF7-ABECEE1F3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2" y="1593"/>
              <a:ext cx="971" cy="1066"/>
              <a:chOff x="2172" y="1593"/>
              <a:chExt cx="971" cy="1066"/>
            </a:xfrm>
          </p:grpSpPr>
          <p:sp>
            <p:nvSpPr>
              <p:cNvPr id="34109" name="Freeform 38">
                <a:extLst>
                  <a:ext uri="{FF2B5EF4-FFF2-40B4-BE49-F238E27FC236}">
                    <a16:creationId xmlns:a16="http://schemas.microsoft.com/office/drawing/2014/main" id="{507AD546-AE41-4C94-9F40-DAAB2AB86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5" cy="1064"/>
              </a:xfrm>
              <a:custGeom>
                <a:avLst/>
                <a:gdLst>
                  <a:gd name="T0" fmla="*/ 5 w 5"/>
                  <a:gd name="T1" fmla="*/ 16 h 1064"/>
                  <a:gd name="T2" fmla="*/ 5 w 5"/>
                  <a:gd name="T3" fmla="*/ 1064 h 1064"/>
                  <a:gd name="T4" fmla="*/ 0 w 5"/>
                  <a:gd name="T5" fmla="*/ 1064 h 1064"/>
                  <a:gd name="T6" fmla="*/ 0 w 5"/>
                  <a:gd name="T7" fmla="*/ 932 h 1064"/>
                  <a:gd name="T8" fmla="*/ 0 w 5"/>
                  <a:gd name="T9" fmla="*/ 798 h 1064"/>
                  <a:gd name="T10" fmla="*/ 0 w 5"/>
                  <a:gd name="T11" fmla="*/ 666 h 1064"/>
                  <a:gd name="T12" fmla="*/ 0 w 5"/>
                  <a:gd name="T13" fmla="*/ 532 h 1064"/>
                  <a:gd name="T14" fmla="*/ 0 w 5"/>
                  <a:gd name="T15" fmla="*/ 400 h 1064"/>
                  <a:gd name="T16" fmla="*/ 0 w 5"/>
                  <a:gd name="T17" fmla="*/ 266 h 1064"/>
                  <a:gd name="T18" fmla="*/ 0 w 5"/>
                  <a:gd name="T19" fmla="*/ 134 h 1064"/>
                  <a:gd name="T20" fmla="*/ 0 w 5"/>
                  <a:gd name="T21" fmla="*/ 0 h 1064"/>
                  <a:gd name="T22" fmla="*/ 1 w 5"/>
                  <a:gd name="T23" fmla="*/ 9 h 1064"/>
                  <a:gd name="T24" fmla="*/ 5 w 5"/>
                  <a:gd name="T25" fmla="*/ 16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064"/>
                  <a:gd name="T41" fmla="*/ 5 w 5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064">
                    <a:moveTo>
                      <a:pt x="5" y="16"/>
                    </a:moveTo>
                    <a:lnTo>
                      <a:pt x="5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0" name="Freeform 39">
                <a:extLst>
                  <a:ext uri="{FF2B5EF4-FFF2-40B4-BE49-F238E27FC236}">
                    <a16:creationId xmlns:a16="http://schemas.microsoft.com/office/drawing/2014/main" id="{659CE73E-9010-4D81-B672-7156E99C9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93"/>
                <a:ext cx="8" cy="1064"/>
              </a:xfrm>
              <a:custGeom>
                <a:avLst/>
                <a:gdLst>
                  <a:gd name="T0" fmla="*/ 8 w 8"/>
                  <a:gd name="T1" fmla="*/ 33 h 1064"/>
                  <a:gd name="T2" fmla="*/ 8 w 8"/>
                  <a:gd name="T3" fmla="*/ 1064 h 1064"/>
                  <a:gd name="T4" fmla="*/ 0 w 8"/>
                  <a:gd name="T5" fmla="*/ 1064 h 1064"/>
                  <a:gd name="T6" fmla="*/ 0 w 8"/>
                  <a:gd name="T7" fmla="*/ 932 h 1064"/>
                  <a:gd name="T8" fmla="*/ 0 w 8"/>
                  <a:gd name="T9" fmla="*/ 798 h 1064"/>
                  <a:gd name="T10" fmla="*/ 0 w 8"/>
                  <a:gd name="T11" fmla="*/ 666 h 1064"/>
                  <a:gd name="T12" fmla="*/ 0 w 8"/>
                  <a:gd name="T13" fmla="*/ 532 h 1064"/>
                  <a:gd name="T14" fmla="*/ 0 w 8"/>
                  <a:gd name="T15" fmla="*/ 400 h 1064"/>
                  <a:gd name="T16" fmla="*/ 0 w 8"/>
                  <a:gd name="T17" fmla="*/ 266 h 1064"/>
                  <a:gd name="T18" fmla="*/ 0 w 8"/>
                  <a:gd name="T19" fmla="*/ 134 h 1064"/>
                  <a:gd name="T20" fmla="*/ 0 w 8"/>
                  <a:gd name="T21" fmla="*/ 0 h 1064"/>
                  <a:gd name="T22" fmla="*/ 5 w 8"/>
                  <a:gd name="T23" fmla="*/ 17 h 1064"/>
                  <a:gd name="T24" fmla="*/ 8 w 8"/>
                  <a:gd name="T25" fmla="*/ 33 h 10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064"/>
                  <a:gd name="T41" fmla="*/ 8 w 8"/>
                  <a:gd name="T42" fmla="*/ 1064 h 10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064">
                    <a:moveTo>
                      <a:pt x="8" y="33"/>
                    </a:moveTo>
                    <a:lnTo>
                      <a:pt x="8" y="1064"/>
                    </a:lnTo>
                    <a:lnTo>
                      <a:pt x="0" y="1064"/>
                    </a:lnTo>
                    <a:lnTo>
                      <a:pt x="0" y="932"/>
                    </a:lnTo>
                    <a:lnTo>
                      <a:pt x="0" y="798"/>
                    </a:lnTo>
                    <a:lnTo>
                      <a:pt x="0" y="666"/>
                    </a:lnTo>
                    <a:lnTo>
                      <a:pt x="0" y="532"/>
                    </a:lnTo>
                    <a:lnTo>
                      <a:pt x="0" y="400"/>
                    </a:lnTo>
                    <a:lnTo>
                      <a:pt x="0" y="266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1" name="Freeform 40">
                <a:extLst>
                  <a:ext uri="{FF2B5EF4-FFF2-40B4-BE49-F238E27FC236}">
                    <a16:creationId xmlns:a16="http://schemas.microsoft.com/office/drawing/2014/main" id="{8DE3D675-BCFE-4495-8353-00EE87C0A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609"/>
                <a:ext cx="9" cy="1048"/>
              </a:xfrm>
              <a:custGeom>
                <a:avLst/>
                <a:gdLst>
                  <a:gd name="T0" fmla="*/ 0 w 9"/>
                  <a:gd name="T1" fmla="*/ 1048 h 1048"/>
                  <a:gd name="T2" fmla="*/ 0 w 9"/>
                  <a:gd name="T3" fmla="*/ 0 h 1048"/>
                  <a:gd name="T4" fmla="*/ 3 w 9"/>
                  <a:gd name="T5" fmla="*/ 17 h 1048"/>
                  <a:gd name="T6" fmla="*/ 9 w 9"/>
                  <a:gd name="T7" fmla="*/ 33 h 1048"/>
                  <a:gd name="T8" fmla="*/ 9 w 9"/>
                  <a:gd name="T9" fmla="*/ 1048 h 1048"/>
                  <a:gd name="T10" fmla="*/ 0 w 9"/>
                  <a:gd name="T11" fmla="*/ 1048 h 10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48"/>
                  <a:gd name="T20" fmla="*/ 9 w 9"/>
                  <a:gd name="T21" fmla="*/ 1048 h 10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48">
                    <a:moveTo>
                      <a:pt x="0" y="1048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9" y="33"/>
                    </a:lnTo>
                    <a:lnTo>
                      <a:pt x="9" y="1048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2" name="Freeform 41">
                <a:extLst>
                  <a:ext uri="{FF2B5EF4-FFF2-40B4-BE49-F238E27FC236}">
                    <a16:creationId xmlns:a16="http://schemas.microsoft.com/office/drawing/2014/main" id="{A681CFE0-A4B7-47E2-9CB9-C591CC11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1626"/>
                <a:ext cx="11" cy="1031"/>
              </a:xfrm>
              <a:custGeom>
                <a:avLst/>
                <a:gdLst>
                  <a:gd name="T0" fmla="*/ 0 w 11"/>
                  <a:gd name="T1" fmla="*/ 1031 h 1031"/>
                  <a:gd name="T2" fmla="*/ 0 w 11"/>
                  <a:gd name="T3" fmla="*/ 0 h 1031"/>
                  <a:gd name="T4" fmla="*/ 6 w 11"/>
                  <a:gd name="T5" fmla="*/ 16 h 1031"/>
                  <a:gd name="T6" fmla="*/ 11 w 11"/>
                  <a:gd name="T7" fmla="*/ 32 h 1031"/>
                  <a:gd name="T8" fmla="*/ 11 w 11"/>
                  <a:gd name="T9" fmla="*/ 1031 h 1031"/>
                  <a:gd name="T10" fmla="*/ 0 w 11"/>
                  <a:gd name="T11" fmla="*/ 1031 h 10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31"/>
                  <a:gd name="T20" fmla="*/ 11 w 11"/>
                  <a:gd name="T21" fmla="*/ 1031 h 10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31">
                    <a:moveTo>
                      <a:pt x="0" y="1031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1" y="32"/>
                    </a:lnTo>
                    <a:lnTo>
                      <a:pt x="11" y="1031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rgbClr val="A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3" name="Freeform 42">
                <a:extLst>
                  <a:ext uri="{FF2B5EF4-FFF2-40B4-BE49-F238E27FC236}">
                    <a16:creationId xmlns:a16="http://schemas.microsoft.com/office/drawing/2014/main" id="{F57BEF51-1536-4233-B3A6-91D79CF38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642"/>
                <a:ext cx="10" cy="1015"/>
              </a:xfrm>
              <a:custGeom>
                <a:avLst/>
                <a:gdLst>
                  <a:gd name="T0" fmla="*/ 0 w 10"/>
                  <a:gd name="T1" fmla="*/ 1015 h 1015"/>
                  <a:gd name="T2" fmla="*/ 0 w 10"/>
                  <a:gd name="T3" fmla="*/ 0 h 1015"/>
                  <a:gd name="T4" fmla="*/ 5 w 10"/>
                  <a:gd name="T5" fmla="*/ 16 h 1015"/>
                  <a:gd name="T6" fmla="*/ 10 w 10"/>
                  <a:gd name="T7" fmla="*/ 32 h 1015"/>
                  <a:gd name="T8" fmla="*/ 10 w 10"/>
                  <a:gd name="T9" fmla="*/ 1015 h 1015"/>
                  <a:gd name="T10" fmla="*/ 0 w 10"/>
                  <a:gd name="T11" fmla="*/ 1015 h 10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15"/>
                  <a:gd name="T20" fmla="*/ 10 w 10"/>
                  <a:gd name="T21" fmla="*/ 1015 h 10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15">
                    <a:moveTo>
                      <a:pt x="0" y="1015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10" y="32"/>
                    </a:lnTo>
                    <a:lnTo>
                      <a:pt x="10" y="1015"/>
                    </a:lnTo>
                    <a:lnTo>
                      <a:pt x="0" y="101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4" name="Freeform 43">
                <a:extLst>
                  <a:ext uri="{FF2B5EF4-FFF2-40B4-BE49-F238E27FC236}">
                    <a16:creationId xmlns:a16="http://schemas.microsoft.com/office/drawing/2014/main" id="{8099D016-CC5B-4FE3-BB46-AD914DF53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658"/>
                <a:ext cx="9" cy="999"/>
              </a:xfrm>
              <a:custGeom>
                <a:avLst/>
                <a:gdLst>
                  <a:gd name="T0" fmla="*/ 0 w 9"/>
                  <a:gd name="T1" fmla="*/ 999 h 999"/>
                  <a:gd name="T2" fmla="*/ 0 w 9"/>
                  <a:gd name="T3" fmla="*/ 0 h 999"/>
                  <a:gd name="T4" fmla="*/ 4 w 9"/>
                  <a:gd name="T5" fmla="*/ 16 h 999"/>
                  <a:gd name="T6" fmla="*/ 9 w 9"/>
                  <a:gd name="T7" fmla="*/ 32 h 999"/>
                  <a:gd name="T8" fmla="*/ 9 w 9"/>
                  <a:gd name="T9" fmla="*/ 999 h 999"/>
                  <a:gd name="T10" fmla="*/ 0 w 9"/>
                  <a:gd name="T11" fmla="*/ 999 h 9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99"/>
                  <a:gd name="T20" fmla="*/ 9 w 9"/>
                  <a:gd name="T21" fmla="*/ 999 h 9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99">
                    <a:moveTo>
                      <a:pt x="0" y="999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2"/>
                    </a:lnTo>
                    <a:lnTo>
                      <a:pt x="9" y="999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5" name="Freeform 44">
                <a:extLst>
                  <a:ext uri="{FF2B5EF4-FFF2-40B4-BE49-F238E27FC236}">
                    <a16:creationId xmlns:a16="http://schemas.microsoft.com/office/drawing/2014/main" id="{48BBF0CF-CB30-47C2-8DC9-905FE0EE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674"/>
                <a:ext cx="9" cy="983"/>
              </a:xfrm>
              <a:custGeom>
                <a:avLst/>
                <a:gdLst>
                  <a:gd name="T0" fmla="*/ 0 w 9"/>
                  <a:gd name="T1" fmla="*/ 983 h 983"/>
                  <a:gd name="T2" fmla="*/ 0 w 9"/>
                  <a:gd name="T3" fmla="*/ 0 h 983"/>
                  <a:gd name="T4" fmla="*/ 4 w 9"/>
                  <a:gd name="T5" fmla="*/ 16 h 983"/>
                  <a:gd name="T6" fmla="*/ 9 w 9"/>
                  <a:gd name="T7" fmla="*/ 30 h 983"/>
                  <a:gd name="T8" fmla="*/ 9 w 9"/>
                  <a:gd name="T9" fmla="*/ 983 h 983"/>
                  <a:gd name="T10" fmla="*/ 0 w 9"/>
                  <a:gd name="T11" fmla="*/ 983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83"/>
                  <a:gd name="T20" fmla="*/ 9 w 9"/>
                  <a:gd name="T21" fmla="*/ 983 h 9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83">
                    <a:moveTo>
                      <a:pt x="0" y="983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0"/>
                    </a:lnTo>
                    <a:lnTo>
                      <a:pt x="9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6" name="Freeform 45">
                <a:extLst>
                  <a:ext uri="{FF2B5EF4-FFF2-40B4-BE49-F238E27FC236}">
                    <a16:creationId xmlns:a16="http://schemas.microsoft.com/office/drawing/2014/main" id="{48579839-E085-475C-9939-C8EFDF813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690"/>
                <a:ext cx="10" cy="969"/>
              </a:xfrm>
              <a:custGeom>
                <a:avLst/>
                <a:gdLst>
                  <a:gd name="T0" fmla="*/ 0 w 10"/>
                  <a:gd name="T1" fmla="*/ 967 h 969"/>
                  <a:gd name="T2" fmla="*/ 0 w 10"/>
                  <a:gd name="T3" fmla="*/ 0 h 969"/>
                  <a:gd name="T4" fmla="*/ 5 w 10"/>
                  <a:gd name="T5" fmla="*/ 14 h 969"/>
                  <a:gd name="T6" fmla="*/ 10 w 10"/>
                  <a:gd name="T7" fmla="*/ 28 h 969"/>
                  <a:gd name="T8" fmla="*/ 10 w 10"/>
                  <a:gd name="T9" fmla="*/ 969 h 969"/>
                  <a:gd name="T10" fmla="*/ 0 w 10"/>
                  <a:gd name="T11" fmla="*/ 967 h 9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69"/>
                  <a:gd name="T20" fmla="*/ 10 w 10"/>
                  <a:gd name="T21" fmla="*/ 969 h 9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69">
                    <a:moveTo>
                      <a:pt x="0" y="967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0" y="28"/>
                    </a:lnTo>
                    <a:lnTo>
                      <a:pt x="10" y="969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7" name="Freeform 46">
                <a:extLst>
                  <a:ext uri="{FF2B5EF4-FFF2-40B4-BE49-F238E27FC236}">
                    <a16:creationId xmlns:a16="http://schemas.microsoft.com/office/drawing/2014/main" id="{F00D465B-2ECA-4A0C-93FC-F5C3EF1D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04"/>
                <a:ext cx="11" cy="955"/>
              </a:xfrm>
              <a:custGeom>
                <a:avLst/>
                <a:gdLst>
                  <a:gd name="T0" fmla="*/ 0 w 11"/>
                  <a:gd name="T1" fmla="*/ 953 h 955"/>
                  <a:gd name="T2" fmla="*/ 0 w 11"/>
                  <a:gd name="T3" fmla="*/ 0 h 955"/>
                  <a:gd name="T4" fmla="*/ 5 w 11"/>
                  <a:gd name="T5" fmla="*/ 14 h 955"/>
                  <a:gd name="T6" fmla="*/ 11 w 11"/>
                  <a:gd name="T7" fmla="*/ 28 h 955"/>
                  <a:gd name="T8" fmla="*/ 11 w 11"/>
                  <a:gd name="T9" fmla="*/ 955 h 955"/>
                  <a:gd name="T10" fmla="*/ 0 w 11"/>
                  <a:gd name="T11" fmla="*/ 953 h 9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55"/>
                  <a:gd name="T20" fmla="*/ 11 w 11"/>
                  <a:gd name="T21" fmla="*/ 955 h 9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55">
                    <a:moveTo>
                      <a:pt x="0" y="953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11" y="28"/>
                    </a:lnTo>
                    <a:lnTo>
                      <a:pt x="11" y="955"/>
                    </a:lnTo>
                    <a:lnTo>
                      <a:pt x="0" y="953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8" name="Freeform 47">
                <a:extLst>
                  <a:ext uri="{FF2B5EF4-FFF2-40B4-BE49-F238E27FC236}">
                    <a16:creationId xmlns:a16="http://schemas.microsoft.com/office/drawing/2014/main" id="{BD7CAC06-D85D-410B-B0B4-64F00D249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18"/>
                <a:ext cx="9" cy="941"/>
              </a:xfrm>
              <a:custGeom>
                <a:avLst/>
                <a:gdLst>
                  <a:gd name="T0" fmla="*/ 0 w 9"/>
                  <a:gd name="T1" fmla="*/ 941 h 941"/>
                  <a:gd name="T2" fmla="*/ 0 w 9"/>
                  <a:gd name="T3" fmla="*/ 0 h 941"/>
                  <a:gd name="T4" fmla="*/ 6 w 9"/>
                  <a:gd name="T5" fmla="*/ 14 h 941"/>
                  <a:gd name="T6" fmla="*/ 9 w 9"/>
                  <a:gd name="T7" fmla="*/ 28 h 941"/>
                  <a:gd name="T8" fmla="*/ 9 w 9"/>
                  <a:gd name="T9" fmla="*/ 941 h 941"/>
                  <a:gd name="T10" fmla="*/ 0 w 9"/>
                  <a:gd name="T11" fmla="*/ 941 h 9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41"/>
                  <a:gd name="T20" fmla="*/ 9 w 9"/>
                  <a:gd name="T21" fmla="*/ 941 h 9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41">
                    <a:moveTo>
                      <a:pt x="0" y="941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9" y="28"/>
                    </a:lnTo>
                    <a:lnTo>
                      <a:pt x="9" y="941"/>
                    </a:lnTo>
                    <a:lnTo>
                      <a:pt x="0" y="941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9" name="Freeform 48">
                <a:extLst>
                  <a:ext uri="{FF2B5EF4-FFF2-40B4-BE49-F238E27FC236}">
                    <a16:creationId xmlns:a16="http://schemas.microsoft.com/office/drawing/2014/main" id="{DD31856A-DF14-48BF-A06E-D19746616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732"/>
                <a:ext cx="8" cy="927"/>
              </a:xfrm>
              <a:custGeom>
                <a:avLst/>
                <a:gdLst>
                  <a:gd name="T0" fmla="*/ 0 w 8"/>
                  <a:gd name="T1" fmla="*/ 927 h 927"/>
                  <a:gd name="T2" fmla="*/ 0 w 8"/>
                  <a:gd name="T3" fmla="*/ 0 h 927"/>
                  <a:gd name="T4" fmla="*/ 3 w 8"/>
                  <a:gd name="T5" fmla="*/ 14 h 927"/>
                  <a:gd name="T6" fmla="*/ 8 w 8"/>
                  <a:gd name="T7" fmla="*/ 26 h 927"/>
                  <a:gd name="T8" fmla="*/ 8 w 8"/>
                  <a:gd name="T9" fmla="*/ 927 h 927"/>
                  <a:gd name="T10" fmla="*/ 0 w 8"/>
                  <a:gd name="T11" fmla="*/ 927 h 9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927"/>
                  <a:gd name="T20" fmla="*/ 8 w 8"/>
                  <a:gd name="T21" fmla="*/ 927 h 9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927">
                    <a:moveTo>
                      <a:pt x="0" y="927"/>
                    </a:moveTo>
                    <a:lnTo>
                      <a:pt x="0" y="0"/>
                    </a:lnTo>
                    <a:lnTo>
                      <a:pt x="3" y="14"/>
                    </a:lnTo>
                    <a:lnTo>
                      <a:pt x="8" y="26"/>
                    </a:lnTo>
                    <a:lnTo>
                      <a:pt x="8" y="92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0" name="Freeform 49">
                <a:extLst>
                  <a:ext uri="{FF2B5EF4-FFF2-40B4-BE49-F238E27FC236}">
                    <a16:creationId xmlns:a16="http://schemas.microsoft.com/office/drawing/2014/main" id="{2C1D4EF7-11B1-48D7-BBF3-0F6E3A092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746"/>
                <a:ext cx="11" cy="913"/>
              </a:xfrm>
              <a:custGeom>
                <a:avLst/>
                <a:gdLst>
                  <a:gd name="T0" fmla="*/ 0 w 11"/>
                  <a:gd name="T1" fmla="*/ 913 h 913"/>
                  <a:gd name="T2" fmla="*/ 0 w 11"/>
                  <a:gd name="T3" fmla="*/ 0 h 913"/>
                  <a:gd name="T4" fmla="*/ 5 w 11"/>
                  <a:gd name="T5" fmla="*/ 12 h 913"/>
                  <a:gd name="T6" fmla="*/ 11 w 11"/>
                  <a:gd name="T7" fmla="*/ 25 h 913"/>
                  <a:gd name="T8" fmla="*/ 11 w 11"/>
                  <a:gd name="T9" fmla="*/ 913 h 913"/>
                  <a:gd name="T10" fmla="*/ 0 w 11"/>
                  <a:gd name="T11" fmla="*/ 913 h 9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13"/>
                  <a:gd name="T20" fmla="*/ 11 w 11"/>
                  <a:gd name="T21" fmla="*/ 913 h 9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13">
                    <a:moveTo>
                      <a:pt x="0" y="91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1" y="25"/>
                    </a:lnTo>
                    <a:lnTo>
                      <a:pt x="11" y="913"/>
                    </a:lnTo>
                    <a:lnTo>
                      <a:pt x="0" y="913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1" name="Freeform 50">
                <a:extLst>
                  <a:ext uri="{FF2B5EF4-FFF2-40B4-BE49-F238E27FC236}">
                    <a16:creationId xmlns:a16="http://schemas.microsoft.com/office/drawing/2014/main" id="{EB4BAC39-5927-4766-A7C1-E5CFBFD2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58"/>
                <a:ext cx="11" cy="901"/>
              </a:xfrm>
              <a:custGeom>
                <a:avLst/>
                <a:gdLst>
                  <a:gd name="T0" fmla="*/ 0 w 11"/>
                  <a:gd name="T1" fmla="*/ 901 h 901"/>
                  <a:gd name="T2" fmla="*/ 0 w 11"/>
                  <a:gd name="T3" fmla="*/ 0 h 901"/>
                  <a:gd name="T4" fmla="*/ 6 w 11"/>
                  <a:gd name="T5" fmla="*/ 13 h 901"/>
                  <a:gd name="T6" fmla="*/ 11 w 11"/>
                  <a:gd name="T7" fmla="*/ 27 h 901"/>
                  <a:gd name="T8" fmla="*/ 11 w 11"/>
                  <a:gd name="T9" fmla="*/ 901 h 901"/>
                  <a:gd name="T10" fmla="*/ 0 w 11"/>
                  <a:gd name="T11" fmla="*/ 901 h 9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01"/>
                  <a:gd name="T20" fmla="*/ 11 w 11"/>
                  <a:gd name="T21" fmla="*/ 901 h 9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01">
                    <a:moveTo>
                      <a:pt x="0" y="901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11" y="27"/>
                    </a:lnTo>
                    <a:lnTo>
                      <a:pt x="11" y="901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2" name="Freeform 51">
                <a:extLst>
                  <a:ext uri="{FF2B5EF4-FFF2-40B4-BE49-F238E27FC236}">
                    <a16:creationId xmlns:a16="http://schemas.microsoft.com/office/drawing/2014/main" id="{87D1C26B-4526-4D3F-BE5E-F1CEBDE8E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1771"/>
                <a:ext cx="9" cy="888"/>
              </a:xfrm>
              <a:custGeom>
                <a:avLst/>
                <a:gdLst>
                  <a:gd name="T0" fmla="*/ 0 w 9"/>
                  <a:gd name="T1" fmla="*/ 888 h 888"/>
                  <a:gd name="T2" fmla="*/ 0 w 9"/>
                  <a:gd name="T3" fmla="*/ 0 h 888"/>
                  <a:gd name="T4" fmla="*/ 5 w 9"/>
                  <a:gd name="T5" fmla="*/ 12 h 888"/>
                  <a:gd name="T6" fmla="*/ 9 w 9"/>
                  <a:gd name="T7" fmla="*/ 24 h 888"/>
                  <a:gd name="T8" fmla="*/ 9 w 9"/>
                  <a:gd name="T9" fmla="*/ 888 h 888"/>
                  <a:gd name="T10" fmla="*/ 0 w 9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88"/>
                  <a:gd name="T20" fmla="*/ 9 w 9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88">
                    <a:moveTo>
                      <a:pt x="0" y="888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9" y="24"/>
                    </a:lnTo>
                    <a:lnTo>
                      <a:pt x="9" y="888"/>
                    </a:lnTo>
                    <a:lnTo>
                      <a:pt x="0" y="888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3" name="Freeform 52">
                <a:extLst>
                  <a:ext uri="{FF2B5EF4-FFF2-40B4-BE49-F238E27FC236}">
                    <a16:creationId xmlns:a16="http://schemas.microsoft.com/office/drawing/2014/main" id="{51A10AB9-626B-499F-AAFE-B3F156F50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785"/>
                <a:ext cx="9" cy="874"/>
              </a:xfrm>
              <a:custGeom>
                <a:avLst/>
                <a:gdLst>
                  <a:gd name="T0" fmla="*/ 0 w 9"/>
                  <a:gd name="T1" fmla="*/ 874 h 874"/>
                  <a:gd name="T2" fmla="*/ 0 w 9"/>
                  <a:gd name="T3" fmla="*/ 0 h 874"/>
                  <a:gd name="T4" fmla="*/ 4 w 9"/>
                  <a:gd name="T5" fmla="*/ 10 h 874"/>
                  <a:gd name="T6" fmla="*/ 9 w 9"/>
                  <a:gd name="T7" fmla="*/ 23 h 874"/>
                  <a:gd name="T8" fmla="*/ 9 w 9"/>
                  <a:gd name="T9" fmla="*/ 874 h 874"/>
                  <a:gd name="T10" fmla="*/ 0 w 9"/>
                  <a:gd name="T11" fmla="*/ 874 h 8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74"/>
                  <a:gd name="T20" fmla="*/ 9 w 9"/>
                  <a:gd name="T21" fmla="*/ 874 h 8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74">
                    <a:moveTo>
                      <a:pt x="0" y="874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74"/>
                    </a:lnTo>
                    <a:lnTo>
                      <a:pt x="0" y="874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4" name="Freeform 53">
                <a:extLst>
                  <a:ext uri="{FF2B5EF4-FFF2-40B4-BE49-F238E27FC236}">
                    <a16:creationId xmlns:a16="http://schemas.microsoft.com/office/drawing/2014/main" id="{8967281A-95D2-4B39-8FA3-4ED2856C2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95"/>
                <a:ext cx="10" cy="864"/>
              </a:xfrm>
              <a:custGeom>
                <a:avLst/>
                <a:gdLst>
                  <a:gd name="T0" fmla="*/ 0 w 10"/>
                  <a:gd name="T1" fmla="*/ 864 h 864"/>
                  <a:gd name="T2" fmla="*/ 0 w 10"/>
                  <a:gd name="T3" fmla="*/ 0 h 864"/>
                  <a:gd name="T4" fmla="*/ 5 w 10"/>
                  <a:gd name="T5" fmla="*/ 13 h 864"/>
                  <a:gd name="T6" fmla="*/ 10 w 10"/>
                  <a:gd name="T7" fmla="*/ 25 h 864"/>
                  <a:gd name="T8" fmla="*/ 10 w 10"/>
                  <a:gd name="T9" fmla="*/ 864 h 864"/>
                  <a:gd name="T10" fmla="*/ 0 w 10"/>
                  <a:gd name="T11" fmla="*/ 864 h 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64"/>
                  <a:gd name="T20" fmla="*/ 10 w 10"/>
                  <a:gd name="T21" fmla="*/ 864 h 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64">
                    <a:moveTo>
                      <a:pt x="0" y="864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10" y="25"/>
                    </a:lnTo>
                    <a:lnTo>
                      <a:pt x="10" y="864"/>
                    </a:lnTo>
                    <a:lnTo>
                      <a:pt x="0" y="86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5" name="Freeform 54">
                <a:extLst>
                  <a:ext uri="{FF2B5EF4-FFF2-40B4-BE49-F238E27FC236}">
                    <a16:creationId xmlns:a16="http://schemas.microsoft.com/office/drawing/2014/main" id="{EE7CAC57-43AC-438C-92B6-AED6D097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808"/>
                <a:ext cx="10" cy="851"/>
              </a:xfrm>
              <a:custGeom>
                <a:avLst/>
                <a:gdLst>
                  <a:gd name="T0" fmla="*/ 0 w 10"/>
                  <a:gd name="T1" fmla="*/ 851 h 851"/>
                  <a:gd name="T2" fmla="*/ 0 w 10"/>
                  <a:gd name="T3" fmla="*/ 0 h 851"/>
                  <a:gd name="T4" fmla="*/ 5 w 10"/>
                  <a:gd name="T5" fmla="*/ 12 h 851"/>
                  <a:gd name="T6" fmla="*/ 10 w 10"/>
                  <a:gd name="T7" fmla="*/ 23 h 851"/>
                  <a:gd name="T8" fmla="*/ 10 w 10"/>
                  <a:gd name="T9" fmla="*/ 851 h 851"/>
                  <a:gd name="T10" fmla="*/ 0 w 10"/>
                  <a:gd name="T11" fmla="*/ 851 h 8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51"/>
                  <a:gd name="T20" fmla="*/ 10 w 10"/>
                  <a:gd name="T21" fmla="*/ 851 h 8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51">
                    <a:moveTo>
                      <a:pt x="0" y="851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10" y="23"/>
                    </a:lnTo>
                    <a:lnTo>
                      <a:pt x="10" y="851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6" name="Freeform 55">
                <a:extLst>
                  <a:ext uri="{FF2B5EF4-FFF2-40B4-BE49-F238E27FC236}">
                    <a16:creationId xmlns:a16="http://schemas.microsoft.com/office/drawing/2014/main" id="{3B8D130D-389C-43A1-ABFD-661763D20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820"/>
                <a:ext cx="9" cy="839"/>
              </a:xfrm>
              <a:custGeom>
                <a:avLst/>
                <a:gdLst>
                  <a:gd name="T0" fmla="*/ 0 w 9"/>
                  <a:gd name="T1" fmla="*/ 839 h 839"/>
                  <a:gd name="T2" fmla="*/ 0 w 9"/>
                  <a:gd name="T3" fmla="*/ 0 h 839"/>
                  <a:gd name="T4" fmla="*/ 5 w 9"/>
                  <a:gd name="T5" fmla="*/ 11 h 839"/>
                  <a:gd name="T6" fmla="*/ 9 w 9"/>
                  <a:gd name="T7" fmla="*/ 21 h 839"/>
                  <a:gd name="T8" fmla="*/ 9 w 9"/>
                  <a:gd name="T9" fmla="*/ 839 h 839"/>
                  <a:gd name="T10" fmla="*/ 0 w 9"/>
                  <a:gd name="T11" fmla="*/ 839 h 8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39"/>
                  <a:gd name="T20" fmla="*/ 9 w 9"/>
                  <a:gd name="T21" fmla="*/ 839 h 8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9" y="21"/>
                    </a:lnTo>
                    <a:lnTo>
                      <a:pt x="9" y="839"/>
                    </a:lnTo>
                    <a:lnTo>
                      <a:pt x="0" y="839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7" name="Freeform 56">
                <a:extLst>
                  <a:ext uri="{FF2B5EF4-FFF2-40B4-BE49-F238E27FC236}">
                    <a16:creationId xmlns:a16="http://schemas.microsoft.com/office/drawing/2014/main" id="{C6E0B7AF-3ABC-4DA3-B563-046FB30B6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1831"/>
                <a:ext cx="9" cy="828"/>
              </a:xfrm>
              <a:custGeom>
                <a:avLst/>
                <a:gdLst>
                  <a:gd name="T0" fmla="*/ 0 w 9"/>
                  <a:gd name="T1" fmla="*/ 828 h 828"/>
                  <a:gd name="T2" fmla="*/ 0 w 9"/>
                  <a:gd name="T3" fmla="*/ 0 h 828"/>
                  <a:gd name="T4" fmla="*/ 4 w 9"/>
                  <a:gd name="T5" fmla="*/ 10 h 828"/>
                  <a:gd name="T6" fmla="*/ 9 w 9"/>
                  <a:gd name="T7" fmla="*/ 23 h 828"/>
                  <a:gd name="T8" fmla="*/ 9 w 9"/>
                  <a:gd name="T9" fmla="*/ 828 h 828"/>
                  <a:gd name="T10" fmla="*/ 0 w 9"/>
                  <a:gd name="T11" fmla="*/ 828 h 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28"/>
                  <a:gd name="T20" fmla="*/ 9 w 9"/>
                  <a:gd name="T21" fmla="*/ 828 h 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28">
                    <a:moveTo>
                      <a:pt x="0" y="828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23"/>
                    </a:lnTo>
                    <a:lnTo>
                      <a:pt x="9" y="828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8" name="Freeform 57">
                <a:extLst>
                  <a:ext uri="{FF2B5EF4-FFF2-40B4-BE49-F238E27FC236}">
                    <a16:creationId xmlns:a16="http://schemas.microsoft.com/office/drawing/2014/main" id="{9E69B692-9547-474F-A79B-8E0D2BEB1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1841"/>
                <a:ext cx="11" cy="818"/>
              </a:xfrm>
              <a:custGeom>
                <a:avLst/>
                <a:gdLst>
                  <a:gd name="T0" fmla="*/ 0 w 11"/>
                  <a:gd name="T1" fmla="*/ 818 h 818"/>
                  <a:gd name="T2" fmla="*/ 0 w 11"/>
                  <a:gd name="T3" fmla="*/ 0 h 818"/>
                  <a:gd name="T4" fmla="*/ 5 w 11"/>
                  <a:gd name="T5" fmla="*/ 11 h 818"/>
                  <a:gd name="T6" fmla="*/ 11 w 11"/>
                  <a:gd name="T7" fmla="*/ 21 h 818"/>
                  <a:gd name="T8" fmla="*/ 11 w 11"/>
                  <a:gd name="T9" fmla="*/ 818 h 818"/>
                  <a:gd name="T10" fmla="*/ 0 w 11"/>
                  <a:gd name="T11" fmla="*/ 818 h 8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18"/>
                  <a:gd name="T20" fmla="*/ 11 w 11"/>
                  <a:gd name="T21" fmla="*/ 818 h 8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18">
                    <a:moveTo>
                      <a:pt x="0" y="818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1" y="21"/>
                    </a:lnTo>
                    <a:lnTo>
                      <a:pt x="11" y="818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9" name="Freeform 58">
                <a:extLst>
                  <a:ext uri="{FF2B5EF4-FFF2-40B4-BE49-F238E27FC236}">
                    <a16:creationId xmlns:a16="http://schemas.microsoft.com/office/drawing/2014/main" id="{525C91EB-6097-4B0B-A63C-74DC36E33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854"/>
                <a:ext cx="11" cy="805"/>
              </a:xfrm>
              <a:custGeom>
                <a:avLst/>
                <a:gdLst>
                  <a:gd name="T0" fmla="*/ 0 w 11"/>
                  <a:gd name="T1" fmla="*/ 805 h 805"/>
                  <a:gd name="T2" fmla="*/ 0 w 11"/>
                  <a:gd name="T3" fmla="*/ 0 h 805"/>
                  <a:gd name="T4" fmla="*/ 6 w 11"/>
                  <a:gd name="T5" fmla="*/ 8 h 805"/>
                  <a:gd name="T6" fmla="*/ 11 w 11"/>
                  <a:gd name="T7" fmla="*/ 19 h 805"/>
                  <a:gd name="T8" fmla="*/ 11 w 11"/>
                  <a:gd name="T9" fmla="*/ 805 h 805"/>
                  <a:gd name="T10" fmla="*/ 0 w 11"/>
                  <a:gd name="T11" fmla="*/ 805 h 8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05"/>
                  <a:gd name="T20" fmla="*/ 11 w 11"/>
                  <a:gd name="T21" fmla="*/ 805 h 8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05">
                    <a:moveTo>
                      <a:pt x="0" y="805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9"/>
                    </a:lnTo>
                    <a:lnTo>
                      <a:pt x="11" y="805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0" name="Freeform 59">
                <a:extLst>
                  <a:ext uri="{FF2B5EF4-FFF2-40B4-BE49-F238E27FC236}">
                    <a16:creationId xmlns:a16="http://schemas.microsoft.com/office/drawing/2014/main" id="{69B9D89D-7234-4A68-9D70-7A940B894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862"/>
                <a:ext cx="8" cy="797"/>
              </a:xfrm>
              <a:custGeom>
                <a:avLst/>
                <a:gdLst>
                  <a:gd name="T0" fmla="*/ 0 w 8"/>
                  <a:gd name="T1" fmla="*/ 797 h 797"/>
                  <a:gd name="T2" fmla="*/ 0 w 8"/>
                  <a:gd name="T3" fmla="*/ 0 h 797"/>
                  <a:gd name="T4" fmla="*/ 5 w 8"/>
                  <a:gd name="T5" fmla="*/ 11 h 797"/>
                  <a:gd name="T6" fmla="*/ 8 w 8"/>
                  <a:gd name="T7" fmla="*/ 22 h 797"/>
                  <a:gd name="T8" fmla="*/ 8 w 8"/>
                  <a:gd name="T9" fmla="*/ 797 h 797"/>
                  <a:gd name="T10" fmla="*/ 0 w 8"/>
                  <a:gd name="T11" fmla="*/ 797 h 7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97"/>
                  <a:gd name="T20" fmla="*/ 8 w 8"/>
                  <a:gd name="T21" fmla="*/ 797 h 7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97">
                    <a:moveTo>
                      <a:pt x="0" y="79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" y="22"/>
                    </a:lnTo>
                    <a:lnTo>
                      <a:pt x="8" y="797"/>
                    </a:lnTo>
                    <a:lnTo>
                      <a:pt x="0" y="797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1" name="Freeform 60">
                <a:extLst>
                  <a:ext uri="{FF2B5EF4-FFF2-40B4-BE49-F238E27FC236}">
                    <a16:creationId xmlns:a16="http://schemas.microsoft.com/office/drawing/2014/main" id="{50DAAA6F-B7D4-4F65-B3E0-BC3832AA5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73"/>
                <a:ext cx="9" cy="786"/>
              </a:xfrm>
              <a:custGeom>
                <a:avLst/>
                <a:gdLst>
                  <a:gd name="T0" fmla="*/ 0 w 9"/>
                  <a:gd name="T1" fmla="*/ 786 h 786"/>
                  <a:gd name="T2" fmla="*/ 0 w 9"/>
                  <a:gd name="T3" fmla="*/ 0 h 786"/>
                  <a:gd name="T4" fmla="*/ 3 w 9"/>
                  <a:gd name="T5" fmla="*/ 11 h 786"/>
                  <a:gd name="T6" fmla="*/ 9 w 9"/>
                  <a:gd name="T7" fmla="*/ 21 h 786"/>
                  <a:gd name="T8" fmla="*/ 9 w 9"/>
                  <a:gd name="T9" fmla="*/ 786 h 786"/>
                  <a:gd name="T10" fmla="*/ 0 w 9"/>
                  <a:gd name="T11" fmla="*/ 786 h 7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86"/>
                  <a:gd name="T20" fmla="*/ 9 w 9"/>
                  <a:gd name="T21" fmla="*/ 786 h 7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86">
                    <a:moveTo>
                      <a:pt x="0" y="786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9" y="21"/>
                    </a:lnTo>
                    <a:lnTo>
                      <a:pt x="9" y="78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2" name="Freeform 61">
                <a:extLst>
                  <a:ext uri="{FF2B5EF4-FFF2-40B4-BE49-F238E27FC236}">
                    <a16:creationId xmlns:a16="http://schemas.microsoft.com/office/drawing/2014/main" id="{BDF9C135-F5A8-4C0B-9C92-D719F4408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884"/>
                <a:ext cx="11" cy="775"/>
              </a:xfrm>
              <a:custGeom>
                <a:avLst/>
                <a:gdLst>
                  <a:gd name="T0" fmla="*/ 0 w 11"/>
                  <a:gd name="T1" fmla="*/ 775 h 775"/>
                  <a:gd name="T2" fmla="*/ 0 w 11"/>
                  <a:gd name="T3" fmla="*/ 0 h 775"/>
                  <a:gd name="T4" fmla="*/ 6 w 11"/>
                  <a:gd name="T5" fmla="*/ 10 h 775"/>
                  <a:gd name="T6" fmla="*/ 11 w 11"/>
                  <a:gd name="T7" fmla="*/ 19 h 775"/>
                  <a:gd name="T8" fmla="*/ 11 w 11"/>
                  <a:gd name="T9" fmla="*/ 775 h 775"/>
                  <a:gd name="T10" fmla="*/ 0 w 11"/>
                  <a:gd name="T11" fmla="*/ 775 h 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75"/>
                  <a:gd name="T20" fmla="*/ 11 w 11"/>
                  <a:gd name="T21" fmla="*/ 775 h 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75">
                    <a:moveTo>
                      <a:pt x="0" y="77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11" y="775"/>
                    </a:ln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3" name="Freeform 62">
                <a:extLst>
                  <a:ext uri="{FF2B5EF4-FFF2-40B4-BE49-F238E27FC236}">
                    <a16:creationId xmlns:a16="http://schemas.microsoft.com/office/drawing/2014/main" id="{361EA066-4BE6-424F-8EBC-4898098BD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894"/>
                <a:ext cx="10" cy="765"/>
              </a:xfrm>
              <a:custGeom>
                <a:avLst/>
                <a:gdLst>
                  <a:gd name="T0" fmla="*/ 0 w 10"/>
                  <a:gd name="T1" fmla="*/ 765 h 765"/>
                  <a:gd name="T2" fmla="*/ 0 w 10"/>
                  <a:gd name="T3" fmla="*/ 0 h 765"/>
                  <a:gd name="T4" fmla="*/ 5 w 10"/>
                  <a:gd name="T5" fmla="*/ 9 h 765"/>
                  <a:gd name="T6" fmla="*/ 10 w 10"/>
                  <a:gd name="T7" fmla="*/ 18 h 765"/>
                  <a:gd name="T8" fmla="*/ 10 w 10"/>
                  <a:gd name="T9" fmla="*/ 765 h 765"/>
                  <a:gd name="T10" fmla="*/ 0 w 10"/>
                  <a:gd name="T11" fmla="*/ 765 h 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65"/>
                  <a:gd name="T20" fmla="*/ 10 w 10"/>
                  <a:gd name="T21" fmla="*/ 765 h 7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65">
                    <a:moveTo>
                      <a:pt x="0" y="765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65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4" name="Freeform 63">
                <a:extLst>
                  <a:ext uri="{FF2B5EF4-FFF2-40B4-BE49-F238E27FC236}">
                    <a16:creationId xmlns:a16="http://schemas.microsoft.com/office/drawing/2014/main" id="{B4BB2479-3CB9-40E4-BAE3-F0328B944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903"/>
                <a:ext cx="9" cy="756"/>
              </a:xfrm>
              <a:custGeom>
                <a:avLst/>
                <a:gdLst>
                  <a:gd name="T0" fmla="*/ 0 w 9"/>
                  <a:gd name="T1" fmla="*/ 756 h 756"/>
                  <a:gd name="T2" fmla="*/ 0 w 9"/>
                  <a:gd name="T3" fmla="*/ 0 h 756"/>
                  <a:gd name="T4" fmla="*/ 5 w 9"/>
                  <a:gd name="T5" fmla="*/ 9 h 756"/>
                  <a:gd name="T6" fmla="*/ 9 w 9"/>
                  <a:gd name="T7" fmla="*/ 19 h 756"/>
                  <a:gd name="T8" fmla="*/ 9 w 9"/>
                  <a:gd name="T9" fmla="*/ 756 h 756"/>
                  <a:gd name="T10" fmla="*/ 0 w 9"/>
                  <a:gd name="T11" fmla="*/ 756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56"/>
                  <a:gd name="T20" fmla="*/ 9 w 9"/>
                  <a:gd name="T21" fmla="*/ 756 h 7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56">
                    <a:moveTo>
                      <a:pt x="0" y="756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19"/>
                    </a:lnTo>
                    <a:lnTo>
                      <a:pt x="9" y="756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5" name="Freeform 64">
                <a:extLst>
                  <a:ext uri="{FF2B5EF4-FFF2-40B4-BE49-F238E27FC236}">
                    <a16:creationId xmlns:a16="http://schemas.microsoft.com/office/drawing/2014/main" id="{6AC26D27-FAE6-4532-8FF1-F6163CE4D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912"/>
                <a:ext cx="9" cy="747"/>
              </a:xfrm>
              <a:custGeom>
                <a:avLst/>
                <a:gdLst>
                  <a:gd name="T0" fmla="*/ 0 w 9"/>
                  <a:gd name="T1" fmla="*/ 747 h 747"/>
                  <a:gd name="T2" fmla="*/ 0 w 9"/>
                  <a:gd name="T3" fmla="*/ 0 h 747"/>
                  <a:gd name="T4" fmla="*/ 4 w 9"/>
                  <a:gd name="T5" fmla="*/ 10 h 747"/>
                  <a:gd name="T6" fmla="*/ 9 w 9"/>
                  <a:gd name="T7" fmla="*/ 19 h 747"/>
                  <a:gd name="T8" fmla="*/ 9 w 9"/>
                  <a:gd name="T9" fmla="*/ 747 h 747"/>
                  <a:gd name="T10" fmla="*/ 0 w 9"/>
                  <a:gd name="T11" fmla="*/ 747 h 7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47"/>
                  <a:gd name="T20" fmla="*/ 9 w 9"/>
                  <a:gd name="T21" fmla="*/ 747 h 7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47">
                    <a:moveTo>
                      <a:pt x="0" y="747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9" y="19"/>
                    </a:lnTo>
                    <a:lnTo>
                      <a:pt x="9" y="747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6" name="Freeform 65">
                <a:extLst>
                  <a:ext uri="{FF2B5EF4-FFF2-40B4-BE49-F238E27FC236}">
                    <a16:creationId xmlns:a16="http://schemas.microsoft.com/office/drawing/2014/main" id="{321930D1-B566-4383-A2A0-3B3A62311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922"/>
                <a:ext cx="10" cy="737"/>
              </a:xfrm>
              <a:custGeom>
                <a:avLst/>
                <a:gdLst>
                  <a:gd name="T0" fmla="*/ 0 w 10"/>
                  <a:gd name="T1" fmla="*/ 737 h 737"/>
                  <a:gd name="T2" fmla="*/ 0 w 10"/>
                  <a:gd name="T3" fmla="*/ 0 h 737"/>
                  <a:gd name="T4" fmla="*/ 5 w 10"/>
                  <a:gd name="T5" fmla="*/ 9 h 737"/>
                  <a:gd name="T6" fmla="*/ 10 w 10"/>
                  <a:gd name="T7" fmla="*/ 18 h 737"/>
                  <a:gd name="T8" fmla="*/ 10 w 10"/>
                  <a:gd name="T9" fmla="*/ 737 h 737"/>
                  <a:gd name="T10" fmla="*/ 0 w 10"/>
                  <a:gd name="T11" fmla="*/ 737 h 7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37"/>
                  <a:gd name="T20" fmla="*/ 10 w 10"/>
                  <a:gd name="T21" fmla="*/ 737 h 7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37">
                    <a:moveTo>
                      <a:pt x="0" y="737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0" y="18"/>
                    </a:lnTo>
                    <a:lnTo>
                      <a:pt x="10" y="737"/>
                    </a:lnTo>
                    <a:lnTo>
                      <a:pt x="0" y="73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7" name="Freeform 66">
                <a:extLst>
                  <a:ext uri="{FF2B5EF4-FFF2-40B4-BE49-F238E27FC236}">
                    <a16:creationId xmlns:a16="http://schemas.microsoft.com/office/drawing/2014/main" id="{4C9E9E19-6189-4E30-B122-7B859AFB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931"/>
                <a:ext cx="11" cy="728"/>
              </a:xfrm>
              <a:custGeom>
                <a:avLst/>
                <a:gdLst>
                  <a:gd name="T0" fmla="*/ 0 w 11"/>
                  <a:gd name="T1" fmla="*/ 728 h 728"/>
                  <a:gd name="T2" fmla="*/ 0 w 11"/>
                  <a:gd name="T3" fmla="*/ 0 h 728"/>
                  <a:gd name="T4" fmla="*/ 5 w 11"/>
                  <a:gd name="T5" fmla="*/ 9 h 728"/>
                  <a:gd name="T6" fmla="*/ 11 w 11"/>
                  <a:gd name="T7" fmla="*/ 18 h 728"/>
                  <a:gd name="T8" fmla="*/ 11 w 11"/>
                  <a:gd name="T9" fmla="*/ 728 h 728"/>
                  <a:gd name="T10" fmla="*/ 0 w 11"/>
                  <a:gd name="T11" fmla="*/ 728 h 7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28"/>
                  <a:gd name="T20" fmla="*/ 11 w 11"/>
                  <a:gd name="T21" fmla="*/ 728 h 7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28">
                    <a:moveTo>
                      <a:pt x="0" y="728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8"/>
                    </a:lnTo>
                    <a:lnTo>
                      <a:pt x="11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8" name="Freeform 67">
                <a:extLst>
                  <a:ext uri="{FF2B5EF4-FFF2-40B4-BE49-F238E27FC236}">
                    <a16:creationId xmlns:a16="http://schemas.microsoft.com/office/drawing/2014/main" id="{D19CB6EC-C1D2-48F1-A129-5DD6F94E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940"/>
                <a:ext cx="9" cy="719"/>
              </a:xfrm>
              <a:custGeom>
                <a:avLst/>
                <a:gdLst>
                  <a:gd name="T0" fmla="*/ 0 w 9"/>
                  <a:gd name="T1" fmla="*/ 719 h 719"/>
                  <a:gd name="T2" fmla="*/ 0 w 9"/>
                  <a:gd name="T3" fmla="*/ 0 h 719"/>
                  <a:gd name="T4" fmla="*/ 6 w 9"/>
                  <a:gd name="T5" fmla="*/ 9 h 719"/>
                  <a:gd name="T6" fmla="*/ 9 w 9"/>
                  <a:gd name="T7" fmla="*/ 16 h 719"/>
                  <a:gd name="T8" fmla="*/ 9 w 9"/>
                  <a:gd name="T9" fmla="*/ 719 h 719"/>
                  <a:gd name="T10" fmla="*/ 0 w 9"/>
                  <a:gd name="T11" fmla="*/ 719 h 7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19"/>
                  <a:gd name="T20" fmla="*/ 9 w 9"/>
                  <a:gd name="T21" fmla="*/ 719 h 7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19">
                    <a:moveTo>
                      <a:pt x="0" y="719"/>
                    </a:moveTo>
                    <a:lnTo>
                      <a:pt x="0" y="0"/>
                    </a:lnTo>
                    <a:lnTo>
                      <a:pt x="6" y="9"/>
                    </a:lnTo>
                    <a:lnTo>
                      <a:pt x="9" y="16"/>
                    </a:lnTo>
                    <a:lnTo>
                      <a:pt x="9" y="719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9" name="Freeform 68">
                <a:extLst>
                  <a:ext uri="{FF2B5EF4-FFF2-40B4-BE49-F238E27FC236}">
                    <a16:creationId xmlns:a16="http://schemas.microsoft.com/office/drawing/2014/main" id="{63E0CF5A-B197-4468-BAB4-B2F01E5B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1949"/>
                <a:ext cx="8" cy="710"/>
              </a:xfrm>
              <a:custGeom>
                <a:avLst/>
                <a:gdLst>
                  <a:gd name="T0" fmla="*/ 0 w 8"/>
                  <a:gd name="T1" fmla="*/ 710 h 710"/>
                  <a:gd name="T2" fmla="*/ 0 w 8"/>
                  <a:gd name="T3" fmla="*/ 0 h 710"/>
                  <a:gd name="T4" fmla="*/ 3 w 8"/>
                  <a:gd name="T5" fmla="*/ 7 h 710"/>
                  <a:gd name="T6" fmla="*/ 8 w 8"/>
                  <a:gd name="T7" fmla="*/ 16 h 710"/>
                  <a:gd name="T8" fmla="*/ 8 w 8"/>
                  <a:gd name="T9" fmla="*/ 710 h 710"/>
                  <a:gd name="T10" fmla="*/ 0 w 8"/>
                  <a:gd name="T11" fmla="*/ 710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10"/>
                  <a:gd name="T20" fmla="*/ 8 w 8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10">
                    <a:moveTo>
                      <a:pt x="0" y="71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8" y="16"/>
                    </a:lnTo>
                    <a:lnTo>
                      <a:pt x="8" y="710"/>
                    </a:lnTo>
                    <a:lnTo>
                      <a:pt x="0" y="710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0" name="Freeform 69">
                <a:extLst>
                  <a:ext uri="{FF2B5EF4-FFF2-40B4-BE49-F238E27FC236}">
                    <a16:creationId xmlns:a16="http://schemas.microsoft.com/office/drawing/2014/main" id="{3E2CB665-1EAD-4C35-B83A-E0706505F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956"/>
                <a:ext cx="11" cy="703"/>
              </a:xfrm>
              <a:custGeom>
                <a:avLst/>
                <a:gdLst>
                  <a:gd name="T0" fmla="*/ 0 w 11"/>
                  <a:gd name="T1" fmla="*/ 703 h 703"/>
                  <a:gd name="T2" fmla="*/ 0 w 11"/>
                  <a:gd name="T3" fmla="*/ 0 h 703"/>
                  <a:gd name="T4" fmla="*/ 5 w 11"/>
                  <a:gd name="T5" fmla="*/ 9 h 703"/>
                  <a:gd name="T6" fmla="*/ 11 w 11"/>
                  <a:gd name="T7" fmla="*/ 17 h 703"/>
                  <a:gd name="T8" fmla="*/ 11 w 11"/>
                  <a:gd name="T9" fmla="*/ 703 h 703"/>
                  <a:gd name="T10" fmla="*/ 0 w 11"/>
                  <a:gd name="T11" fmla="*/ 703 h 7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03"/>
                  <a:gd name="T20" fmla="*/ 11 w 11"/>
                  <a:gd name="T21" fmla="*/ 703 h 7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03">
                    <a:moveTo>
                      <a:pt x="0" y="70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1" y="17"/>
                    </a:lnTo>
                    <a:lnTo>
                      <a:pt x="11" y="703"/>
                    </a:lnTo>
                    <a:lnTo>
                      <a:pt x="0" y="703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1" name="Freeform 70">
                <a:extLst>
                  <a:ext uri="{FF2B5EF4-FFF2-40B4-BE49-F238E27FC236}">
                    <a16:creationId xmlns:a16="http://schemas.microsoft.com/office/drawing/2014/main" id="{77BB1DE5-8BB2-43B4-8CF0-BD5F1AE4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965"/>
                <a:ext cx="11" cy="694"/>
              </a:xfrm>
              <a:custGeom>
                <a:avLst/>
                <a:gdLst>
                  <a:gd name="T0" fmla="*/ 0 w 11"/>
                  <a:gd name="T1" fmla="*/ 694 h 694"/>
                  <a:gd name="T2" fmla="*/ 0 w 11"/>
                  <a:gd name="T3" fmla="*/ 0 h 694"/>
                  <a:gd name="T4" fmla="*/ 6 w 11"/>
                  <a:gd name="T5" fmla="*/ 8 h 694"/>
                  <a:gd name="T6" fmla="*/ 11 w 11"/>
                  <a:gd name="T7" fmla="*/ 15 h 694"/>
                  <a:gd name="T8" fmla="*/ 11 w 11"/>
                  <a:gd name="T9" fmla="*/ 694 h 694"/>
                  <a:gd name="T10" fmla="*/ 0 w 11"/>
                  <a:gd name="T11" fmla="*/ 694 h 6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94"/>
                  <a:gd name="T20" fmla="*/ 11 w 11"/>
                  <a:gd name="T21" fmla="*/ 694 h 6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94">
                    <a:moveTo>
                      <a:pt x="0" y="694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1" y="694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2" name="Freeform 71">
                <a:extLst>
                  <a:ext uri="{FF2B5EF4-FFF2-40B4-BE49-F238E27FC236}">
                    <a16:creationId xmlns:a16="http://schemas.microsoft.com/office/drawing/2014/main" id="{9CB47351-7E63-4F18-A357-788E8BE4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973"/>
                <a:ext cx="9" cy="686"/>
              </a:xfrm>
              <a:custGeom>
                <a:avLst/>
                <a:gdLst>
                  <a:gd name="T0" fmla="*/ 0 w 9"/>
                  <a:gd name="T1" fmla="*/ 686 h 686"/>
                  <a:gd name="T2" fmla="*/ 0 w 9"/>
                  <a:gd name="T3" fmla="*/ 0 h 686"/>
                  <a:gd name="T4" fmla="*/ 5 w 9"/>
                  <a:gd name="T5" fmla="*/ 7 h 686"/>
                  <a:gd name="T6" fmla="*/ 9 w 9"/>
                  <a:gd name="T7" fmla="*/ 16 h 686"/>
                  <a:gd name="T8" fmla="*/ 9 w 9"/>
                  <a:gd name="T9" fmla="*/ 686 h 686"/>
                  <a:gd name="T10" fmla="*/ 0 w 9"/>
                  <a:gd name="T11" fmla="*/ 686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86"/>
                  <a:gd name="T20" fmla="*/ 9 w 9"/>
                  <a:gd name="T21" fmla="*/ 686 h 6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86">
                    <a:moveTo>
                      <a:pt x="0" y="68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6"/>
                    </a:lnTo>
                    <a:lnTo>
                      <a:pt x="9" y="686"/>
                    </a:lnTo>
                    <a:lnTo>
                      <a:pt x="0" y="686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3" name="Freeform 72">
                <a:extLst>
                  <a:ext uri="{FF2B5EF4-FFF2-40B4-BE49-F238E27FC236}">
                    <a16:creationId xmlns:a16="http://schemas.microsoft.com/office/drawing/2014/main" id="{3EE4833A-BE17-45F6-9F0D-3420B47C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980"/>
                <a:ext cx="9" cy="679"/>
              </a:xfrm>
              <a:custGeom>
                <a:avLst/>
                <a:gdLst>
                  <a:gd name="T0" fmla="*/ 0 w 9"/>
                  <a:gd name="T1" fmla="*/ 679 h 679"/>
                  <a:gd name="T2" fmla="*/ 0 w 9"/>
                  <a:gd name="T3" fmla="*/ 0 h 679"/>
                  <a:gd name="T4" fmla="*/ 4 w 9"/>
                  <a:gd name="T5" fmla="*/ 9 h 679"/>
                  <a:gd name="T6" fmla="*/ 9 w 9"/>
                  <a:gd name="T7" fmla="*/ 16 h 679"/>
                  <a:gd name="T8" fmla="*/ 9 w 9"/>
                  <a:gd name="T9" fmla="*/ 679 h 679"/>
                  <a:gd name="T10" fmla="*/ 0 w 9"/>
                  <a:gd name="T11" fmla="*/ 679 h 6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79"/>
                  <a:gd name="T20" fmla="*/ 9 w 9"/>
                  <a:gd name="T21" fmla="*/ 679 h 6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79">
                    <a:moveTo>
                      <a:pt x="0" y="679"/>
                    </a:moveTo>
                    <a:lnTo>
                      <a:pt x="0" y="0"/>
                    </a:lnTo>
                    <a:lnTo>
                      <a:pt x="4" y="9"/>
                    </a:lnTo>
                    <a:lnTo>
                      <a:pt x="9" y="16"/>
                    </a:lnTo>
                    <a:lnTo>
                      <a:pt x="9" y="67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4" name="Freeform 73">
                <a:extLst>
                  <a:ext uri="{FF2B5EF4-FFF2-40B4-BE49-F238E27FC236}">
                    <a16:creationId xmlns:a16="http://schemas.microsoft.com/office/drawing/2014/main" id="{EAE4311B-613A-45E6-87F5-CE009EC7D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989"/>
                <a:ext cx="10" cy="670"/>
              </a:xfrm>
              <a:custGeom>
                <a:avLst/>
                <a:gdLst>
                  <a:gd name="T0" fmla="*/ 0 w 10"/>
                  <a:gd name="T1" fmla="*/ 670 h 670"/>
                  <a:gd name="T2" fmla="*/ 0 w 10"/>
                  <a:gd name="T3" fmla="*/ 0 h 670"/>
                  <a:gd name="T4" fmla="*/ 5 w 10"/>
                  <a:gd name="T5" fmla="*/ 7 h 670"/>
                  <a:gd name="T6" fmla="*/ 10 w 10"/>
                  <a:gd name="T7" fmla="*/ 14 h 670"/>
                  <a:gd name="T8" fmla="*/ 10 w 10"/>
                  <a:gd name="T9" fmla="*/ 670 h 670"/>
                  <a:gd name="T10" fmla="*/ 0 w 10"/>
                  <a:gd name="T11" fmla="*/ 67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70"/>
                  <a:gd name="T20" fmla="*/ 10 w 10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70">
                    <a:moveTo>
                      <a:pt x="0" y="67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70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5" name="Freeform 74">
                <a:extLst>
                  <a:ext uri="{FF2B5EF4-FFF2-40B4-BE49-F238E27FC236}">
                    <a16:creationId xmlns:a16="http://schemas.microsoft.com/office/drawing/2014/main" id="{F69E2B2E-67DC-48DF-B9B2-E4FA787B0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96"/>
                <a:ext cx="10" cy="663"/>
              </a:xfrm>
              <a:custGeom>
                <a:avLst/>
                <a:gdLst>
                  <a:gd name="T0" fmla="*/ 0 w 10"/>
                  <a:gd name="T1" fmla="*/ 663 h 663"/>
                  <a:gd name="T2" fmla="*/ 0 w 10"/>
                  <a:gd name="T3" fmla="*/ 0 h 663"/>
                  <a:gd name="T4" fmla="*/ 5 w 10"/>
                  <a:gd name="T5" fmla="*/ 7 h 663"/>
                  <a:gd name="T6" fmla="*/ 10 w 10"/>
                  <a:gd name="T7" fmla="*/ 14 h 663"/>
                  <a:gd name="T8" fmla="*/ 10 w 10"/>
                  <a:gd name="T9" fmla="*/ 663 h 663"/>
                  <a:gd name="T10" fmla="*/ 0 w 10"/>
                  <a:gd name="T11" fmla="*/ 663 h 6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63"/>
                  <a:gd name="T20" fmla="*/ 10 w 10"/>
                  <a:gd name="T21" fmla="*/ 663 h 6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63">
                    <a:moveTo>
                      <a:pt x="0" y="663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4"/>
                    </a:lnTo>
                    <a:lnTo>
                      <a:pt x="10" y="663"/>
                    </a:lnTo>
                    <a:lnTo>
                      <a:pt x="0" y="66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6" name="Freeform 75">
                <a:extLst>
                  <a:ext uri="{FF2B5EF4-FFF2-40B4-BE49-F238E27FC236}">
                    <a16:creationId xmlns:a16="http://schemas.microsoft.com/office/drawing/2014/main" id="{D8695C30-A0EE-412B-891E-716B2EDC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03"/>
                <a:ext cx="9" cy="656"/>
              </a:xfrm>
              <a:custGeom>
                <a:avLst/>
                <a:gdLst>
                  <a:gd name="T0" fmla="*/ 0 w 9"/>
                  <a:gd name="T1" fmla="*/ 656 h 656"/>
                  <a:gd name="T2" fmla="*/ 0 w 9"/>
                  <a:gd name="T3" fmla="*/ 0 h 656"/>
                  <a:gd name="T4" fmla="*/ 5 w 9"/>
                  <a:gd name="T5" fmla="*/ 7 h 656"/>
                  <a:gd name="T6" fmla="*/ 9 w 9"/>
                  <a:gd name="T7" fmla="*/ 14 h 656"/>
                  <a:gd name="T8" fmla="*/ 9 w 9"/>
                  <a:gd name="T9" fmla="*/ 656 h 656"/>
                  <a:gd name="T10" fmla="*/ 0 w 9"/>
                  <a:gd name="T11" fmla="*/ 656 h 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56"/>
                  <a:gd name="T20" fmla="*/ 9 w 9"/>
                  <a:gd name="T21" fmla="*/ 656 h 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56">
                    <a:moveTo>
                      <a:pt x="0" y="656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9" y="14"/>
                    </a:lnTo>
                    <a:lnTo>
                      <a:pt x="9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7" name="Freeform 76">
                <a:extLst>
                  <a:ext uri="{FF2B5EF4-FFF2-40B4-BE49-F238E27FC236}">
                    <a16:creationId xmlns:a16="http://schemas.microsoft.com/office/drawing/2014/main" id="{46C3C7FE-B7A9-4CB2-A166-B2B689180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2010"/>
                <a:ext cx="9" cy="649"/>
              </a:xfrm>
              <a:custGeom>
                <a:avLst/>
                <a:gdLst>
                  <a:gd name="T0" fmla="*/ 0 w 9"/>
                  <a:gd name="T1" fmla="*/ 649 h 649"/>
                  <a:gd name="T2" fmla="*/ 0 w 9"/>
                  <a:gd name="T3" fmla="*/ 0 h 649"/>
                  <a:gd name="T4" fmla="*/ 4 w 9"/>
                  <a:gd name="T5" fmla="*/ 7 h 649"/>
                  <a:gd name="T6" fmla="*/ 9 w 9"/>
                  <a:gd name="T7" fmla="*/ 15 h 649"/>
                  <a:gd name="T8" fmla="*/ 9 w 9"/>
                  <a:gd name="T9" fmla="*/ 649 h 649"/>
                  <a:gd name="T10" fmla="*/ 0 w 9"/>
                  <a:gd name="T11" fmla="*/ 649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49"/>
                  <a:gd name="T20" fmla="*/ 9 w 9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49">
                    <a:moveTo>
                      <a:pt x="0" y="649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5"/>
                    </a:lnTo>
                    <a:lnTo>
                      <a:pt x="9" y="64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8" name="Freeform 77">
                <a:extLst>
                  <a:ext uri="{FF2B5EF4-FFF2-40B4-BE49-F238E27FC236}">
                    <a16:creationId xmlns:a16="http://schemas.microsoft.com/office/drawing/2014/main" id="{8CD6B25D-9794-4245-B311-12C7896E8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017"/>
                <a:ext cx="10" cy="642"/>
              </a:xfrm>
              <a:custGeom>
                <a:avLst/>
                <a:gdLst>
                  <a:gd name="T0" fmla="*/ 0 w 10"/>
                  <a:gd name="T1" fmla="*/ 642 h 642"/>
                  <a:gd name="T2" fmla="*/ 0 w 10"/>
                  <a:gd name="T3" fmla="*/ 0 h 642"/>
                  <a:gd name="T4" fmla="*/ 5 w 10"/>
                  <a:gd name="T5" fmla="*/ 8 h 642"/>
                  <a:gd name="T6" fmla="*/ 10 w 10"/>
                  <a:gd name="T7" fmla="*/ 15 h 642"/>
                  <a:gd name="T8" fmla="*/ 10 w 10"/>
                  <a:gd name="T9" fmla="*/ 642 h 642"/>
                  <a:gd name="T10" fmla="*/ 0 w 10"/>
                  <a:gd name="T11" fmla="*/ 642 h 6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42"/>
                  <a:gd name="T20" fmla="*/ 10 w 10"/>
                  <a:gd name="T21" fmla="*/ 642 h 6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42">
                    <a:moveTo>
                      <a:pt x="0" y="642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10" y="15"/>
                    </a:lnTo>
                    <a:lnTo>
                      <a:pt x="10" y="642"/>
                    </a:lnTo>
                    <a:lnTo>
                      <a:pt x="0" y="642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9" name="Freeform 78">
                <a:extLst>
                  <a:ext uri="{FF2B5EF4-FFF2-40B4-BE49-F238E27FC236}">
                    <a16:creationId xmlns:a16="http://schemas.microsoft.com/office/drawing/2014/main" id="{A75A2C96-5385-47DE-96B7-0FB1F5191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25"/>
                <a:ext cx="11" cy="634"/>
              </a:xfrm>
              <a:custGeom>
                <a:avLst/>
                <a:gdLst>
                  <a:gd name="T0" fmla="*/ 0 w 11"/>
                  <a:gd name="T1" fmla="*/ 634 h 634"/>
                  <a:gd name="T2" fmla="*/ 0 w 11"/>
                  <a:gd name="T3" fmla="*/ 0 h 634"/>
                  <a:gd name="T4" fmla="*/ 5 w 11"/>
                  <a:gd name="T5" fmla="*/ 7 h 634"/>
                  <a:gd name="T6" fmla="*/ 11 w 11"/>
                  <a:gd name="T7" fmla="*/ 14 h 634"/>
                  <a:gd name="T8" fmla="*/ 11 w 11"/>
                  <a:gd name="T9" fmla="*/ 634 h 634"/>
                  <a:gd name="T10" fmla="*/ 0 w 11"/>
                  <a:gd name="T11" fmla="*/ 634 h 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34"/>
                  <a:gd name="T20" fmla="*/ 11 w 11"/>
                  <a:gd name="T21" fmla="*/ 634 h 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34">
                    <a:moveTo>
                      <a:pt x="0" y="634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1" y="14"/>
                    </a:lnTo>
                    <a:lnTo>
                      <a:pt x="11" y="634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0" name="Freeform 79">
                <a:extLst>
                  <a:ext uri="{FF2B5EF4-FFF2-40B4-BE49-F238E27FC236}">
                    <a16:creationId xmlns:a16="http://schemas.microsoft.com/office/drawing/2014/main" id="{88FF66C8-BA0E-420F-B625-4E23E007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032"/>
                <a:ext cx="9" cy="627"/>
              </a:xfrm>
              <a:custGeom>
                <a:avLst/>
                <a:gdLst>
                  <a:gd name="T0" fmla="*/ 0 w 9"/>
                  <a:gd name="T1" fmla="*/ 627 h 627"/>
                  <a:gd name="T2" fmla="*/ 0 w 9"/>
                  <a:gd name="T3" fmla="*/ 0 h 627"/>
                  <a:gd name="T4" fmla="*/ 6 w 9"/>
                  <a:gd name="T5" fmla="*/ 7 h 627"/>
                  <a:gd name="T6" fmla="*/ 9 w 9"/>
                  <a:gd name="T7" fmla="*/ 14 h 627"/>
                  <a:gd name="T8" fmla="*/ 9 w 9"/>
                  <a:gd name="T9" fmla="*/ 627 h 627"/>
                  <a:gd name="T10" fmla="*/ 0 w 9"/>
                  <a:gd name="T11" fmla="*/ 627 h 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7"/>
                  <a:gd name="T20" fmla="*/ 9 w 9"/>
                  <a:gd name="T21" fmla="*/ 627 h 6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7">
                    <a:moveTo>
                      <a:pt x="0" y="627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4"/>
                    </a:lnTo>
                    <a:lnTo>
                      <a:pt x="9" y="627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1" name="Freeform 80">
                <a:extLst>
                  <a:ext uri="{FF2B5EF4-FFF2-40B4-BE49-F238E27FC236}">
                    <a16:creationId xmlns:a16="http://schemas.microsoft.com/office/drawing/2014/main" id="{8C1E058D-AE95-4AB1-9E8C-1D52D82A3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39"/>
                <a:ext cx="9" cy="620"/>
              </a:xfrm>
              <a:custGeom>
                <a:avLst/>
                <a:gdLst>
                  <a:gd name="T0" fmla="*/ 0 w 9"/>
                  <a:gd name="T1" fmla="*/ 620 h 620"/>
                  <a:gd name="T2" fmla="*/ 0 w 9"/>
                  <a:gd name="T3" fmla="*/ 0 h 620"/>
                  <a:gd name="T4" fmla="*/ 3 w 9"/>
                  <a:gd name="T5" fmla="*/ 7 h 620"/>
                  <a:gd name="T6" fmla="*/ 9 w 9"/>
                  <a:gd name="T7" fmla="*/ 12 h 620"/>
                  <a:gd name="T8" fmla="*/ 9 w 9"/>
                  <a:gd name="T9" fmla="*/ 620 h 620"/>
                  <a:gd name="T10" fmla="*/ 0 w 9"/>
                  <a:gd name="T11" fmla="*/ 620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0"/>
                  <a:gd name="T20" fmla="*/ 9 w 9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0">
                    <a:moveTo>
                      <a:pt x="0" y="62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9" y="12"/>
                    </a:lnTo>
                    <a:lnTo>
                      <a:pt x="9" y="62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2" name="Freeform 81">
                <a:extLst>
                  <a:ext uri="{FF2B5EF4-FFF2-40B4-BE49-F238E27FC236}">
                    <a16:creationId xmlns:a16="http://schemas.microsoft.com/office/drawing/2014/main" id="{12278563-C65D-445C-BE4F-ADA254AAB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046"/>
                <a:ext cx="11" cy="613"/>
              </a:xfrm>
              <a:custGeom>
                <a:avLst/>
                <a:gdLst>
                  <a:gd name="T0" fmla="*/ 0 w 11"/>
                  <a:gd name="T1" fmla="*/ 613 h 613"/>
                  <a:gd name="T2" fmla="*/ 0 w 11"/>
                  <a:gd name="T3" fmla="*/ 0 h 613"/>
                  <a:gd name="T4" fmla="*/ 6 w 11"/>
                  <a:gd name="T5" fmla="*/ 5 h 613"/>
                  <a:gd name="T6" fmla="*/ 11 w 11"/>
                  <a:gd name="T7" fmla="*/ 12 h 613"/>
                  <a:gd name="T8" fmla="*/ 11 w 11"/>
                  <a:gd name="T9" fmla="*/ 613 h 613"/>
                  <a:gd name="T10" fmla="*/ 0 w 11"/>
                  <a:gd name="T11" fmla="*/ 613 h 6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13"/>
                  <a:gd name="T20" fmla="*/ 11 w 11"/>
                  <a:gd name="T21" fmla="*/ 613 h 6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13">
                    <a:moveTo>
                      <a:pt x="0" y="613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2"/>
                    </a:lnTo>
                    <a:lnTo>
                      <a:pt x="11" y="613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3" name="Freeform 82">
                <a:extLst>
                  <a:ext uri="{FF2B5EF4-FFF2-40B4-BE49-F238E27FC236}">
                    <a16:creationId xmlns:a16="http://schemas.microsoft.com/office/drawing/2014/main" id="{B74670EE-7F25-4D46-98B2-2C8C343E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051"/>
                <a:ext cx="10" cy="608"/>
              </a:xfrm>
              <a:custGeom>
                <a:avLst/>
                <a:gdLst>
                  <a:gd name="T0" fmla="*/ 0 w 10"/>
                  <a:gd name="T1" fmla="*/ 608 h 608"/>
                  <a:gd name="T2" fmla="*/ 0 w 10"/>
                  <a:gd name="T3" fmla="*/ 0 h 608"/>
                  <a:gd name="T4" fmla="*/ 5 w 10"/>
                  <a:gd name="T5" fmla="*/ 7 h 608"/>
                  <a:gd name="T6" fmla="*/ 10 w 10"/>
                  <a:gd name="T7" fmla="*/ 12 h 608"/>
                  <a:gd name="T8" fmla="*/ 10 w 10"/>
                  <a:gd name="T9" fmla="*/ 608 h 608"/>
                  <a:gd name="T10" fmla="*/ 0 w 10"/>
                  <a:gd name="T11" fmla="*/ 608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08"/>
                  <a:gd name="T20" fmla="*/ 10 w 10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08">
                    <a:moveTo>
                      <a:pt x="0" y="608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10" y="12"/>
                    </a:lnTo>
                    <a:lnTo>
                      <a:pt x="10" y="608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4" name="Freeform 83">
                <a:extLst>
                  <a:ext uri="{FF2B5EF4-FFF2-40B4-BE49-F238E27FC236}">
                    <a16:creationId xmlns:a16="http://schemas.microsoft.com/office/drawing/2014/main" id="{E4F99343-54A4-4580-89BC-99812D6FF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058"/>
                <a:ext cx="9" cy="601"/>
              </a:xfrm>
              <a:custGeom>
                <a:avLst/>
                <a:gdLst>
                  <a:gd name="T0" fmla="*/ 0 w 9"/>
                  <a:gd name="T1" fmla="*/ 601 h 601"/>
                  <a:gd name="T2" fmla="*/ 0 w 9"/>
                  <a:gd name="T3" fmla="*/ 0 h 601"/>
                  <a:gd name="T4" fmla="*/ 5 w 9"/>
                  <a:gd name="T5" fmla="*/ 5 h 601"/>
                  <a:gd name="T6" fmla="*/ 9 w 9"/>
                  <a:gd name="T7" fmla="*/ 12 h 601"/>
                  <a:gd name="T8" fmla="*/ 9 w 9"/>
                  <a:gd name="T9" fmla="*/ 601 h 601"/>
                  <a:gd name="T10" fmla="*/ 0 w 9"/>
                  <a:gd name="T11" fmla="*/ 601 h 6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01"/>
                  <a:gd name="T20" fmla="*/ 9 w 9"/>
                  <a:gd name="T21" fmla="*/ 601 h 6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01">
                    <a:moveTo>
                      <a:pt x="0" y="601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12"/>
                    </a:lnTo>
                    <a:lnTo>
                      <a:pt x="9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5" name="Freeform 84">
                <a:extLst>
                  <a:ext uri="{FF2B5EF4-FFF2-40B4-BE49-F238E27FC236}">
                    <a16:creationId xmlns:a16="http://schemas.microsoft.com/office/drawing/2014/main" id="{BDFF6CE4-6A1A-4BD7-B278-2281B312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2063"/>
                <a:ext cx="9" cy="596"/>
              </a:xfrm>
              <a:custGeom>
                <a:avLst/>
                <a:gdLst>
                  <a:gd name="T0" fmla="*/ 0 w 9"/>
                  <a:gd name="T1" fmla="*/ 596 h 596"/>
                  <a:gd name="T2" fmla="*/ 0 w 9"/>
                  <a:gd name="T3" fmla="*/ 0 h 596"/>
                  <a:gd name="T4" fmla="*/ 4 w 9"/>
                  <a:gd name="T5" fmla="*/ 7 h 596"/>
                  <a:gd name="T6" fmla="*/ 9 w 9"/>
                  <a:gd name="T7" fmla="*/ 13 h 596"/>
                  <a:gd name="T8" fmla="*/ 9 w 9"/>
                  <a:gd name="T9" fmla="*/ 596 h 596"/>
                  <a:gd name="T10" fmla="*/ 0 w 9"/>
                  <a:gd name="T11" fmla="*/ 596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96"/>
                  <a:gd name="T20" fmla="*/ 9 w 9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96">
                    <a:moveTo>
                      <a:pt x="0" y="596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9" y="13"/>
                    </a:lnTo>
                    <a:lnTo>
                      <a:pt x="9" y="596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6" name="Freeform 85">
                <a:extLst>
                  <a:ext uri="{FF2B5EF4-FFF2-40B4-BE49-F238E27FC236}">
                    <a16:creationId xmlns:a16="http://schemas.microsoft.com/office/drawing/2014/main" id="{EAA3B2B3-CBE2-47BB-8E87-851CF0601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070"/>
                <a:ext cx="10" cy="589"/>
              </a:xfrm>
              <a:custGeom>
                <a:avLst/>
                <a:gdLst>
                  <a:gd name="T0" fmla="*/ 0 w 10"/>
                  <a:gd name="T1" fmla="*/ 589 h 589"/>
                  <a:gd name="T2" fmla="*/ 0 w 10"/>
                  <a:gd name="T3" fmla="*/ 0 h 589"/>
                  <a:gd name="T4" fmla="*/ 5 w 10"/>
                  <a:gd name="T5" fmla="*/ 6 h 589"/>
                  <a:gd name="T6" fmla="*/ 10 w 10"/>
                  <a:gd name="T7" fmla="*/ 11 h 589"/>
                  <a:gd name="T8" fmla="*/ 10 w 10"/>
                  <a:gd name="T9" fmla="*/ 589 h 589"/>
                  <a:gd name="T10" fmla="*/ 0 w 10"/>
                  <a:gd name="T11" fmla="*/ 589 h 5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89"/>
                  <a:gd name="T20" fmla="*/ 10 w 10"/>
                  <a:gd name="T21" fmla="*/ 589 h 5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89">
                    <a:moveTo>
                      <a:pt x="0" y="589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0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7" name="Freeform 86">
                <a:extLst>
                  <a:ext uri="{FF2B5EF4-FFF2-40B4-BE49-F238E27FC236}">
                    <a16:creationId xmlns:a16="http://schemas.microsoft.com/office/drawing/2014/main" id="{2E51E63A-4117-4311-A8E7-1CA5CFC09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2076"/>
                <a:ext cx="11" cy="583"/>
              </a:xfrm>
              <a:custGeom>
                <a:avLst/>
                <a:gdLst>
                  <a:gd name="T0" fmla="*/ 0 w 11"/>
                  <a:gd name="T1" fmla="*/ 583 h 583"/>
                  <a:gd name="T2" fmla="*/ 0 w 11"/>
                  <a:gd name="T3" fmla="*/ 0 h 583"/>
                  <a:gd name="T4" fmla="*/ 5 w 11"/>
                  <a:gd name="T5" fmla="*/ 5 h 583"/>
                  <a:gd name="T6" fmla="*/ 11 w 11"/>
                  <a:gd name="T7" fmla="*/ 12 h 583"/>
                  <a:gd name="T8" fmla="*/ 11 w 11"/>
                  <a:gd name="T9" fmla="*/ 583 h 583"/>
                  <a:gd name="T10" fmla="*/ 0 w 11"/>
                  <a:gd name="T11" fmla="*/ 583 h 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83"/>
                  <a:gd name="T20" fmla="*/ 11 w 11"/>
                  <a:gd name="T21" fmla="*/ 583 h 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83">
                    <a:moveTo>
                      <a:pt x="0" y="583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2"/>
                    </a:lnTo>
                    <a:lnTo>
                      <a:pt x="11" y="583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8" name="Freeform 87">
                <a:extLst>
                  <a:ext uri="{FF2B5EF4-FFF2-40B4-BE49-F238E27FC236}">
                    <a16:creationId xmlns:a16="http://schemas.microsoft.com/office/drawing/2014/main" id="{2C5191DC-CEDA-447D-8C2F-A4985C6E1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081"/>
                <a:ext cx="9" cy="578"/>
              </a:xfrm>
              <a:custGeom>
                <a:avLst/>
                <a:gdLst>
                  <a:gd name="T0" fmla="*/ 0 w 9"/>
                  <a:gd name="T1" fmla="*/ 578 h 578"/>
                  <a:gd name="T2" fmla="*/ 0 w 9"/>
                  <a:gd name="T3" fmla="*/ 0 h 578"/>
                  <a:gd name="T4" fmla="*/ 6 w 9"/>
                  <a:gd name="T5" fmla="*/ 7 h 578"/>
                  <a:gd name="T6" fmla="*/ 9 w 9"/>
                  <a:gd name="T7" fmla="*/ 12 h 578"/>
                  <a:gd name="T8" fmla="*/ 9 w 9"/>
                  <a:gd name="T9" fmla="*/ 578 h 578"/>
                  <a:gd name="T10" fmla="*/ 0 w 9"/>
                  <a:gd name="T11" fmla="*/ 578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78"/>
                  <a:gd name="T20" fmla="*/ 9 w 9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78">
                    <a:moveTo>
                      <a:pt x="0" y="578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9" y="12"/>
                    </a:lnTo>
                    <a:lnTo>
                      <a:pt x="9" y="578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9" name="Freeform 88">
                <a:extLst>
                  <a:ext uri="{FF2B5EF4-FFF2-40B4-BE49-F238E27FC236}">
                    <a16:creationId xmlns:a16="http://schemas.microsoft.com/office/drawing/2014/main" id="{48079187-DDB7-493B-B246-A69BEAECF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88"/>
                <a:ext cx="8" cy="571"/>
              </a:xfrm>
              <a:custGeom>
                <a:avLst/>
                <a:gdLst>
                  <a:gd name="T0" fmla="*/ 0 w 8"/>
                  <a:gd name="T1" fmla="*/ 571 h 571"/>
                  <a:gd name="T2" fmla="*/ 0 w 8"/>
                  <a:gd name="T3" fmla="*/ 0 h 571"/>
                  <a:gd name="T4" fmla="*/ 3 w 8"/>
                  <a:gd name="T5" fmla="*/ 5 h 571"/>
                  <a:gd name="T6" fmla="*/ 8 w 8"/>
                  <a:gd name="T7" fmla="*/ 11 h 571"/>
                  <a:gd name="T8" fmla="*/ 8 w 8"/>
                  <a:gd name="T9" fmla="*/ 571 h 571"/>
                  <a:gd name="T10" fmla="*/ 0 w 8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71"/>
                  <a:gd name="T20" fmla="*/ 8 w 8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71">
                    <a:moveTo>
                      <a:pt x="0" y="571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1"/>
                    </a:lnTo>
                    <a:lnTo>
                      <a:pt x="8" y="571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0" name="Freeform 89">
                <a:extLst>
                  <a:ext uri="{FF2B5EF4-FFF2-40B4-BE49-F238E27FC236}">
                    <a16:creationId xmlns:a16="http://schemas.microsoft.com/office/drawing/2014/main" id="{F6AE6F0C-989A-4D23-8D88-A78BD8669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093"/>
                <a:ext cx="11" cy="566"/>
              </a:xfrm>
              <a:custGeom>
                <a:avLst/>
                <a:gdLst>
                  <a:gd name="T0" fmla="*/ 0 w 11"/>
                  <a:gd name="T1" fmla="*/ 566 h 566"/>
                  <a:gd name="T2" fmla="*/ 0 w 11"/>
                  <a:gd name="T3" fmla="*/ 0 h 566"/>
                  <a:gd name="T4" fmla="*/ 5 w 11"/>
                  <a:gd name="T5" fmla="*/ 6 h 566"/>
                  <a:gd name="T6" fmla="*/ 11 w 11"/>
                  <a:gd name="T7" fmla="*/ 11 h 566"/>
                  <a:gd name="T8" fmla="*/ 11 w 11"/>
                  <a:gd name="T9" fmla="*/ 566 h 566"/>
                  <a:gd name="T10" fmla="*/ 0 w 11"/>
                  <a:gd name="T11" fmla="*/ 566 h 5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6"/>
                  <a:gd name="T20" fmla="*/ 11 w 11"/>
                  <a:gd name="T21" fmla="*/ 566 h 5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6">
                    <a:moveTo>
                      <a:pt x="0" y="56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1"/>
                    </a:lnTo>
                    <a:lnTo>
                      <a:pt x="11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1" name="Freeform 90">
                <a:extLst>
                  <a:ext uri="{FF2B5EF4-FFF2-40B4-BE49-F238E27FC236}">
                    <a16:creationId xmlns:a16="http://schemas.microsoft.com/office/drawing/2014/main" id="{0EF23DAA-74BC-4626-B228-1868748F2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099"/>
                <a:ext cx="11" cy="560"/>
              </a:xfrm>
              <a:custGeom>
                <a:avLst/>
                <a:gdLst>
                  <a:gd name="T0" fmla="*/ 0 w 11"/>
                  <a:gd name="T1" fmla="*/ 560 h 560"/>
                  <a:gd name="T2" fmla="*/ 0 w 11"/>
                  <a:gd name="T3" fmla="*/ 0 h 560"/>
                  <a:gd name="T4" fmla="*/ 6 w 11"/>
                  <a:gd name="T5" fmla="*/ 5 h 560"/>
                  <a:gd name="T6" fmla="*/ 11 w 11"/>
                  <a:gd name="T7" fmla="*/ 10 h 560"/>
                  <a:gd name="T8" fmla="*/ 11 w 11"/>
                  <a:gd name="T9" fmla="*/ 560 h 560"/>
                  <a:gd name="T10" fmla="*/ 0 w 11"/>
                  <a:gd name="T11" fmla="*/ 560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0"/>
                  <a:gd name="T20" fmla="*/ 11 w 11"/>
                  <a:gd name="T21" fmla="*/ 560 h 5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10"/>
                    </a:lnTo>
                    <a:lnTo>
                      <a:pt x="11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2" name="Freeform 91">
                <a:extLst>
                  <a:ext uri="{FF2B5EF4-FFF2-40B4-BE49-F238E27FC236}">
                    <a16:creationId xmlns:a16="http://schemas.microsoft.com/office/drawing/2014/main" id="{0995A993-3890-4777-BD53-45ECE32E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104"/>
                <a:ext cx="8" cy="555"/>
              </a:xfrm>
              <a:custGeom>
                <a:avLst/>
                <a:gdLst>
                  <a:gd name="T0" fmla="*/ 0 w 8"/>
                  <a:gd name="T1" fmla="*/ 555 h 555"/>
                  <a:gd name="T2" fmla="*/ 0 w 8"/>
                  <a:gd name="T3" fmla="*/ 0 h 555"/>
                  <a:gd name="T4" fmla="*/ 5 w 8"/>
                  <a:gd name="T5" fmla="*/ 5 h 555"/>
                  <a:gd name="T6" fmla="*/ 8 w 8"/>
                  <a:gd name="T7" fmla="*/ 10 h 555"/>
                  <a:gd name="T8" fmla="*/ 8 w 8"/>
                  <a:gd name="T9" fmla="*/ 555 h 555"/>
                  <a:gd name="T10" fmla="*/ 0 w 8"/>
                  <a:gd name="T11" fmla="*/ 555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55"/>
                  <a:gd name="T20" fmla="*/ 8 w 8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55">
                    <a:moveTo>
                      <a:pt x="0" y="55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8" y="10"/>
                    </a:lnTo>
                    <a:lnTo>
                      <a:pt x="8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3" name="Freeform 92">
                <a:extLst>
                  <a:ext uri="{FF2B5EF4-FFF2-40B4-BE49-F238E27FC236}">
                    <a16:creationId xmlns:a16="http://schemas.microsoft.com/office/drawing/2014/main" id="{56082FC9-E1B4-442E-A0EF-94D75A3B2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109"/>
                <a:ext cx="9" cy="550"/>
              </a:xfrm>
              <a:custGeom>
                <a:avLst/>
                <a:gdLst>
                  <a:gd name="T0" fmla="*/ 0 w 9"/>
                  <a:gd name="T1" fmla="*/ 550 h 550"/>
                  <a:gd name="T2" fmla="*/ 0 w 9"/>
                  <a:gd name="T3" fmla="*/ 0 h 550"/>
                  <a:gd name="T4" fmla="*/ 3 w 9"/>
                  <a:gd name="T5" fmla="*/ 5 h 550"/>
                  <a:gd name="T6" fmla="*/ 9 w 9"/>
                  <a:gd name="T7" fmla="*/ 11 h 550"/>
                  <a:gd name="T8" fmla="*/ 9 w 9"/>
                  <a:gd name="T9" fmla="*/ 550 h 550"/>
                  <a:gd name="T10" fmla="*/ 0 w 9"/>
                  <a:gd name="T11" fmla="*/ 550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50"/>
                  <a:gd name="T20" fmla="*/ 9 w 9"/>
                  <a:gd name="T21" fmla="*/ 550 h 5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50">
                    <a:moveTo>
                      <a:pt x="0" y="55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9" y="550"/>
                    </a:ln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4" name="Freeform 93">
                <a:extLst>
                  <a:ext uri="{FF2B5EF4-FFF2-40B4-BE49-F238E27FC236}">
                    <a16:creationId xmlns:a16="http://schemas.microsoft.com/office/drawing/2014/main" id="{716F6A05-FC0F-4D60-9001-60086C29E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114"/>
                <a:ext cx="11" cy="545"/>
              </a:xfrm>
              <a:custGeom>
                <a:avLst/>
                <a:gdLst>
                  <a:gd name="T0" fmla="*/ 0 w 11"/>
                  <a:gd name="T1" fmla="*/ 545 h 545"/>
                  <a:gd name="T2" fmla="*/ 0 w 11"/>
                  <a:gd name="T3" fmla="*/ 0 h 545"/>
                  <a:gd name="T4" fmla="*/ 6 w 11"/>
                  <a:gd name="T5" fmla="*/ 6 h 545"/>
                  <a:gd name="T6" fmla="*/ 11 w 11"/>
                  <a:gd name="T7" fmla="*/ 9 h 545"/>
                  <a:gd name="T8" fmla="*/ 11 w 11"/>
                  <a:gd name="T9" fmla="*/ 545 h 545"/>
                  <a:gd name="T10" fmla="*/ 0 w 11"/>
                  <a:gd name="T11" fmla="*/ 545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5"/>
                  <a:gd name="T20" fmla="*/ 11 w 11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5">
                    <a:moveTo>
                      <a:pt x="0" y="545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1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5" name="Freeform 94">
                <a:extLst>
                  <a:ext uri="{FF2B5EF4-FFF2-40B4-BE49-F238E27FC236}">
                    <a16:creationId xmlns:a16="http://schemas.microsoft.com/office/drawing/2014/main" id="{013AC95F-E6C6-4AC3-92AD-92A0D55AC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120"/>
                <a:ext cx="10" cy="539"/>
              </a:xfrm>
              <a:custGeom>
                <a:avLst/>
                <a:gdLst>
                  <a:gd name="T0" fmla="*/ 0 w 10"/>
                  <a:gd name="T1" fmla="*/ 539 h 539"/>
                  <a:gd name="T2" fmla="*/ 0 w 10"/>
                  <a:gd name="T3" fmla="*/ 0 h 539"/>
                  <a:gd name="T4" fmla="*/ 5 w 10"/>
                  <a:gd name="T5" fmla="*/ 3 h 539"/>
                  <a:gd name="T6" fmla="*/ 10 w 10"/>
                  <a:gd name="T7" fmla="*/ 9 h 539"/>
                  <a:gd name="T8" fmla="*/ 10 w 10"/>
                  <a:gd name="T9" fmla="*/ 539 h 539"/>
                  <a:gd name="T10" fmla="*/ 0 w 10"/>
                  <a:gd name="T11" fmla="*/ 539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9"/>
                  <a:gd name="T20" fmla="*/ 10 w 10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9">
                    <a:moveTo>
                      <a:pt x="0" y="53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3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6" name="Freeform 95">
                <a:extLst>
                  <a:ext uri="{FF2B5EF4-FFF2-40B4-BE49-F238E27FC236}">
                    <a16:creationId xmlns:a16="http://schemas.microsoft.com/office/drawing/2014/main" id="{64DA2EEB-3ABE-4456-AD7A-E8D148CD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123"/>
                <a:ext cx="9" cy="536"/>
              </a:xfrm>
              <a:custGeom>
                <a:avLst/>
                <a:gdLst>
                  <a:gd name="T0" fmla="*/ 0 w 9"/>
                  <a:gd name="T1" fmla="*/ 536 h 536"/>
                  <a:gd name="T2" fmla="*/ 0 w 9"/>
                  <a:gd name="T3" fmla="*/ 0 h 536"/>
                  <a:gd name="T4" fmla="*/ 5 w 9"/>
                  <a:gd name="T5" fmla="*/ 6 h 536"/>
                  <a:gd name="T6" fmla="*/ 9 w 9"/>
                  <a:gd name="T7" fmla="*/ 11 h 536"/>
                  <a:gd name="T8" fmla="*/ 9 w 9"/>
                  <a:gd name="T9" fmla="*/ 536 h 536"/>
                  <a:gd name="T10" fmla="*/ 0 w 9"/>
                  <a:gd name="T11" fmla="*/ 536 h 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6"/>
                  <a:gd name="T20" fmla="*/ 9 w 9"/>
                  <a:gd name="T21" fmla="*/ 536 h 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6">
                    <a:moveTo>
                      <a:pt x="0" y="53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9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7" name="Freeform 96">
                <a:extLst>
                  <a:ext uri="{FF2B5EF4-FFF2-40B4-BE49-F238E27FC236}">
                    <a16:creationId xmlns:a16="http://schemas.microsoft.com/office/drawing/2014/main" id="{1FBAC672-2862-4F2F-8062-354061480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129"/>
                <a:ext cx="9" cy="530"/>
              </a:xfrm>
              <a:custGeom>
                <a:avLst/>
                <a:gdLst>
                  <a:gd name="T0" fmla="*/ 0 w 9"/>
                  <a:gd name="T1" fmla="*/ 530 h 530"/>
                  <a:gd name="T2" fmla="*/ 0 w 9"/>
                  <a:gd name="T3" fmla="*/ 0 h 530"/>
                  <a:gd name="T4" fmla="*/ 4 w 9"/>
                  <a:gd name="T5" fmla="*/ 5 h 530"/>
                  <a:gd name="T6" fmla="*/ 9 w 9"/>
                  <a:gd name="T7" fmla="*/ 8 h 530"/>
                  <a:gd name="T8" fmla="*/ 9 w 9"/>
                  <a:gd name="T9" fmla="*/ 530 h 530"/>
                  <a:gd name="T10" fmla="*/ 0 w 9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0"/>
                  <a:gd name="T20" fmla="*/ 9 w 9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0">
                    <a:moveTo>
                      <a:pt x="0" y="53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9" y="8"/>
                    </a:lnTo>
                    <a:lnTo>
                      <a:pt x="9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8" name="Freeform 97">
                <a:extLst>
                  <a:ext uri="{FF2B5EF4-FFF2-40B4-BE49-F238E27FC236}">
                    <a16:creationId xmlns:a16="http://schemas.microsoft.com/office/drawing/2014/main" id="{CA670441-525C-40A4-938C-04E1A1336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134"/>
                <a:ext cx="10" cy="525"/>
              </a:xfrm>
              <a:custGeom>
                <a:avLst/>
                <a:gdLst>
                  <a:gd name="T0" fmla="*/ 0 w 10"/>
                  <a:gd name="T1" fmla="*/ 525 h 525"/>
                  <a:gd name="T2" fmla="*/ 0 w 10"/>
                  <a:gd name="T3" fmla="*/ 0 h 525"/>
                  <a:gd name="T4" fmla="*/ 5 w 10"/>
                  <a:gd name="T5" fmla="*/ 3 h 525"/>
                  <a:gd name="T6" fmla="*/ 10 w 10"/>
                  <a:gd name="T7" fmla="*/ 9 h 525"/>
                  <a:gd name="T8" fmla="*/ 10 w 10"/>
                  <a:gd name="T9" fmla="*/ 525 h 525"/>
                  <a:gd name="T10" fmla="*/ 0 w 10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5"/>
                  <a:gd name="T20" fmla="*/ 10 w 10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5">
                    <a:moveTo>
                      <a:pt x="0" y="5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9"/>
                    </a:lnTo>
                    <a:lnTo>
                      <a:pt x="10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9" name="Freeform 98">
                <a:extLst>
                  <a:ext uri="{FF2B5EF4-FFF2-40B4-BE49-F238E27FC236}">
                    <a16:creationId xmlns:a16="http://schemas.microsoft.com/office/drawing/2014/main" id="{84D76177-8E12-47B5-9A4F-DFAB21E58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137"/>
                <a:ext cx="11" cy="522"/>
              </a:xfrm>
              <a:custGeom>
                <a:avLst/>
                <a:gdLst>
                  <a:gd name="T0" fmla="*/ 0 w 11"/>
                  <a:gd name="T1" fmla="*/ 522 h 522"/>
                  <a:gd name="T2" fmla="*/ 0 w 11"/>
                  <a:gd name="T3" fmla="*/ 0 h 522"/>
                  <a:gd name="T4" fmla="*/ 5 w 11"/>
                  <a:gd name="T5" fmla="*/ 6 h 522"/>
                  <a:gd name="T6" fmla="*/ 11 w 11"/>
                  <a:gd name="T7" fmla="*/ 9 h 522"/>
                  <a:gd name="T8" fmla="*/ 11 w 11"/>
                  <a:gd name="T9" fmla="*/ 522 h 522"/>
                  <a:gd name="T10" fmla="*/ 0 w 11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22"/>
                  <a:gd name="T20" fmla="*/ 11 w 11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9"/>
                    </a:lnTo>
                    <a:lnTo>
                      <a:pt x="11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0" name="Freeform 99">
                <a:extLst>
                  <a:ext uri="{FF2B5EF4-FFF2-40B4-BE49-F238E27FC236}">
                    <a16:creationId xmlns:a16="http://schemas.microsoft.com/office/drawing/2014/main" id="{6F29D08E-2259-4CBB-B419-18DE06137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2143"/>
                <a:ext cx="11" cy="516"/>
              </a:xfrm>
              <a:custGeom>
                <a:avLst/>
                <a:gdLst>
                  <a:gd name="T0" fmla="*/ 0 w 11"/>
                  <a:gd name="T1" fmla="*/ 516 h 516"/>
                  <a:gd name="T2" fmla="*/ 0 w 11"/>
                  <a:gd name="T3" fmla="*/ 0 h 516"/>
                  <a:gd name="T4" fmla="*/ 6 w 11"/>
                  <a:gd name="T5" fmla="*/ 3 h 516"/>
                  <a:gd name="T6" fmla="*/ 11 w 11"/>
                  <a:gd name="T7" fmla="*/ 8 h 516"/>
                  <a:gd name="T8" fmla="*/ 11 w 11"/>
                  <a:gd name="T9" fmla="*/ 516 h 516"/>
                  <a:gd name="T10" fmla="*/ 0 w 11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6"/>
                  <a:gd name="T20" fmla="*/ 11 w 11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6">
                    <a:moveTo>
                      <a:pt x="0" y="51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8"/>
                    </a:lnTo>
                    <a:lnTo>
                      <a:pt x="11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1" name="Freeform 100">
                <a:extLst>
                  <a:ext uri="{FF2B5EF4-FFF2-40B4-BE49-F238E27FC236}">
                    <a16:creationId xmlns:a16="http://schemas.microsoft.com/office/drawing/2014/main" id="{5ED018A3-EE4F-4F4A-BFF1-90B6F4771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146"/>
                <a:ext cx="8" cy="513"/>
              </a:xfrm>
              <a:custGeom>
                <a:avLst/>
                <a:gdLst>
                  <a:gd name="T0" fmla="*/ 0 w 8"/>
                  <a:gd name="T1" fmla="*/ 513 h 513"/>
                  <a:gd name="T2" fmla="*/ 0 w 8"/>
                  <a:gd name="T3" fmla="*/ 0 h 513"/>
                  <a:gd name="T4" fmla="*/ 3 w 8"/>
                  <a:gd name="T5" fmla="*/ 5 h 513"/>
                  <a:gd name="T6" fmla="*/ 8 w 8"/>
                  <a:gd name="T7" fmla="*/ 9 h 513"/>
                  <a:gd name="T8" fmla="*/ 8 w 8"/>
                  <a:gd name="T9" fmla="*/ 513 h 513"/>
                  <a:gd name="T10" fmla="*/ 0 w 8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13"/>
                  <a:gd name="T20" fmla="*/ 8 w 8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9"/>
                    </a:lnTo>
                    <a:lnTo>
                      <a:pt x="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2" name="Freeform 101">
                <a:extLst>
                  <a:ext uri="{FF2B5EF4-FFF2-40B4-BE49-F238E27FC236}">
                    <a16:creationId xmlns:a16="http://schemas.microsoft.com/office/drawing/2014/main" id="{C4D16F35-AA1E-4C26-9A1F-773F64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151"/>
                <a:ext cx="9" cy="508"/>
              </a:xfrm>
              <a:custGeom>
                <a:avLst/>
                <a:gdLst>
                  <a:gd name="T0" fmla="*/ 0 w 9"/>
                  <a:gd name="T1" fmla="*/ 508 h 508"/>
                  <a:gd name="T2" fmla="*/ 0 w 9"/>
                  <a:gd name="T3" fmla="*/ 0 h 508"/>
                  <a:gd name="T4" fmla="*/ 3 w 9"/>
                  <a:gd name="T5" fmla="*/ 4 h 508"/>
                  <a:gd name="T6" fmla="*/ 9 w 9"/>
                  <a:gd name="T7" fmla="*/ 7 h 508"/>
                  <a:gd name="T8" fmla="*/ 9 w 9"/>
                  <a:gd name="T9" fmla="*/ 508 h 508"/>
                  <a:gd name="T10" fmla="*/ 0 w 9"/>
                  <a:gd name="T11" fmla="*/ 508 h 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8"/>
                  <a:gd name="T20" fmla="*/ 9 w 9"/>
                  <a:gd name="T21" fmla="*/ 508 h 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8">
                    <a:moveTo>
                      <a:pt x="0" y="50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50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3" name="Freeform 102">
                <a:extLst>
                  <a:ext uri="{FF2B5EF4-FFF2-40B4-BE49-F238E27FC236}">
                    <a16:creationId xmlns:a16="http://schemas.microsoft.com/office/drawing/2014/main" id="{2FB5920E-F597-4C4D-83EB-AF19CB8A0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155"/>
                <a:ext cx="11" cy="504"/>
              </a:xfrm>
              <a:custGeom>
                <a:avLst/>
                <a:gdLst>
                  <a:gd name="T0" fmla="*/ 0 w 11"/>
                  <a:gd name="T1" fmla="*/ 504 h 504"/>
                  <a:gd name="T2" fmla="*/ 0 w 11"/>
                  <a:gd name="T3" fmla="*/ 0 h 504"/>
                  <a:gd name="T4" fmla="*/ 6 w 11"/>
                  <a:gd name="T5" fmla="*/ 3 h 504"/>
                  <a:gd name="T6" fmla="*/ 11 w 11"/>
                  <a:gd name="T7" fmla="*/ 9 h 504"/>
                  <a:gd name="T8" fmla="*/ 11 w 11"/>
                  <a:gd name="T9" fmla="*/ 504 h 504"/>
                  <a:gd name="T10" fmla="*/ 0 w 11"/>
                  <a:gd name="T11" fmla="*/ 504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4"/>
                  <a:gd name="T20" fmla="*/ 11 w 11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4">
                    <a:moveTo>
                      <a:pt x="0" y="50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9"/>
                    </a:lnTo>
                    <a:lnTo>
                      <a:pt x="11" y="504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4" name="Freeform 103">
                <a:extLst>
                  <a:ext uri="{FF2B5EF4-FFF2-40B4-BE49-F238E27FC236}">
                    <a16:creationId xmlns:a16="http://schemas.microsoft.com/office/drawing/2014/main" id="{04A81F38-7E04-4BFA-95F9-80D8DDD31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2158"/>
                <a:ext cx="10" cy="501"/>
              </a:xfrm>
              <a:custGeom>
                <a:avLst/>
                <a:gdLst>
                  <a:gd name="T0" fmla="*/ 0 w 10"/>
                  <a:gd name="T1" fmla="*/ 501 h 501"/>
                  <a:gd name="T2" fmla="*/ 0 w 10"/>
                  <a:gd name="T3" fmla="*/ 0 h 501"/>
                  <a:gd name="T4" fmla="*/ 5 w 10"/>
                  <a:gd name="T5" fmla="*/ 6 h 501"/>
                  <a:gd name="T6" fmla="*/ 10 w 10"/>
                  <a:gd name="T7" fmla="*/ 9 h 501"/>
                  <a:gd name="T8" fmla="*/ 10 w 10"/>
                  <a:gd name="T9" fmla="*/ 501 h 501"/>
                  <a:gd name="T10" fmla="*/ 0 w 10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1"/>
                  <a:gd name="T20" fmla="*/ 10 w 10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1">
                    <a:moveTo>
                      <a:pt x="0" y="501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1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5" name="Freeform 104">
                <a:extLst>
                  <a:ext uri="{FF2B5EF4-FFF2-40B4-BE49-F238E27FC236}">
                    <a16:creationId xmlns:a16="http://schemas.microsoft.com/office/drawing/2014/main" id="{B19E027D-3582-4978-A875-D9C33F257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164"/>
                <a:ext cx="9" cy="495"/>
              </a:xfrm>
              <a:custGeom>
                <a:avLst/>
                <a:gdLst>
                  <a:gd name="T0" fmla="*/ 0 w 9"/>
                  <a:gd name="T1" fmla="*/ 495 h 495"/>
                  <a:gd name="T2" fmla="*/ 0 w 9"/>
                  <a:gd name="T3" fmla="*/ 0 h 495"/>
                  <a:gd name="T4" fmla="*/ 5 w 9"/>
                  <a:gd name="T5" fmla="*/ 3 h 495"/>
                  <a:gd name="T6" fmla="*/ 9 w 9"/>
                  <a:gd name="T7" fmla="*/ 7 h 495"/>
                  <a:gd name="T8" fmla="*/ 9 w 9"/>
                  <a:gd name="T9" fmla="*/ 495 h 495"/>
                  <a:gd name="T10" fmla="*/ 0 w 9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5"/>
                  <a:gd name="T20" fmla="*/ 9 w 9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5">
                    <a:moveTo>
                      <a:pt x="0" y="49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9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6" name="Freeform 105">
                <a:extLst>
                  <a:ext uri="{FF2B5EF4-FFF2-40B4-BE49-F238E27FC236}">
                    <a16:creationId xmlns:a16="http://schemas.microsoft.com/office/drawing/2014/main" id="{D2FFBC43-3FD3-4090-BBCE-4ECE153DD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167"/>
                <a:ext cx="9" cy="492"/>
              </a:xfrm>
              <a:custGeom>
                <a:avLst/>
                <a:gdLst>
                  <a:gd name="T0" fmla="*/ 0 w 9"/>
                  <a:gd name="T1" fmla="*/ 492 h 492"/>
                  <a:gd name="T2" fmla="*/ 0 w 9"/>
                  <a:gd name="T3" fmla="*/ 0 h 492"/>
                  <a:gd name="T4" fmla="*/ 4 w 9"/>
                  <a:gd name="T5" fmla="*/ 4 h 492"/>
                  <a:gd name="T6" fmla="*/ 9 w 9"/>
                  <a:gd name="T7" fmla="*/ 7 h 492"/>
                  <a:gd name="T8" fmla="*/ 9 w 9"/>
                  <a:gd name="T9" fmla="*/ 492 h 492"/>
                  <a:gd name="T10" fmla="*/ 0 w 9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2"/>
                  <a:gd name="T20" fmla="*/ 9 w 9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2">
                    <a:moveTo>
                      <a:pt x="0" y="49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9" y="492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7" name="Freeform 106">
                <a:extLst>
                  <a:ext uri="{FF2B5EF4-FFF2-40B4-BE49-F238E27FC236}">
                    <a16:creationId xmlns:a16="http://schemas.microsoft.com/office/drawing/2014/main" id="{3D792B68-0789-4721-88A3-357427AE4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1"/>
                <a:ext cx="10" cy="488"/>
              </a:xfrm>
              <a:custGeom>
                <a:avLst/>
                <a:gdLst>
                  <a:gd name="T0" fmla="*/ 0 w 10"/>
                  <a:gd name="T1" fmla="*/ 488 h 488"/>
                  <a:gd name="T2" fmla="*/ 0 w 10"/>
                  <a:gd name="T3" fmla="*/ 0 h 488"/>
                  <a:gd name="T4" fmla="*/ 5 w 10"/>
                  <a:gd name="T5" fmla="*/ 3 h 488"/>
                  <a:gd name="T6" fmla="*/ 10 w 10"/>
                  <a:gd name="T7" fmla="*/ 7 h 488"/>
                  <a:gd name="T8" fmla="*/ 10 w 10"/>
                  <a:gd name="T9" fmla="*/ 488 h 488"/>
                  <a:gd name="T10" fmla="*/ 0 w 10"/>
                  <a:gd name="T11" fmla="*/ 488 h 4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8"/>
                  <a:gd name="T20" fmla="*/ 10 w 10"/>
                  <a:gd name="T21" fmla="*/ 488 h 4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8">
                    <a:moveTo>
                      <a:pt x="0" y="48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7"/>
                    </a:lnTo>
                    <a:lnTo>
                      <a:pt x="10" y="48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8" name="Freeform 107">
                <a:extLst>
                  <a:ext uri="{FF2B5EF4-FFF2-40B4-BE49-F238E27FC236}">
                    <a16:creationId xmlns:a16="http://schemas.microsoft.com/office/drawing/2014/main" id="{7B795CEA-66EB-460F-B7CD-8134B6C0F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174"/>
                <a:ext cx="11" cy="485"/>
              </a:xfrm>
              <a:custGeom>
                <a:avLst/>
                <a:gdLst>
                  <a:gd name="T0" fmla="*/ 0 w 11"/>
                  <a:gd name="T1" fmla="*/ 485 h 485"/>
                  <a:gd name="T2" fmla="*/ 0 w 11"/>
                  <a:gd name="T3" fmla="*/ 0 h 485"/>
                  <a:gd name="T4" fmla="*/ 5 w 11"/>
                  <a:gd name="T5" fmla="*/ 4 h 485"/>
                  <a:gd name="T6" fmla="*/ 11 w 11"/>
                  <a:gd name="T7" fmla="*/ 7 h 485"/>
                  <a:gd name="T8" fmla="*/ 11 w 11"/>
                  <a:gd name="T9" fmla="*/ 485 h 485"/>
                  <a:gd name="T10" fmla="*/ 0 w 11"/>
                  <a:gd name="T11" fmla="*/ 485 h 4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5"/>
                  <a:gd name="T20" fmla="*/ 11 w 11"/>
                  <a:gd name="T21" fmla="*/ 485 h 4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5">
                    <a:moveTo>
                      <a:pt x="0" y="48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7"/>
                    </a:lnTo>
                    <a:lnTo>
                      <a:pt x="11" y="485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9" name="Freeform 108">
                <a:extLst>
                  <a:ext uri="{FF2B5EF4-FFF2-40B4-BE49-F238E27FC236}">
                    <a16:creationId xmlns:a16="http://schemas.microsoft.com/office/drawing/2014/main" id="{D029910D-03CD-4692-9A95-E43AA5C0C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178"/>
                <a:ext cx="9" cy="481"/>
              </a:xfrm>
              <a:custGeom>
                <a:avLst/>
                <a:gdLst>
                  <a:gd name="T0" fmla="*/ 0 w 9"/>
                  <a:gd name="T1" fmla="*/ 481 h 481"/>
                  <a:gd name="T2" fmla="*/ 0 w 9"/>
                  <a:gd name="T3" fmla="*/ 0 h 481"/>
                  <a:gd name="T4" fmla="*/ 6 w 9"/>
                  <a:gd name="T5" fmla="*/ 3 h 481"/>
                  <a:gd name="T6" fmla="*/ 9 w 9"/>
                  <a:gd name="T7" fmla="*/ 7 h 481"/>
                  <a:gd name="T8" fmla="*/ 9 w 9"/>
                  <a:gd name="T9" fmla="*/ 481 h 481"/>
                  <a:gd name="T10" fmla="*/ 0 w 9"/>
                  <a:gd name="T11" fmla="*/ 481 h 4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1"/>
                  <a:gd name="T20" fmla="*/ 9 w 9"/>
                  <a:gd name="T21" fmla="*/ 481 h 4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1">
                    <a:moveTo>
                      <a:pt x="0" y="48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48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0" name="Freeform 109">
                <a:extLst>
                  <a:ext uri="{FF2B5EF4-FFF2-40B4-BE49-F238E27FC236}">
                    <a16:creationId xmlns:a16="http://schemas.microsoft.com/office/drawing/2014/main" id="{6514BA87-6A83-4D8C-B898-2E23DC53B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181"/>
                <a:ext cx="9" cy="478"/>
              </a:xfrm>
              <a:custGeom>
                <a:avLst/>
                <a:gdLst>
                  <a:gd name="T0" fmla="*/ 0 w 9"/>
                  <a:gd name="T1" fmla="*/ 478 h 478"/>
                  <a:gd name="T2" fmla="*/ 0 w 9"/>
                  <a:gd name="T3" fmla="*/ 0 h 478"/>
                  <a:gd name="T4" fmla="*/ 3 w 9"/>
                  <a:gd name="T5" fmla="*/ 4 h 478"/>
                  <a:gd name="T6" fmla="*/ 9 w 9"/>
                  <a:gd name="T7" fmla="*/ 7 h 478"/>
                  <a:gd name="T8" fmla="*/ 9 w 9"/>
                  <a:gd name="T9" fmla="*/ 478 h 478"/>
                  <a:gd name="T10" fmla="*/ 0 w 9"/>
                  <a:gd name="T11" fmla="*/ 478 h 4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8"/>
                  <a:gd name="T20" fmla="*/ 9 w 9"/>
                  <a:gd name="T21" fmla="*/ 478 h 4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8">
                    <a:moveTo>
                      <a:pt x="0" y="47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7"/>
                    </a:lnTo>
                    <a:lnTo>
                      <a:pt x="9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1" name="Freeform 110">
                <a:extLst>
                  <a:ext uri="{FF2B5EF4-FFF2-40B4-BE49-F238E27FC236}">
                    <a16:creationId xmlns:a16="http://schemas.microsoft.com/office/drawing/2014/main" id="{96F8AB83-B887-4B5A-BC5D-D1C79F96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185"/>
                <a:ext cx="11" cy="474"/>
              </a:xfrm>
              <a:custGeom>
                <a:avLst/>
                <a:gdLst>
                  <a:gd name="T0" fmla="*/ 0 w 11"/>
                  <a:gd name="T1" fmla="*/ 474 h 474"/>
                  <a:gd name="T2" fmla="*/ 0 w 11"/>
                  <a:gd name="T3" fmla="*/ 0 h 474"/>
                  <a:gd name="T4" fmla="*/ 6 w 11"/>
                  <a:gd name="T5" fmla="*/ 3 h 474"/>
                  <a:gd name="T6" fmla="*/ 11 w 11"/>
                  <a:gd name="T7" fmla="*/ 7 h 474"/>
                  <a:gd name="T8" fmla="*/ 11 w 11"/>
                  <a:gd name="T9" fmla="*/ 474 h 474"/>
                  <a:gd name="T10" fmla="*/ 0 w 11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4"/>
                  <a:gd name="T20" fmla="*/ 11 w 11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4">
                    <a:moveTo>
                      <a:pt x="0" y="47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7"/>
                    </a:lnTo>
                    <a:lnTo>
                      <a:pt x="11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2" name="Freeform 111">
                <a:extLst>
                  <a:ext uri="{FF2B5EF4-FFF2-40B4-BE49-F238E27FC236}">
                    <a16:creationId xmlns:a16="http://schemas.microsoft.com/office/drawing/2014/main" id="{44BC6EA6-C555-4215-82D9-3D28D92E8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2188"/>
                <a:ext cx="10" cy="471"/>
              </a:xfrm>
              <a:custGeom>
                <a:avLst/>
                <a:gdLst>
                  <a:gd name="T0" fmla="*/ 0 w 10"/>
                  <a:gd name="T1" fmla="*/ 471 h 471"/>
                  <a:gd name="T2" fmla="*/ 0 w 10"/>
                  <a:gd name="T3" fmla="*/ 0 h 471"/>
                  <a:gd name="T4" fmla="*/ 5 w 10"/>
                  <a:gd name="T5" fmla="*/ 4 h 471"/>
                  <a:gd name="T6" fmla="*/ 10 w 10"/>
                  <a:gd name="T7" fmla="*/ 7 h 471"/>
                  <a:gd name="T8" fmla="*/ 10 w 10"/>
                  <a:gd name="T9" fmla="*/ 471 h 471"/>
                  <a:gd name="T10" fmla="*/ 0 w 10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71"/>
                  <a:gd name="T20" fmla="*/ 10 w 10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71">
                    <a:moveTo>
                      <a:pt x="0" y="471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0" y="7"/>
                    </a:lnTo>
                    <a:lnTo>
                      <a:pt x="10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3" name="Freeform 112">
                <a:extLst>
                  <a:ext uri="{FF2B5EF4-FFF2-40B4-BE49-F238E27FC236}">
                    <a16:creationId xmlns:a16="http://schemas.microsoft.com/office/drawing/2014/main" id="{4B94EC13-989F-4E0B-8B47-8CF33D715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192"/>
                <a:ext cx="9" cy="467"/>
              </a:xfrm>
              <a:custGeom>
                <a:avLst/>
                <a:gdLst>
                  <a:gd name="T0" fmla="*/ 0 w 9"/>
                  <a:gd name="T1" fmla="*/ 467 h 467"/>
                  <a:gd name="T2" fmla="*/ 0 w 9"/>
                  <a:gd name="T3" fmla="*/ 0 h 467"/>
                  <a:gd name="T4" fmla="*/ 5 w 9"/>
                  <a:gd name="T5" fmla="*/ 3 h 467"/>
                  <a:gd name="T6" fmla="*/ 9 w 9"/>
                  <a:gd name="T7" fmla="*/ 5 h 467"/>
                  <a:gd name="T8" fmla="*/ 9 w 9"/>
                  <a:gd name="T9" fmla="*/ 467 h 467"/>
                  <a:gd name="T10" fmla="*/ 0 w 9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7"/>
                  <a:gd name="T20" fmla="*/ 9 w 9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7">
                    <a:moveTo>
                      <a:pt x="0" y="46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4" name="Freeform 113">
                <a:extLst>
                  <a:ext uri="{FF2B5EF4-FFF2-40B4-BE49-F238E27FC236}">
                    <a16:creationId xmlns:a16="http://schemas.microsoft.com/office/drawing/2014/main" id="{1EFB3A13-1368-4F4E-B932-A81CC93D0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0 h 464"/>
                  <a:gd name="T4" fmla="*/ 4 w 9"/>
                  <a:gd name="T5" fmla="*/ 2 h 464"/>
                  <a:gd name="T6" fmla="*/ 9 w 9"/>
                  <a:gd name="T7" fmla="*/ 6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6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B7B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5" name="Freeform 114">
                <a:extLst>
                  <a:ext uri="{FF2B5EF4-FFF2-40B4-BE49-F238E27FC236}">
                    <a16:creationId xmlns:a16="http://schemas.microsoft.com/office/drawing/2014/main" id="{41D24114-30DE-4C5F-9C83-FD23ECB5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197"/>
                <a:ext cx="10" cy="462"/>
              </a:xfrm>
              <a:custGeom>
                <a:avLst/>
                <a:gdLst>
                  <a:gd name="T0" fmla="*/ 0 w 10"/>
                  <a:gd name="T1" fmla="*/ 462 h 462"/>
                  <a:gd name="T2" fmla="*/ 0 w 10"/>
                  <a:gd name="T3" fmla="*/ 0 h 462"/>
                  <a:gd name="T4" fmla="*/ 3 w 10"/>
                  <a:gd name="T5" fmla="*/ 2 h 462"/>
                  <a:gd name="T6" fmla="*/ 5 w 10"/>
                  <a:gd name="T7" fmla="*/ 4 h 462"/>
                  <a:gd name="T8" fmla="*/ 8 w 10"/>
                  <a:gd name="T9" fmla="*/ 6 h 462"/>
                  <a:gd name="T10" fmla="*/ 10 w 10"/>
                  <a:gd name="T11" fmla="*/ 7 h 462"/>
                  <a:gd name="T12" fmla="*/ 10 w 10"/>
                  <a:gd name="T13" fmla="*/ 462 h 462"/>
                  <a:gd name="T14" fmla="*/ 0 w 10"/>
                  <a:gd name="T15" fmla="*/ 462 h 4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62"/>
                  <a:gd name="T26" fmla="*/ 10 w 10"/>
                  <a:gd name="T27" fmla="*/ 462 h 4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62">
                    <a:moveTo>
                      <a:pt x="0" y="46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6" name="Freeform 115">
                <a:extLst>
                  <a:ext uri="{FF2B5EF4-FFF2-40B4-BE49-F238E27FC236}">
                    <a16:creationId xmlns:a16="http://schemas.microsoft.com/office/drawing/2014/main" id="{0C7400DB-D096-45A8-835D-C8C582B94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0 h 458"/>
                  <a:gd name="T4" fmla="*/ 0 w 10"/>
                  <a:gd name="T5" fmla="*/ 0 h 458"/>
                  <a:gd name="T6" fmla="*/ 0 w 10"/>
                  <a:gd name="T7" fmla="*/ 0 h 458"/>
                  <a:gd name="T8" fmla="*/ 5 w 10"/>
                  <a:gd name="T9" fmla="*/ 3 h 458"/>
                  <a:gd name="T10" fmla="*/ 10 w 10"/>
                  <a:gd name="T11" fmla="*/ 5 h 458"/>
                  <a:gd name="T12" fmla="*/ 10 w 10"/>
                  <a:gd name="T13" fmla="*/ 458 h 458"/>
                  <a:gd name="T14" fmla="*/ 0 w 10"/>
                  <a:gd name="T15" fmla="*/ 458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58"/>
                  <a:gd name="T26" fmla="*/ 10 w 10"/>
                  <a:gd name="T27" fmla="*/ 458 h 4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58">
                    <a:moveTo>
                      <a:pt x="0" y="458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7" name="Freeform 116">
                <a:extLst>
                  <a:ext uri="{FF2B5EF4-FFF2-40B4-BE49-F238E27FC236}">
                    <a16:creationId xmlns:a16="http://schemas.microsoft.com/office/drawing/2014/main" id="{745510C2-328B-47A3-85F3-69F9BFDC5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2204"/>
                <a:ext cx="9" cy="455"/>
              </a:xfrm>
              <a:custGeom>
                <a:avLst/>
                <a:gdLst>
                  <a:gd name="T0" fmla="*/ 0 w 9"/>
                  <a:gd name="T1" fmla="*/ 455 h 455"/>
                  <a:gd name="T2" fmla="*/ 0 w 9"/>
                  <a:gd name="T3" fmla="*/ 0 h 455"/>
                  <a:gd name="T4" fmla="*/ 5 w 9"/>
                  <a:gd name="T5" fmla="*/ 2 h 455"/>
                  <a:gd name="T6" fmla="*/ 9 w 9"/>
                  <a:gd name="T7" fmla="*/ 6 h 455"/>
                  <a:gd name="T8" fmla="*/ 9 w 9"/>
                  <a:gd name="T9" fmla="*/ 455 h 455"/>
                  <a:gd name="T10" fmla="*/ 0 w 9"/>
                  <a:gd name="T11" fmla="*/ 455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5"/>
                  <a:gd name="T20" fmla="*/ 9 w 9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5">
                    <a:moveTo>
                      <a:pt x="0" y="45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455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8" name="Freeform 117">
                <a:extLst>
                  <a:ext uri="{FF2B5EF4-FFF2-40B4-BE49-F238E27FC236}">
                    <a16:creationId xmlns:a16="http://schemas.microsoft.com/office/drawing/2014/main" id="{FBB3DEE5-9029-49E6-8E9C-ECDE9FD7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0 h 453"/>
                  <a:gd name="T4" fmla="*/ 4 w 9"/>
                  <a:gd name="T5" fmla="*/ 4 h 453"/>
                  <a:gd name="T6" fmla="*/ 9 w 9"/>
                  <a:gd name="T7" fmla="*/ 5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9" name="Freeform 118">
                <a:extLst>
                  <a:ext uri="{FF2B5EF4-FFF2-40B4-BE49-F238E27FC236}">
                    <a16:creationId xmlns:a16="http://schemas.microsoft.com/office/drawing/2014/main" id="{E8C5BCC0-37E8-44E4-8D78-F7E11778A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2210"/>
                <a:ext cx="11" cy="449"/>
              </a:xfrm>
              <a:custGeom>
                <a:avLst/>
                <a:gdLst>
                  <a:gd name="T0" fmla="*/ 0 w 11"/>
                  <a:gd name="T1" fmla="*/ 449 h 449"/>
                  <a:gd name="T2" fmla="*/ 0 w 11"/>
                  <a:gd name="T3" fmla="*/ 0 h 449"/>
                  <a:gd name="T4" fmla="*/ 5 w 11"/>
                  <a:gd name="T5" fmla="*/ 1 h 449"/>
                  <a:gd name="T6" fmla="*/ 11 w 11"/>
                  <a:gd name="T7" fmla="*/ 5 h 449"/>
                  <a:gd name="T8" fmla="*/ 11 w 11"/>
                  <a:gd name="T9" fmla="*/ 449 h 449"/>
                  <a:gd name="T10" fmla="*/ 0 w 11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9"/>
                  <a:gd name="T20" fmla="*/ 11 w 11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9">
                    <a:moveTo>
                      <a:pt x="0" y="449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BFB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0" name="Freeform 119">
                <a:extLst>
                  <a:ext uri="{FF2B5EF4-FFF2-40B4-BE49-F238E27FC236}">
                    <a16:creationId xmlns:a16="http://schemas.microsoft.com/office/drawing/2014/main" id="{E11F3462-0615-4B2E-9CC6-E7F11E622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0 h 448"/>
                  <a:gd name="T4" fmla="*/ 6 w 11"/>
                  <a:gd name="T5" fmla="*/ 4 h 448"/>
                  <a:gd name="T6" fmla="*/ 11 w 11"/>
                  <a:gd name="T7" fmla="*/ 6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1" name="Freeform 120">
                <a:extLst>
                  <a:ext uri="{FF2B5EF4-FFF2-40B4-BE49-F238E27FC236}">
                    <a16:creationId xmlns:a16="http://schemas.microsoft.com/office/drawing/2014/main" id="{FDB5C581-0722-4267-B6E3-BBA9F600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215"/>
                <a:ext cx="8" cy="444"/>
              </a:xfrm>
              <a:custGeom>
                <a:avLst/>
                <a:gdLst>
                  <a:gd name="T0" fmla="*/ 0 w 8"/>
                  <a:gd name="T1" fmla="*/ 444 h 444"/>
                  <a:gd name="T2" fmla="*/ 0 w 8"/>
                  <a:gd name="T3" fmla="*/ 0 h 444"/>
                  <a:gd name="T4" fmla="*/ 5 w 8"/>
                  <a:gd name="T5" fmla="*/ 2 h 444"/>
                  <a:gd name="T6" fmla="*/ 8 w 8"/>
                  <a:gd name="T7" fmla="*/ 5 h 444"/>
                  <a:gd name="T8" fmla="*/ 8 w 8"/>
                  <a:gd name="T9" fmla="*/ 444 h 444"/>
                  <a:gd name="T10" fmla="*/ 0 w 8"/>
                  <a:gd name="T11" fmla="*/ 444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4"/>
                  <a:gd name="T20" fmla="*/ 8 w 8"/>
                  <a:gd name="T21" fmla="*/ 444 h 4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4">
                    <a:moveTo>
                      <a:pt x="0" y="44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8" y="444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2" name="Freeform 121">
                <a:extLst>
                  <a:ext uri="{FF2B5EF4-FFF2-40B4-BE49-F238E27FC236}">
                    <a16:creationId xmlns:a16="http://schemas.microsoft.com/office/drawing/2014/main" id="{43545611-989E-4EF0-9BB0-92A20E132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17"/>
                <a:ext cx="9" cy="442"/>
              </a:xfrm>
              <a:custGeom>
                <a:avLst/>
                <a:gdLst>
                  <a:gd name="T0" fmla="*/ 0 w 9"/>
                  <a:gd name="T1" fmla="*/ 442 h 442"/>
                  <a:gd name="T2" fmla="*/ 0 w 9"/>
                  <a:gd name="T3" fmla="*/ 0 h 442"/>
                  <a:gd name="T4" fmla="*/ 3 w 9"/>
                  <a:gd name="T5" fmla="*/ 3 h 442"/>
                  <a:gd name="T6" fmla="*/ 9 w 9"/>
                  <a:gd name="T7" fmla="*/ 5 h 442"/>
                  <a:gd name="T8" fmla="*/ 9 w 9"/>
                  <a:gd name="T9" fmla="*/ 442 h 442"/>
                  <a:gd name="T10" fmla="*/ 0 w 9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2"/>
                  <a:gd name="T20" fmla="*/ 9 w 9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2">
                    <a:moveTo>
                      <a:pt x="0" y="442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9" y="5"/>
                    </a:lnTo>
                    <a:lnTo>
                      <a:pt x="9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3" name="Freeform 122">
                <a:extLst>
                  <a:ext uri="{FF2B5EF4-FFF2-40B4-BE49-F238E27FC236}">
                    <a16:creationId xmlns:a16="http://schemas.microsoft.com/office/drawing/2014/main" id="{84F9F2DD-2439-474C-A538-43ABF97F5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20"/>
                <a:ext cx="11" cy="439"/>
              </a:xfrm>
              <a:custGeom>
                <a:avLst/>
                <a:gdLst>
                  <a:gd name="T0" fmla="*/ 0 w 11"/>
                  <a:gd name="T1" fmla="*/ 439 h 439"/>
                  <a:gd name="T2" fmla="*/ 0 w 11"/>
                  <a:gd name="T3" fmla="*/ 0 h 439"/>
                  <a:gd name="T4" fmla="*/ 6 w 11"/>
                  <a:gd name="T5" fmla="*/ 2 h 439"/>
                  <a:gd name="T6" fmla="*/ 11 w 11"/>
                  <a:gd name="T7" fmla="*/ 4 h 439"/>
                  <a:gd name="T8" fmla="*/ 11 w 11"/>
                  <a:gd name="T9" fmla="*/ 439 h 439"/>
                  <a:gd name="T10" fmla="*/ 0 w 11"/>
                  <a:gd name="T11" fmla="*/ 439 h 4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9"/>
                  <a:gd name="T20" fmla="*/ 11 w 11"/>
                  <a:gd name="T21" fmla="*/ 439 h 4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9">
                    <a:moveTo>
                      <a:pt x="0" y="439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39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4" name="Freeform 123">
                <a:extLst>
                  <a:ext uri="{FF2B5EF4-FFF2-40B4-BE49-F238E27FC236}">
                    <a16:creationId xmlns:a16="http://schemas.microsoft.com/office/drawing/2014/main" id="{888060F7-A3F6-4256-9DA4-2950228E8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222"/>
                <a:ext cx="10" cy="437"/>
              </a:xfrm>
              <a:custGeom>
                <a:avLst/>
                <a:gdLst>
                  <a:gd name="T0" fmla="*/ 0 w 10"/>
                  <a:gd name="T1" fmla="*/ 437 h 437"/>
                  <a:gd name="T2" fmla="*/ 0 w 10"/>
                  <a:gd name="T3" fmla="*/ 0 h 437"/>
                  <a:gd name="T4" fmla="*/ 5 w 10"/>
                  <a:gd name="T5" fmla="*/ 2 h 437"/>
                  <a:gd name="T6" fmla="*/ 10 w 10"/>
                  <a:gd name="T7" fmla="*/ 5 h 437"/>
                  <a:gd name="T8" fmla="*/ 10 w 10"/>
                  <a:gd name="T9" fmla="*/ 437 h 437"/>
                  <a:gd name="T10" fmla="*/ 0 w 10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7"/>
                  <a:gd name="T20" fmla="*/ 10 w 10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7">
                    <a:moveTo>
                      <a:pt x="0" y="43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5"/>
                    </a:lnTo>
                    <a:lnTo>
                      <a:pt x="10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5" name="Freeform 124">
                <a:extLst>
                  <a:ext uri="{FF2B5EF4-FFF2-40B4-BE49-F238E27FC236}">
                    <a16:creationId xmlns:a16="http://schemas.microsoft.com/office/drawing/2014/main" id="{9125ECD2-7D36-49BC-87BF-DA2CB17FF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224"/>
                <a:ext cx="9" cy="435"/>
              </a:xfrm>
              <a:custGeom>
                <a:avLst/>
                <a:gdLst>
                  <a:gd name="T0" fmla="*/ 0 w 9"/>
                  <a:gd name="T1" fmla="*/ 435 h 435"/>
                  <a:gd name="T2" fmla="*/ 0 w 9"/>
                  <a:gd name="T3" fmla="*/ 0 h 435"/>
                  <a:gd name="T4" fmla="*/ 5 w 9"/>
                  <a:gd name="T5" fmla="*/ 3 h 435"/>
                  <a:gd name="T6" fmla="*/ 9 w 9"/>
                  <a:gd name="T7" fmla="*/ 5 h 435"/>
                  <a:gd name="T8" fmla="*/ 9 w 9"/>
                  <a:gd name="T9" fmla="*/ 435 h 435"/>
                  <a:gd name="T10" fmla="*/ 0 w 9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5"/>
                  <a:gd name="T20" fmla="*/ 9 w 9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5">
                    <a:moveTo>
                      <a:pt x="0" y="43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9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6" name="Freeform 125">
                <a:extLst>
                  <a:ext uri="{FF2B5EF4-FFF2-40B4-BE49-F238E27FC236}">
                    <a16:creationId xmlns:a16="http://schemas.microsoft.com/office/drawing/2014/main" id="{E72F4C21-F037-45A3-B979-CDE850F8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0 h 432"/>
                  <a:gd name="T4" fmla="*/ 4 w 9"/>
                  <a:gd name="T5" fmla="*/ 2 h 432"/>
                  <a:gd name="T6" fmla="*/ 9 w 9"/>
                  <a:gd name="T7" fmla="*/ 4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7" name="Freeform 126">
                <a:extLst>
                  <a:ext uri="{FF2B5EF4-FFF2-40B4-BE49-F238E27FC236}">
                    <a16:creationId xmlns:a16="http://schemas.microsoft.com/office/drawing/2014/main" id="{574AF78D-7501-4264-8AC8-668E2ADC0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229"/>
                <a:ext cx="10" cy="430"/>
              </a:xfrm>
              <a:custGeom>
                <a:avLst/>
                <a:gdLst>
                  <a:gd name="T0" fmla="*/ 0 w 10"/>
                  <a:gd name="T1" fmla="*/ 430 h 430"/>
                  <a:gd name="T2" fmla="*/ 0 w 10"/>
                  <a:gd name="T3" fmla="*/ 0 h 430"/>
                  <a:gd name="T4" fmla="*/ 5 w 10"/>
                  <a:gd name="T5" fmla="*/ 2 h 430"/>
                  <a:gd name="T6" fmla="*/ 10 w 10"/>
                  <a:gd name="T7" fmla="*/ 3 h 430"/>
                  <a:gd name="T8" fmla="*/ 10 w 10"/>
                  <a:gd name="T9" fmla="*/ 430 h 430"/>
                  <a:gd name="T10" fmla="*/ 0 w 10"/>
                  <a:gd name="T11" fmla="*/ 43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0"/>
                  <a:gd name="T20" fmla="*/ 10 w 10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0">
                    <a:moveTo>
                      <a:pt x="0" y="43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8" name="Freeform 127">
                <a:extLst>
                  <a:ext uri="{FF2B5EF4-FFF2-40B4-BE49-F238E27FC236}">
                    <a16:creationId xmlns:a16="http://schemas.microsoft.com/office/drawing/2014/main" id="{D0C8E923-C879-47E4-A5E1-01D2A0DBC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231"/>
                <a:ext cx="11" cy="428"/>
              </a:xfrm>
              <a:custGeom>
                <a:avLst/>
                <a:gdLst>
                  <a:gd name="T0" fmla="*/ 0 w 11"/>
                  <a:gd name="T1" fmla="*/ 428 h 428"/>
                  <a:gd name="T2" fmla="*/ 0 w 11"/>
                  <a:gd name="T3" fmla="*/ 0 h 428"/>
                  <a:gd name="T4" fmla="*/ 5 w 11"/>
                  <a:gd name="T5" fmla="*/ 1 h 428"/>
                  <a:gd name="T6" fmla="*/ 11 w 11"/>
                  <a:gd name="T7" fmla="*/ 5 h 428"/>
                  <a:gd name="T8" fmla="*/ 11 w 11"/>
                  <a:gd name="T9" fmla="*/ 428 h 428"/>
                  <a:gd name="T10" fmla="*/ 0 w 11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8"/>
                  <a:gd name="T20" fmla="*/ 11 w 11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8">
                    <a:moveTo>
                      <a:pt x="0" y="42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9" name="Freeform 128">
                <a:extLst>
                  <a:ext uri="{FF2B5EF4-FFF2-40B4-BE49-F238E27FC236}">
                    <a16:creationId xmlns:a16="http://schemas.microsoft.com/office/drawing/2014/main" id="{B05AFF15-3CB9-457B-B74F-4211AF84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232"/>
                <a:ext cx="9" cy="427"/>
              </a:xfrm>
              <a:custGeom>
                <a:avLst/>
                <a:gdLst>
                  <a:gd name="T0" fmla="*/ 0 w 9"/>
                  <a:gd name="T1" fmla="*/ 427 h 427"/>
                  <a:gd name="T2" fmla="*/ 0 w 9"/>
                  <a:gd name="T3" fmla="*/ 0 h 427"/>
                  <a:gd name="T4" fmla="*/ 6 w 9"/>
                  <a:gd name="T5" fmla="*/ 4 h 427"/>
                  <a:gd name="T6" fmla="*/ 9 w 9"/>
                  <a:gd name="T7" fmla="*/ 6 h 427"/>
                  <a:gd name="T8" fmla="*/ 9 w 9"/>
                  <a:gd name="T9" fmla="*/ 427 h 427"/>
                  <a:gd name="T10" fmla="*/ 0 w 9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7"/>
                  <a:gd name="T20" fmla="*/ 9 w 9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7">
                    <a:moveTo>
                      <a:pt x="0" y="427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9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0" name="Freeform 129">
                <a:extLst>
                  <a:ext uri="{FF2B5EF4-FFF2-40B4-BE49-F238E27FC236}">
                    <a16:creationId xmlns:a16="http://schemas.microsoft.com/office/drawing/2014/main" id="{D6CA56EE-5484-46DA-846D-54C963657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0 h 423"/>
                  <a:gd name="T4" fmla="*/ 3 w 8"/>
                  <a:gd name="T5" fmla="*/ 2 h 423"/>
                  <a:gd name="T6" fmla="*/ 8 w 8"/>
                  <a:gd name="T7" fmla="*/ 4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1" name="Freeform 130">
                <a:extLst>
                  <a:ext uri="{FF2B5EF4-FFF2-40B4-BE49-F238E27FC236}">
                    <a16:creationId xmlns:a16="http://schemas.microsoft.com/office/drawing/2014/main" id="{9F757E00-3121-4309-8DBF-CE7BDE15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0 h 421"/>
                  <a:gd name="T4" fmla="*/ 5 w 11"/>
                  <a:gd name="T5" fmla="*/ 2 h 421"/>
                  <a:gd name="T6" fmla="*/ 11 w 11"/>
                  <a:gd name="T7" fmla="*/ 3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" name="Freeform 131">
                <a:extLst>
                  <a:ext uri="{FF2B5EF4-FFF2-40B4-BE49-F238E27FC236}">
                    <a16:creationId xmlns:a16="http://schemas.microsoft.com/office/drawing/2014/main" id="{6C8EA4E7-6DF9-459F-A47C-0C6162F09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0 h 419"/>
                  <a:gd name="T4" fmla="*/ 6 w 11"/>
                  <a:gd name="T5" fmla="*/ 1 h 419"/>
                  <a:gd name="T6" fmla="*/ 11 w 11"/>
                  <a:gd name="T7" fmla="*/ 3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" name="Freeform 132">
                <a:extLst>
                  <a:ext uri="{FF2B5EF4-FFF2-40B4-BE49-F238E27FC236}">
                    <a16:creationId xmlns:a16="http://schemas.microsoft.com/office/drawing/2014/main" id="{AB30DBAE-A832-44BC-BD88-FD694338E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0 h 418"/>
                  <a:gd name="T4" fmla="*/ 5 w 9"/>
                  <a:gd name="T5" fmla="*/ 2 h 418"/>
                  <a:gd name="T6" fmla="*/ 9 w 9"/>
                  <a:gd name="T7" fmla="*/ 4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" name="Freeform 133">
                <a:extLst>
                  <a:ext uri="{FF2B5EF4-FFF2-40B4-BE49-F238E27FC236}">
                    <a16:creationId xmlns:a16="http://schemas.microsoft.com/office/drawing/2014/main" id="{2CEE8B31-D177-461C-AD6B-E9E064F89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0 h 416"/>
                  <a:gd name="T4" fmla="*/ 4 w 9"/>
                  <a:gd name="T5" fmla="*/ 2 h 416"/>
                  <a:gd name="T6" fmla="*/ 9 w 9"/>
                  <a:gd name="T7" fmla="*/ 4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" name="Freeform 134">
                <a:extLst>
                  <a:ext uri="{FF2B5EF4-FFF2-40B4-BE49-F238E27FC236}">
                    <a16:creationId xmlns:a16="http://schemas.microsoft.com/office/drawing/2014/main" id="{0CA8D994-8E65-4750-9258-2BCEE6D97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0 h 414"/>
                  <a:gd name="T4" fmla="*/ 5 w 10"/>
                  <a:gd name="T5" fmla="*/ 2 h 414"/>
                  <a:gd name="T6" fmla="*/ 10 w 10"/>
                  <a:gd name="T7" fmla="*/ 3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" name="Freeform 135">
                <a:extLst>
                  <a:ext uri="{FF2B5EF4-FFF2-40B4-BE49-F238E27FC236}">
                    <a16:creationId xmlns:a16="http://schemas.microsoft.com/office/drawing/2014/main" id="{D8C4B2D2-4FD6-4D59-889C-CA2B4DE4D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0 h 412"/>
                  <a:gd name="T4" fmla="*/ 5 w 10"/>
                  <a:gd name="T5" fmla="*/ 1 h 412"/>
                  <a:gd name="T6" fmla="*/ 10 w 10"/>
                  <a:gd name="T7" fmla="*/ 3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" name="Freeform 136">
                <a:extLst>
                  <a:ext uri="{FF2B5EF4-FFF2-40B4-BE49-F238E27FC236}">
                    <a16:creationId xmlns:a16="http://schemas.microsoft.com/office/drawing/2014/main" id="{DE79FA7E-1D1B-4C78-A1CF-F639FC56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0 h 411"/>
                  <a:gd name="T4" fmla="*/ 5 w 9"/>
                  <a:gd name="T5" fmla="*/ 2 h 411"/>
                  <a:gd name="T6" fmla="*/ 9 w 9"/>
                  <a:gd name="T7" fmla="*/ 2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" name="Freeform 137">
                <a:extLst>
                  <a:ext uri="{FF2B5EF4-FFF2-40B4-BE49-F238E27FC236}">
                    <a16:creationId xmlns:a16="http://schemas.microsoft.com/office/drawing/2014/main" id="{2DF6881E-36BC-4E4E-A079-FACF03CC4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0 h 409"/>
                  <a:gd name="T4" fmla="*/ 4 w 9"/>
                  <a:gd name="T5" fmla="*/ 0 h 409"/>
                  <a:gd name="T6" fmla="*/ 9 w 9"/>
                  <a:gd name="T7" fmla="*/ 2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" name="Freeform 138">
                <a:extLst>
                  <a:ext uri="{FF2B5EF4-FFF2-40B4-BE49-F238E27FC236}">
                    <a16:creationId xmlns:a16="http://schemas.microsoft.com/office/drawing/2014/main" id="{DFD8F2DF-CD8A-4919-8EE7-3EAE14F1C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250"/>
                <a:ext cx="11" cy="409"/>
              </a:xfrm>
              <a:custGeom>
                <a:avLst/>
                <a:gdLst>
                  <a:gd name="T0" fmla="*/ 0 w 11"/>
                  <a:gd name="T1" fmla="*/ 409 h 409"/>
                  <a:gd name="T2" fmla="*/ 0 w 11"/>
                  <a:gd name="T3" fmla="*/ 0 h 409"/>
                  <a:gd name="T4" fmla="*/ 5 w 11"/>
                  <a:gd name="T5" fmla="*/ 2 h 409"/>
                  <a:gd name="T6" fmla="*/ 11 w 11"/>
                  <a:gd name="T7" fmla="*/ 4 h 409"/>
                  <a:gd name="T8" fmla="*/ 11 w 11"/>
                  <a:gd name="T9" fmla="*/ 409 h 409"/>
                  <a:gd name="T10" fmla="*/ 0 w 11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9"/>
                  <a:gd name="T20" fmla="*/ 11 w 11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9">
                    <a:moveTo>
                      <a:pt x="0" y="409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1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" name="Freeform 139">
                <a:extLst>
                  <a:ext uri="{FF2B5EF4-FFF2-40B4-BE49-F238E27FC236}">
                    <a16:creationId xmlns:a16="http://schemas.microsoft.com/office/drawing/2014/main" id="{69270C92-0B42-4A17-8846-BE75C6EA9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0 h 407"/>
                  <a:gd name="T4" fmla="*/ 6 w 11"/>
                  <a:gd name="T5" fmla="*/ 2 h 407"/>
                  <a:gd name="T6" fmla="*/ 11 w 11"/>
                  <a:gd name="T7" fmla="*/ 3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3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" name="Freeform 140">
                <a:extLst>
                  <a:ext uri="{FF2B5EF4-FFF2-40B4-BE49-F238E27FC236}">
                    <a16:creationId xmlns:a16="http://schemas.microsoft.com/office/drawing/2014/main" id="{9E344170-4D6D-4F8B-8BA6-DBF4218A7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0 h 405"/>
                  <a:gd name="T4" fmla="*/ 5 w 8"/>
                  <a:gd name="T5" fmla="*/ 1 h 405"/>
                  <a:gd name="T6" fmla="*/ 8 w 8"/>
                  <a:gd name="T7" fmla="*/ 1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" name="Freeform 141">
                <a:extLst>
                  <a:ext uri="{FF2B5EF4-FFF2-40B4-BE49-F238E27FC236}">
                    <a16:creationId xmlns:a16="http://schemas.microsoft.com/office/drawing/2014/main" id="{C7E1938E-7E52-4DF3-8844-F336AE45C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0 h 404"/>
                  <a:gd name="T4" fmla="*/ 3 w 9"/>
                  <a:gd name="T5" fmla="*/ 0 h 404"/>
                  <a:gd name="T6" fmla="*/ 9 w 9"/>
                  <a:gd name="T7" fmla="*/ 2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" name="Freeform 142">
                <a:extLst>
                  <a:ext uri="{FF2B5EF4-FFF2-40B4-BE49-F238E27FC236}">
                    <a16:creationId xmlns:a16="http://schemas.microsoft.com/office/drawing/2014/main" id="{F5A53D11-B635-4048-A3A5-61942ACA9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255"/>
                <a:ext cx="11" cy="404"/>
              </a:xfrm>
              <a:custGeom>
                <a:avLst/>
                <a:gdLst>
                  <a:gd name="T0" fmla="*/ 0 w 11"/>
                  <a:gd name="T1" fmla="*/ 404 h 404"/>
                  <a:gd name="T2" fmla="*/ 0 w 11"/>
                  <a:gd name="T3" fmla="*/ 0 h 404"/>
                  <a:gd name="T4" fmla="*/ 6 w 11"/>
                  <a:gd name="T5" fmla="*/ 2 h 404"/>
                  <a:gd name="T6" fmla="*/ 11 w 11"/>
                  <a:gd name="T7" fmla="*/ 4 h 404"/>
                  <a:gd name="T8" fmla="*/ 11 w 11"/>
                  <a:gd name="T9" fmla="*/ 404 h 404"/>
                  <a:gd name="T10" fmla="*/ 0 w 11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4"/>
                  <a:gd name="T20" fmla="*/ 11 w 11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4">
                    <a:moveTo>
                      <a:pt x="0" y="40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" name="Freeform 143">
                <a:extLst>
                  <a:ext uri="{FF2B5EF4-FFF2-40B4-BE49-F238E27FC236}">
                    <a16:creationId xmlns:a16="http://schemas.microsoft.com/office/drawing/2014/main" id="{924FCE93-2D26-43B8-92BA-0AB0F338A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0 h 402"/>
                  <a:gd name="T4" fmla="*/ 5 w 10"/>
                  <a:gd name="T5" fmla="*/ 2 h 402"/>
                  <a:gd name="T6" fmla="*/ 10 w 10"/>
                  <a:gd name="T7" fmla="*/ 2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" name="Freeform 144">
                <a:extLst>
                  <a:ext uri="{FF2B5EF4-FFF2-40B4-BE49-F238E27FC236}">
                    <a16:creationId xmlns:a16="http://schemas.microsoft.com/office/drawing/2014/main" id="{C21A3EDD-39D7-464F-ABD6-8582A8617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5 w 9"/>
                  <a:gd name="T5" fmla="*/ 0 h 400"/>
                  <a:gd name="T6" fmla="*/ 9 w 9"/>
                  <a:gd name="T7" fmla="*/ 2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6" name="Freeform 145">
                <a:extLst>
                  <a:ext uri="{FF2B5EF4-FFF2-40B4-BE49-F238E27FC236}">
                    <a16:creationId xmlns:a16="http://schemas.microsoft.com/office/drawing/2014/main" id="{43CE57D6-A964-4A66-9F77-80D12F4E6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0 h 400"/>
                  <a:gd name="T4" fmla="*/ 4 w 9"/>
                  <a:gd name="T5" fmla="*/ 2 h 400"/>
                  <a:gd name="T6" fmla="*/ 9 w 9"/>
                  <a:gd name="T7" fmla="*/ 3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7" name="Freeform 146">
                <a:extLst>
                  <a:ext uri="{FF2B5EF4-FFF2-40B4-BE49-F238E27FC236}">
                    <a16:creationId xmlns:a16="http://schemas.microsoft.com/office/drawing/2014/main" id="{2F8610B9-7073-4B0D-AF93-AE74FA578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0 h 398"/>
                  <a:gd name="T4" fmla="*/ 5 w 10"/>
                  <a:gd name="T5" fmla="*/ 1 h 398"/>
                  <a:gd name="T6" fmla="*/ 10 w 10"/>
                  <a:gd name="T7" fmla="*/ 1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8" name="Freeform 147">
                <a:extLst>
                  <a:ext uri="{FF2B5EF4-FFF2-40B4-BE49-F238E27FC236}">
                    <a16:creationId xmlns:a16="http://schemas.microsoft.com/office/drawing/2014/main" id="{202F87A2-CE3E-4AC4-B941-89C60E17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0 h 397"/>
                  <a:gd name="T4" fmla="*/ 5 w 11"/>
                  <a:gd name="T5" fmla="*/ 0 h 397"/>
                  <a:gd name="T6" fmla="*/ 11 w 11"/>
                  <a:gd name="T7" fmla="*/ 2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9" name="Freeform 148">
                <a:extLst>
                  <a:ext uri="{FF2B5EF4-FFF2-40B4-BE49-F238E27FC236}">
                    <a16:creationId xmlns:a16="http://schemas.microsoft.com/office/drawing/2014/main" id="{1BBD2B0D-4811-4CAA-A019-A5BF64094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0 h 397"/>
                  <a:gd name="T4" fmla="*/ 6 w 9"/>
                  <a:gd name="T5" fmla="*/ 2 h 397"/>
                  <a:gd name="T6" fmla="*/ 9 w 9"/>
                  <a:gd name="T7" fmla="*/ 2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0" name="Freeform 149">
                <a:extLst>
                  <a:ext uri="{FF2B5EF4-FFF2-40B4-BE49-F238E27FC236}">
                    <a16:creationId xmlns:a16="http://schemas.microsoft.com/office/drawing/2014/main" id="{37985EB9-7A54-43BC-A080-BCB97BDC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0 h 395"/>
                  <a:gd name="T4" fmla="*/ 3 w 8"/>
                  <a:gd name="T5" fmla="*/ 0 h 395"/>
                  <a:gd name="T6" fmla="*/ 8 w 8"/>
                  <a:gd name="T7" fmla="*/ 2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1" name="Freeform 150">
                <a:extLst>
                  <a:ext uri="{FF2B5EF4-FFF2-40B4-BE49-F238E27FC236}">
                    <a16:creationId xmlns:a16="http://schemas.microsoft.com/office/drawing/2014/main" id="{73380C75-111D-48F9-9779-8368EE08E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0 h 395"/>
                  <a:gd name="T4" fmla="*/ 5 w 11"/>
                  <a:gd name="T5" fmla="*/ 2 h 395"/>
                  <a:gd name="T6" fmla="*/ 11 w 11"/>
                  <a:gd name="T7" fmla="*/ 2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2" name="Freeform 151">
                <a:extLst>
                  <a:ext uri="{FF2B5EF4-FFF2-40B4-BE49-F238E27FC236}">
                    <a16:creationId xmlns:a16="http://schemas.microsoft.com/office/drawing/2014/main" id="{69CF796A-E0FE-42F1-9E67-D9193087C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6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3" name="Freeform 152">
                <a:extLst>
                  <a:ext uri="{FF2B5EF4-FFF2-40B4-BE49-F238E27FC236}">
                    <a16:creationId xmlns:a16="http://schemas.microsoft.com/office/drawing/2014/main" id="{B1720786-466D-4175-AC23-96A27A1C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0 h 393"/>
                  <a:gd name="T4" fmla="*/ 5 w 8"/>
                  <a:gd name="T5" fmla="*/ 0 h 393"/>
                  <a:gd name="T6" fmla="*/ 8 w 8"/>
                  <a:gd name="T7" fmla="*/ 2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4" name="Freeform 153">
                <a:extLst>
                  <a:ext uri="{FF2B5EF4-FFF2-40B4-BE49-F238E27FC236}">
                    <a16:creationId xmlns:a16="http://schemas.microsoft.com/office/drawing/2014/main" id="{25BAA86F-6259-4D6B-9F4B-105CEABA9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0 h 393"/>
                  <a:gd name="T4" fmla="*/ 3 w 9"/>
                  <a:gd name="T5" fmla="*/ 2 h 393"/>
                  <a:gd name="T6" fmla="*/ 9 w 9"/>
                  <a:gd name="T7" fmla="*/ 2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5" name="Freeform 154">
                <a:extLst>
                  <a:ext uri="{FF2B5EF4-FFF2-40B4-BE49-F238E27FC236}">
                    <a16:creationId xmlns:a16="http://schemas.microsoft.com/office/drawing/2014/main" id="{E2928E97-CD0B-46E2-A028-AE7C8D43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6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6" name="Freeform 155">
                <a:extLst>
                  <a:ext uri="{FF2B5EF4-FFF2-40B4-BE49-F238E27FC236}">
                    <a16:creationId xmlns:a16="http://schemas.microsoft.com/office/drawing/2014/main" id="{40B968D0-8FEB-4EDD-935B-2DA3A2B46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0 h 391"/>
                  <a:gd name="T4" fmla="*/ 5 w 10"/>
                  <a:gd name="T5" fmla="*/ 0 h 391"/>
                  <a:gd name="T6" fmla="*/ 10 w 10"/>
                  <a:gd name="T7" fmla="*/ 1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7" name="Freeform 156">
                <a:extLst>
                  <a:ext uri="{FF2B5EF4-FFF2-40B4-BE49-F238E27FC236}">
                    <a16:creationId xmlns:a16="http://schemas.microsoft.com/office/drawing/2014/main" id="{44F5CA7D-2CA4-4C0A-800F-9F3E5DE10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0 h 391"/>
                  <a:gd name="T4" fmla="*/ 5 w 9"/>
                  <a:gd name="T5" fmla="*/ 1 h 391"/>
                  <a:gd name="T6" fmla="*/ 9 w 9"/>
                  <a:gd name="T7" fmla="*/ 1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8" name="Freeform 157">
                <a:extLst>
                  <a:ext uri="{FF2B5EF4-FFF2-40B4-BE49-F238E27FC236}">
                    <a16:creationId xmlns:a16="http://schemas.microsoft.com/office/drawing/2014/main" id="{CDE50B7A-D959-4201-BB0D-DE7086268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4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9" name="Freeform 158">
                <a:extLst>
                  <a:ext uri="{FF2B5EF4-FFF2-40B4-BE49-F238E27FC236}">
                    <a16:creationId xmlns:a16="http://schemas.microsoft.com/office/drawing/2014/main" id="{9A177CE6-E283-44CC-ADEC-CFBDD27FA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0" name="Freeform 159">
                <a:extLst>
                  <a:ext uri="{FF2B5EF4-FFF2-40B4-BE49-F238E27FC236}">
                    <a16:creationId xmlns:a16="http://schemas.microsoft.com/office/drawing/2014/main" id="{9DF1B3A3-D9B5-4C45-91B2-9B56E3E29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5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1" name="Freeform 160">
                <a:extLst>
                  <a:ext uri="{FF2B5EF4-FFF2-40B4-BE49-F238E27FC236}">
                    <a16:creationId xmlns:a16="http://schemas.microsoft.com/office/drawing/2014/main" id="{7B5862D1-1E59-4B25-951E-FA498813F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6 w 9"/>
                  <a:gd name="T5" fmla="*/ 0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2" name="Freeform 161">
                <a:extLst>
                  <a:ext uri="{FF2B5EF4-FFF2-40B4-BE49-F238E27FC236}">
                    <a16:creationId xmlns:a16="http://schemas.microsoft.com/office/drawing/2014/main" id="{DADD3460-B839-4400-B277-AE2F734EB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3 w 9"/>
                  <a:gd name="T5" fmla="*/ 2 h 390"/>
                  <a:gd name="T6" fmla="*/ 9 w 9"/>
                  <a:gd name="T7" fmla="*/ 2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3" name="Freeform 162">
                <a:extLst>
                  <a:ext uri="{FF2B5EF4-FFF2-40B4-BE49-F238E27FC236}">
                    <a16:creationId xmlns:a16="http://schemas.microsoft.com/office/drawing/2014/main" id="{783B0722-DF4E-400C-92B6-C752DDF0A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6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4" name="Freeform 163">
                <a:extLst>
                  <a:ext uri="{FF2B5EF4-FFF2-40B4-BE49-F238E27FC236}">
                    <a16:creationId xmlns:a16="http://schemas.microsoft.com/office/drawing/2014/main" id="{2B1013DD-5894-4F26-B592-3CB387E96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5" name="Freeform 164">
                <a:extLst>
                  <a:ext uri="{FF2B5EF4-FFF2-40B4-BE49-F238E27FC236}">
                    <a16:creationId xmlns:a16="http://schemas.microsoft.com/office/drawing/2014/main" id="{B734414D-78A1-4F51-A276-FF166FC4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6" name="Freeform 165">
                <a:extLst>
                  <a:ext uri="{FF2B5EF4-FFF2-40B4-BE49-F238E27FC236}">
                    <a16:creationId xmlns:a16="http://schemas.microsoft.com/office/drawing/2014/main" id="{585CDF89-58E1-47D0-A3EC-8BC44E01F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5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7" name="Freeform 166">
                <a:extLst>
                  <a:ext uri="{FF2B5EF4-FFF2-40B4-BE49-F238E27FC236}">
                    <a16:creationId xmlns:a16="http://schemas.microsoft.com/office/drawing/2014/main" id="{B1E6496A-066F-40E2-B19B-821F30119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271"/>
                <a:ext cx="9" cy="388"/>
              </a:xfrm>
              <a:custGeom>
                <a:avLst/>
                <a:gdLst>
                  <a:gd name="T0" fmla="*/ 0 w 9"/>
                  <a:gd name="T1" fmla="*/ 388 h 388"/>
                  <a:gd name="T2" fmla="*/ 0 w 9"/>
                  <a:gd name="T3" fmla="*/ 0 h 388"/>
                  <a:gd name="T4" fmla="*/ 4 w 9"/>
                  <a:gd name="T5" fmla="*/ 0 h 388"/>
                  <a:gd name="T6" fmla="*/ 9 w 9"/>
                  <a:gd name="T7" fmla="*/ 0 h 388"/>
                  <a:gd name="T8" fmla="*/ 9 w 9"/>
                  <a:gd name="T9" fmla="*/ 388 h 388"/>
                  <a:gd name="T10" fmla="*/ 0 w 9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8"/>
                  <a:gd name="T20" fmla="*/ 9 w 9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8">
                    <a:moveTo>
                      <a:pt x="0" y="38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8" name="Freeform 167">
                <a:extLst>
                  <a:ext uri="{FF2B5EF4-FFF2-40B4-BE49-F238E27FC236}">
                    <a16:creationId xmlns:a16="http://schemas.microsoft.com/office/drawing/2014/main" id="{E98D8CC9-6F41-4C79-AEE1-B5293A8F0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271"/>
                <a:ext cx="10" cy="388"/>
              </a:xfrm>
              <a:custGeom>
                <a:avLst/>
                <a:gdLst>
                  <a:gd name="T0" fmla="*/ 0 w 10"/>
                  <a:gd name="T1" fmla="*/ 388 h 388"/>
                  <a:gd name="T2" fmla="*/ 0 w 10"/>
                  <a:gd name="T3" fmla="*/ 0 h 388"/>
                  <a:gd name="T4" fmla="*/ 5 w 10"/>
                  <a:gd name="T5" fmla="*/ 0 h 388"/>
                  <a:gd name="T6" fmla="*/ 10 w 10"/>
                  <a:gd name="T7" fmla="*/ 0 h 388"/>
                  <a:gd name="T8" fmla="*/ 10 w 10"/>
                  <a:gd name="T9" fmla="*/ 388 h 388"/>
                  <a:gd name="T10" fmla="*/ 0 w 10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8"/>
                  <a:gd name="T20" fmla="*/ 10 w 10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9" name="Freeform 168">
                <a:extLst>
                  <a:ext uri="{FF2B5EF4-FFF2-40B4-BE49-F238E27FC236}">
                    <a16:creationId xmlns:a16="http://schemas.microsoft.com/office/drawing/2014/main" id="{E85B4562-C13A-4F72-BF2D-5E363819C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271"/>
                <a:ext cx="11" cy="388"/>
              </a:xfrm>
              <a:custGeom>
                <a:avLst/>
                <a:gdLst>
                  <a:gd name="T0" fmla="*/ 0 w 11"/>
                  <a:gd name="T1" fmla="*/ 388 h 388"/>
                  <a:gd name="T2" fmla="*/ 0 w 11"/>
                  <a:gd name="T3" fmla="*/ 0 h 388"/>
                  <a:gd name="T4" fmla="*/ 5 w 11"/>
                  <a:gd name="T5" fmla="*/ 0 h 388"/>
                  <a:gd name="T6" fmla="*/ 11 w 11"/>
                  <a:gd name="T7" fmla="*/ 0 h 388"/>
                  <a:gd name="T8" fmla="*/ 11 w 11"/>
                  <a:gd name="T9" fmla="*/ 388 h 388"/>
                  <a:gd name="T10" fmla="*/ 0 w 11"/>
                  <a:gd name="T11" fmla="*/ 388 h 3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8"/>
                  <a:gd name="T20" fmla="*/ 11 w 11"/>
                  <a:gd name="T21" fmla="*/ 388 h 3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8">
                    <a:moveTo>
                      <a:pt x="0" y="388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0" name="Freeform 169">
                <a:extLst>
                  <a:ext uri="{FF2B5EF4-FFF2-40B4-BE49-F238E27FC236}">
                    <a16:creationId xmlns:a16="http://schemas.microsoft.com/office/drawing/2014/main" id="{91016491-4CFD-43E3-96CF-75E97AC0C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6 w 9"/>
                  <a:gd name="T5" fmla="*/ 2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1" name="Freeform 170">
                <a:extLst>
                  <a:ext uri="{FF2B5EF4-FFF2-40B4-BE49-F238E27FC236}">
                    <a16:creationId xmlns:a16="http://schemas.microsoft.com/office/drawing/2014/main" id="{545D4518-83D9-452B-8CCA-01DAB97C1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3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2" name="Freeform 171">
                <a:extLst>
                  <a:ext uri="{FF2B5EF4-FFF2-40B4-BE49-F238E27FC236}">
                    <a16:creationId xmlns:a16="http://schemas.microsoft.com/office/drawing/2014/main" id="{D0C2E9BB-046B-4108-8341-14BA6C67B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269"/>
                <a:ext cx="11" cy="390"/>
              </a:xfrm>
              <a:custGeom>
                <a:avLst/>
                <a:gdLst>
                  <a:gd name="T0" fmla="*/ 0 w 11"/>
                  <a:gd name="T1" fmla="*/ 390 h 390"/>
                  <a:gd name="T2" fmla="*/ 0 w 11"/>
                  <a:gd name="T3" fmla="*/ 0 h 390"/>
                  <a:gd name="T4" fmla="*/ 6 w 11"/>
                  <a:gd name="T5" fmla="*/ 0 h 390"/>
                  <a:gd name="T6" fmla="*/ 11 w 11"/>
                  <a:gd name="T7" fmla="*/ 0 h 390"/>
                  <a:gd name="T8" fmla="*/ 11 w 11"/>
                  <a:gd name="T9" fmla="*/ 390 h 390"/>
                  <a:gd name="T10" fmla="*/ 0 w 11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0"/>
                  <a:gd name="T20" fmla="*/ 11 w 11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0">
                    <a:moveTo>
                      <a:pt x="0" y="39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3" name="Freeform 172">
                <a:extLst>
                  <a:ext uri="{FF2B5EF4-FFF2-40B4-BE49-F238E27FC236}">
                    <a16:creationId xmlns:a16="http://schemas.microsoft.com/office/drawing/2014/main" id="{5092C0FB-6C4A-4E13-B3CE-3DC8352BE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0 h 390"/>
                  <a:gd name="T4" fmla="*/ 5 w 10"/>
                  <a:gd name="T5" fmla="*/ 0 h 390"/>
                  <a:gd name="T6" fmla="*/ 10 w 10"/>
                  <a:gd name="T7" fmla="*/ 0 h 390"/>
                  <a:gd name="T8" fmla="*/ 10 w 10"/>
                  <a:gd name="T9" fmla="*/ 390 h 390"/>
                  <a:gd name="T10" fmla="*/ 0 w 10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0"/>
                  <a:gd name="T20" fmla="*/ 10 w 10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4" name="Freeform 173">
                <a:extLst>
                  <a:ext uri="{FF2B5EF4-FFF2-40B4-BE49-F238E27FC236}">
                    <a16:creationId xmlns:a16="http://schemas.microsoft.com/office/drawing/2014/main" id="{D2DA985D-7220-4856-87C2-C96D64C0F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2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0 h 390"/>
                  <a:gd name="T4" fmla="*/ 5 w 9"/>
                  <a:gd name="T5" fmla="*/ 0 h 390"/>
                  <a:gd name="T6" fmla="*/ 9 w 9"/>
                  <a:gd name="T7" fmla="*/ 0 h 390"/>
                  <a:gd name="T8" fmla="*/ 9 w 9"/>
                  <a:gd name="T9" fmla="*/ 390 h 390"/>
                  <a:gd name="T10" fmla="*/ 0 w 9"/>
                  <a:gd name="T11" fmla="*/ 390 h 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0"/>
                  <a:gd name="T20" fmla="*/ 9 w 9"/>
                  <a:gd name="T21" fmla="*/ 390 h 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5" name="Freeform 174">
                <a:extLst>
                  <a:ext uri="{FF2B5EF4-FFF2-40B4-BE49-F238E27FC236}">
                    <a16:creationId xmlns:a16="http://schemas.microsoft.com/office/drawing/2014/main" id="{3106BE63-9DED-4BBF-8388-F66CF17AC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268"/>
                <a:ext cx="9" cy="391"/>
              </a:xfrm>
              <a:custGeom>
                <a:avLst/>
                <a:gdLst>
                  <a:gd name="T0" fmla="*/ 0 w 9"/>
                  <a:gd name="T1" fmla="*/ 391 h 391"/>
                  <a:gd name="T2" fmla="*/ 0 w 9"/>
                  <a:gd name="T3" fmla="*/ 1 h 391"/>
                  <a:gd name="T4" fmla="*/ 4 w 9"/>
                  <a:gd name="T5" fmla="*/ 1 h 391"/>
                  <a:gd name="T6" fmla="*/ 9 w 9"/>
                  <a:gd name="T7" fmla="*/ 0 h 391"/>
                  <a:gd name="T8" fmla="*/ 9 w 9"/>
                  <a:gd name="T9" fmla="*/ 391 h 391"/>
                  <a:gd name="T10" fmla="*/ 0 w 9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1"/>
                  <a:gd name="T20" fmla="*/ 9 w 9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1">
                    <a:moveTo>
                      <a:pt x="0" y="39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6" name="Freeform 175">
                <a:extLst>
                  <a:ext uri="{FF2B5EF4-FFF2-40B4-BE49-F238E27FC236}">
                    <a16:creationId xmlns:a16="http://schemas.microsoft.com/office/drawing/2014/main" id="{48EB0F59-6EE3-4C4C-9FA2-6CCD81F04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268"/>
                <a:ext cx="10" cy="391"/>
              </a:xfrm>
              <a:custGeom>
                <a:avLst/>
                <a:gdLst>
                  <a:gd name="T0" fmla="*/ 0 w 10"/>
                  <a:gd name="T1" fmla="*/ 391 h 391"/>
                  <a:gd name="T2" fmla="*/ 0 w 10"/>
                  <a:gd name="T3" fmla="*/ 1 h 391"/>
                  <a:gd name="T4" fmla="*/ 5 w 10"/>
                  <a:gd name="T5" fmla="*/ 0 h 391"/>
                  <a:gd name="T6" fmla="*/ 10 w 10"/>
                  <a:gd name="T7" fmla="*/ 0 h 391"/>
                  <a:gd name="T8" fmla="*/ 10 w 10"/>
                  <a:gd name="T9" fmla="*/ 391 h 391"/>
                  <a:gd name="T10" fmla="*/ 0 w 10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1"/>
                  <a:gd name="T20" fmla="*/ 10 w 10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1">
                    <a:moveTo>
                      <a:pt x="0" y="391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7" name="Freeform 176">
                <a:extLst>
                  <a:ext uri="{FF2B5EF4-FFF2-40B4-BE49-F238E27FC236}">
                    <a16:creationId xmlns:a16="http://schemas.microsoft.com/office/drawing/2014/main" id="{5D8A58A1-997E-424C-A285-61E5DA02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268"/>
                <a:ext cx="11" cy="391"/>
              </a:xfrm>
              <a:custGeom>
                <a:avLst/>
                <a:gdLst>
                  <a:gd name="T0" fmla="*/ 0 w 11"/>
                  <a:gd name="T1" fmla="*/ 391 h 391"/>
                  <a:gd name="T2" fmla="*/ 0 w 11"/>
                  <a:gd name="T3" fmla="*/ 0 h 391"/>
                  <a:gd name="T4" fmla="*/ 5 w 11"/>
                  <a:gd name="T5" fmla="*/ 0 h 391"/>
                  <a:gd name="T6" fmla="*/ 11 w 11"/>
                  <a:gd name="T7" fmla="*/ 0 h 391"/>
                  <a:gd name="T8" fmla="*/ 11 w 11"/>
                  <a:gd name="T9" fmla="*/ 391 h 391"/>
                  <a:gd name="T10" fmla="*/ 0 w 11"/>
                  <a:gd name="T11" fmla="*/ 391 h 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1"/>
                  <a:gd name="T20" fmla="*/ 11 w 11"/>
                  <a:gd name="T21" fmla="*/ 391 h 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1">
                    <a:moveTo>
                      <a:pt x="0" y="3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1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8" name="Freeform 177">
                <a:extLst>
                  <a:ext uri="{FF2B5EF4-FFF2-40B4-BE49-F238E27FC236}">
                    <a16:creationId xmlns:a16="http://schemas.microsoft.com/office/drawing/2014/main" id="{C8DEA618-2E0A-4B07-9087-F6DCAD24F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266"/>
                <a:ext cx="9" cy="393"/>
              </a:xfrm>
              <a:custGeom>
                <a:avLst/>
                <a:gdLst>
                  <a:gd name="T0" fmla="*/ 0 w 9"/>
                  <a:gd name="T1" fmla="*/ 393 h 393"/>
                  <a:gd name="T2" fmla="*/ 0 w 9"/>
                  <a:gd name="T3" fmla="*/ 2 h 393"/>
                  <a:gd name="T4" fmla="*/ 6 w 9"/>
                  <a:gd name="T5" fmla="*/ 2 h 393"/>
                  <a:gd name="T6" fmla="*/ 9 w 9"/>
                  <a:gd name="T7" fmla="*/ 0 h 393"/>
                  <a:gd name="T8" fmla="*/ 9 w 9"/>
                  <a:gd name="T9" fmla="*/ 393 h 393"/>
                  <a:gd name="T10" fmla="*/ 0 w 9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3"/>
                  <a:gd name="T20" fmla="*/ 9 w 9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3">
                    <a:moveTo>
                      <a:pt x="0" y="39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9" name="Freeform 178">
                <a:extLst>
                  <a:ext uri="{FF2B5EF4-FFF2-40B4-BE49-F238E27FC236}">
                    <a16:creationId xmlns:a16="http://schemas.microsoft.com/office/drawing/2014/main" id="{71EFE839-BFC7-497E-9447-F072D0A74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266"/>
                <a:ext cx="8" cy="393"/>
              </a:xfrm>
              <a:custGeom>
                <a:avLst/>
                <a:gdLst>
                  <a:gd name="T0" fmla="*/ 0 w 8"/>
                  <a:gd name="T1" fmla="*/ 393 h 393"/>
                  <a:gd name="T2" fmla="*/ 0 w 8"/>
                  <a:gd name="T3" fmla="*/ 2 h 393"/>
                  <a:gd name="T4" fmla="*/ 3 w 8"/>
                  <a:gd name="T5" fmla="*/ 0 h 393"/>
                  <a:gd name="T6" fmla="*/ 8 w 8"/>
                  <a:gd name="T7" fmla="*/ 0 h 393"/>
                  <a:gd name="T8" fmla="*/ 8 w 8"/>
                  <a:gd name="T9" fmla="*/ 393 h 393"/>
                  <a:gd name="T10" fmla="*/ 0 w 8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3"/>
                  <a:gd name="T20" fmla="*/ 8 w 8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3">
                    <a:moveTo>
                      <a:pt x="0" y="39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0" name="Freeform 179">
                <a:extLst>
                  <a:ext uri="{FF2B5EF4-FFF2-40B4-BE49-F238E27FC236}">
                    <a16:creationId xmlns:a16="http://schemas.microsoft.com/office/drawing/2014/main" id="{832E32AA-43C0-474D-A557-4DEAA3BB6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266"/>
                <a:ext cx="11" cy="393"/>
              </a:xfrm>
              <a:custGeom>
                <a:avLst/>
                <a:gdLst>
                  <a:gd name="T0" fmla="*/ 0 w 11"/>
                  <a:gd name="T1" fmla="*/ 393 h 393"/>
                  <a:gd name="T2" fmla="*/ 0 w 11"/>
                  <a:gd name="T3" fmla="*/ 0 h 393"/>
                  <a:gd name="T4" fmla="*/ 5 w 11"/>
                  <a:gd name="T5" fmla="*/ 0 h 393"/>
                  <a:gd name="T6" fmla="*/ 11 w 11"/>
                  <a:gd name="T7" fmla="*/ 0 h 393"/>
                  <a:gd name="T8" fmla="*/ 11 w 11"/>
                  <a:gd name="T9" fmla="*/ 393 h 393"/>
                  <a:gd name="T10" fmla="*/ 0 w 11"/>
                  <a:gd name="T11" fmla="*/ 393 h 3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3"/>
                  <a:gd name="T20" fmla="*/ 11 w 11"/>
                  <a:gd name="T21" fmla="*/ 393 h 3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3">
                    <a:moveTo>
                      <a:pt x="0" y="3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3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1" name="Freeform 180">
                <a:extLst>
                  <a:ext uri="{FF2B5EF4-FFF2-40B4-BE49-F238E27FC236}">
                    <a16:creationId xmlns:a16="http://schemas.microsoft.com/office/drawing/2014/main" id="{002D45F0-78DE-4611-8285-7C4F7028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264"/>
                <a:ext cx="11" cy="395"/>
              </a:xfrm>
              <a:custGeom>
                <a:avLst/>
                <a:gdLst>
                  <a:gd name="T0" fmla="*/ 0 w 11"/>
                  <a:gd name="T1" fmla="*/ 395 h 395"/>
                  <a:gd name="T2" fmla="*/ 0 w 11"/>
                  <a:gd name="T3" fmla="*/ 2 h 395"/>
                  <a:gd name="T4" fmla="*/ 6 w 11"/>
                  <a:gd name="T5" fmla="*/ 2 h 395"/>
                  <a:gd name="T6" fmla="*/ 11 w 11"/>
                  <a:gd name="T7" fmla="*/ 0 h 395"/>
                  <a:gd name="T8" fmla="*/ 11 w 11"/>
                  <a:gd name="T9" fmla="*/ 395 h 395"/>
                  <a:gd name="T10" fmla="*/ 0 w 11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5"/>
                  <a:gd name="T20" fmla="*/ 11 w 11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5">
                    <a:moveTo>
                      <a:pt x="0" y="395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2" name="Freeform 181">
                <a:extLst>
                  <a:ext uri="{FF2B5EF4-FFF2-40B4-BE49-F238E27FC236}">
                    <a16:creationId xmlns:a16="http://schemas.microsoft.com/office/drawing/2014/main" id="{A0B5EB24-00BD-401C-9D8A-9B067212E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264"/>
                <a:ext cx="8" cy="395"/>
              </a:xfrm>
              <a:custGeom>
                <a:avLst/>
                <a:gdLst>
                  <a:gd name="T0" fmla="*/ 0 w 8"/>
                  <a:gd name="T1" fmla="*/ 395 h 395"/>
                  <a:gd name="T2" fmla="*/ 0 w 8"/>
                  <a:gd name="T3" fmla="*/ 2 h 395"/>
                  <a:gd name="T4" fmla="*/ 5 w 8"/>
                  <a:gd name="T5" fmla="*/ 0 h 395"/>
                  <a:gd name="T6" fmla="*/ 8 w 8"/>
                  <a:gd name="T7" fmla="*/ 0 h 395"/>
                  <a:gd name="T8" fmla="*/ 8 w 8"/>
                  <a:gd name="T9" fmla="*/ 395 h 395"/>
                  <a:gd name="T10" fmla="*/ 0 w 8"/>
                  <a:gd name="T11" fmla="*/ 395 h 3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95"/>
                  <a:gd name="T20" fmla="*/ 8 w 8"/>
                  <a:gd name="T21" fmla="*/ 395 h 3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95">
                    <a:moveTo>
                      <a:pt x="0" y="39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395"/>
                    </a:lnTo>
                    <a:lnTo>
                      <a:pt x="0" y="39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3" name="Freeform 182">
                <a:extLst>
                  <a:ext uri="{FF2B5EF4-FFF2-40B4-BE49-F238E27FC236}">
                    <a16:creationId xmlns:a16="http://schemas.microsoft.com/office/drawing/2014/main" id="{6DA758A9-4F34-4885-8913-5AA63B0E9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2262"/>
                <a:ext cx="9" cy="397"/>
              </a:xfrm>
              <a:custGeom>
                <a:avLst/>
                <a:gdLst>
                  <a:gd name="T0" fmla="*/ 0 w 9"/>
                  <a:gd name="T1" fmla="*/ 397 h 397"/>
                  <a:gd name="T2" fmla="*/ 0 w 9"/>
                  <a:gd name="T3" fmla="*/ 2 h 397"/>
                  <a:gd name="T4" fmla="*/ 3 w 9"/>
                  <a:gd name="T5" fmla="*/ 2 h 397"/>
                  <a:gd name="T6" fmla="*/ 9 w 9"/>
                  <a:gd name="T7" fmla="*/ 0 h 397"/>
                  <a:gd name="T8" fmla="*/ 9 w 9"/>
                  <a:gd name="T9" fmla="*/ 397 h 397"/>
                  <a:gd name="T10" fmla="*/ 0 w 9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7"/>
                  <a:gd name="T20" fmla="*/ 9 w 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7">
                    <a:moveTo>
                      <a:pt x="0" y="397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4" name="Freeform 183">
                <a:extLst>
                  <a:ext uri="{FF2B5EF4-FFF2-40B4-BE49-F238E27FC236}">
                    <a16:creationId xmlns:a16="http://schemas.microsoft.com/office/drawing/2014/main" id="{43FD4508-3940-428C-9FF1-79DDD4D34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262"/>
                <a:ext cx="11" cy="397"/>
              </a:xfrm>
              <a:custGeom>
                <a:avLst/>
                <a:gdLst>
                  <a:gd name="T0" fmla="*/ 0 w 11"/>
                  <a:gd name="T1" fmla="*/ 397 h 397"/>
                  <a:gd name="T2" fmla="*/ 0 w 11"/>
                  <a:gd name="T3" fmla="*/ 2 h 397"/>
                  <a:gd name="T4" fmla="*/ 6 w 11"/>
                  <a:gd name="T5" fmla="*/ 0 h 397"/>
                  <a:gd name="T6" fmla="*/ 11 w 11"/>
                  <a:gd name="T7" fmla="*/ 0 h 397"/>
                  <a:gd name="T8" fmla="*/ 11 w 11"/>
                  <a:gd name="T9" fmla="*/ 397 h 397"/>
                  <a:gd name="T10" fmla="*/ 0 w 11"/>
                  <a:gd name="T11" fmla="*/ 397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97"/>
                  <a:gd name="T20" fmla="*/ 11 w 11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97">
                    <a:moveTo>
                      <a:pt x="0" y="39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5" name="Freeform 184">
                <a:extLst>
                  <a:ext uri="{FF2B5EF4-FFF2-40B4-BE49-F238E27FC236}">
                    <a16:creationId xmlns:a16="http://schemas.microsoft.com/office/drawing/2014/main" id="{17E105D1-A39A-4F27-B0B9-FC7EF145A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1"/>
                <a:ext cx="10" cy="398"/>
              </a:xfrm>
              <a:custGeom>
                <a:avLst/>
                <a:gdLst>
                  <a:gd name="T0" fmla="*/ 0 w 10"/>
                  <a:gd name="T1" fmla="*/ 398 h 398"/>
                  <a:gd name="T2" fmla="*/ 0 w 10"/>
                  <a:gd name="T3" fmla="*/ 1 h 398"/>
                  <a:gd name="T4" fmla="*/ 5 w 10"/>
                  <a:gd name="T5" fmla="*/ 1 h 398"/>
                  <a:gd name="T6" fmla="*/ 10 w 10"/>
                  <a:gd name="T7" fmla="*/ 0 h 398"/>
                  <a:gd name="T8" fmla="*/ 10 w 10"/>
                  <a:gd name="T9" fmla="*/ 398 h 398"/>
                  <a:gd name="T10" fmla="*/ 0 w 10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8"/>
                  <a:gd name="T20" fmla="*/ 10 w 1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6" name="Freeform 185">
                <a:extLst>
                  <a:ext uri="{FF2B5EF4-FFF2-40B4-BE49-F238E27FC236}">
                    <a16:creationId xmlns:a16="http://schemas.microsoft.com/office/drawing/2014/main" id="{9F269C99-EDF0-4FCC-8624-6B9469824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261"/>
                <a:ext cx="9" cy="398"/>
              </a:xfrm>
              <a:custGeom>
                <a:avLst/>
                <a:gdLst>
                  <a:gd name="T0" fmla="*/ 0 w 9"/>
                  <a:gd name="T1" fmla="*/ 398 h 398"/>
                  <a:gd name="T2" fmla="*/ 0 w 9"/>
                  <a:gd name="T3" fmla="*/ 1 h 398"/>
                  <a:gd name="T4" fmla="*/ 5 w 9"/>
                  <a:gd name="T5" fmla="*/ 0 h 398"/>
                  <a:gd name="T6" fmla="*/ 9 w 9"/>
                  <a:gd name="T7" fmla="*/ 0 h 398"/>
                  <a:gd name="T8" fmla="*/ 9 w 9"/>
                  <a:gd name="T9" fmla="*/ 398 h 398"/>
                  <a:gd name="T10" fmla="*/ 0 w 9"/>
                  <a:gd name="T11" fmla="*/ 398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8"/>
                  <a:gd name="T20" fmla="*/ 9 w 9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8">
                    <a:moveTo>
                      <a:pt x="0" y="398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7" name="Freeform 186">
                <a:extLst>
                  <a:ext uri="{FF2B5EF4-FFF2-40B4-BE49-F238E27FC236}">
                    <a16:creationId xmlns:a16="http://schemas.microsoft.com/office/drawing/2014/main" id="{C02719E5-2EC1-4996-BA94-5A462E49D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259"/>
                <a:ext cx="9" cy="400"/>
              </a:xfrm>
              <a:custGeom>
                <a:avLst/>
                <a:gdLst>
                  <a:gd name="T0" fmla="*/ 0 w 9"/>
                  <a:gd name="T1" fmla="*/ 400 h 400"/>
                  <a:gd name="T2" fmla="*/ 0 w 9"/>
                  <a:gd name="T3" fmla="*/ 2 h 400"/>
                  <a:gd name="T4" fmla="*/ 4 w 9"/>
                  <a:gd name="T5" fmla="*/ 2 h 400"/>
                  <a:gd name="T6" fmla="*/ 9 w 9"/>
                  <a:gd name="T7" fmla="*/ 0 h 400"/>
                  <a:gd name="T8" fmla="*/ 9 w 9"/>
                  <a:gd name="T9" fmla="*/ 400 h 400"/>
                  <a:gd name="T10" fmla="*/ 0 w 9"/>
                  <a:gd name="T11" fmla="*/ 40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0"/>
                  <a:gd name="T20" fmla="*/ 9 w 9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0">
                    <a:moveTo>
                      <a:pt x="0" y="40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8" name="Freeform 187">
                <a:extLst>
                  <a:ext uri="{FF2B5EF4-FFF2-40B4-BE49-F238E27FC236}">
                    <a16:creationId xmlns:a16="http://schemas.microsoft.com/office/drawing/2014/main" id="{20B7961C-BE7C-4783-BBED-E74BF6B12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257"/>
                <a:ext cx="10" cy="402"/>
              </a:xfrm>
              <a:custGeom>
                <a:avLst/>
                <a:gdLst>
                  <a:gd name="T0" fmla="*/ 0 w 10"/>
                  <a:gd name="T1" fmla="*/ 402 h 402"/>
                  <a:gd name="T2" fmla="*/ 0 w 10"/>
                  <a:gd name="T3" fmla="*/ 4 h 402"/>
                  <a:gd name="T4" fmla="*/ 5 w 10"/>
                  <a:gd name="T5" fmla="*/ 2 h 402"/>
                  <a:gd name="T6" fmla="*/ 10 w 10"/>
                  <a:gd name="T7" fmla="*/ 0 h 402"/>
                  <a:gd name="T8" fmla="*/ 10 w 10"/>
                  <a:gd name="T9" fmla="*/ 402 h 402"/>
                  <a:gd name="T10" fmla="*/ 0 w 10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02"/>
                  <a:gd name="T20" fmla="*/ 10 w 10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02">
                    <a:moveTo>
                      <a:pt x="0" y="402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9" name="Freeform 188">
                <a:extLst>
                  <a:ext uri="{FF2B5EF4-FFF2-40B4-BE49-F238E27FC236}">
                    <a16:creationId xmlns:a16="http://schemas.microsoft.com/office/drawing/2014/main" id="{D71A71BE-39BC-4057-A6E5-86A81DC7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257"/>
                <a:ext cx="11" cy="402"/>
              </a:xfrm>
              <a:custGeom>
                <a:avLst/>
                <a:gdLst>
                  <a:gd name="T0" fmla="*/ 0 w 11"/>
                  <a:gd name="T1" fmla="*/ 402 h 402"/>
                  <a:gd name="T2" fmla="*/ 0 w 11"/>
                  <a:gd name="T3" fmla="*/ 2 h 402"/>
                  <a:gd name="T4" fmla="*/ 5 w 11"/>
                  <a:gd name="T5" fmla="*/ 0 h 402"/>
                  <a:gd name="T6" fmla="*/ 11 w 11"/>
                  <a:gd name="T7" fmla="*/ 0 h 402"/>
                  <a:gd name="T8" fmla="*/ 11 w 11"/>
                  <a:gd name="T9" fmla="*/ 402 h 402"/>
                  <a:gd name="T10" fmla="*/ 0 w 11"/>
                  <a:gd name="T11" fmla="*/ 402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2"/>
                  <a:gd name="T20" fmla="*/ 11 w 11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2">
                    <a:moveTo>
                      <a:pt x="0" y="40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0" name="Freeform 189">
                <a:extLst>
                  <a:ext uri="{FF2B5EF4-FFF2-40B4-BE49-F238E27FC236}">
                    <a16:creationId xmlns:a16="http://schemas.microsoft.com/office/drawing/2014/main" id="{219104B0-BCF3-4173-AADB-1CDF78962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255"/>
                <a:ext cx="9" cy="404"/>
              </a:xfrm>
              <a:custGeom>
                <a:avLst/>
                <a:gdLst>
                  <a:gd name="T0" fmla="*/ 0 w 9"/>
                  <a:gd name="T1" fmla="*/ 404 h 404"/>
                  <a:gd name="T2" fmla="*/ 0 w 9"/>
                  <a:gd name="T3" fmla="*/ 2 h 404"/>
                  <a:gd name="T4" fmla="*/ 6 w 9"/>
                  <a:gd name="T5" fmla="*/ 2 h 404"/>
                  <a:gd name="T6" fmla="*/ 9 w 9"/>
                  <a:gd name="T7" fmla="*/ 0 h 404"/>
                  <a:gd name="T8" fmla="*/ 9 w 9"/>
                  <a:gd name="T9" fmla="*/ 404 h 404"/>
                  <a:gd name="T10" fmla="*/ 0 w 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4"/>
                  <a:gd name="T20" fmla="*/ 9 w 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4">
                    <a:moveTo>
                      <a:pt x="0" y="404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40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1" name="Freeform 190">
                <a:extLst>
                  <a:ext uri="{FF2B5EF4-FFF2-40B4-BE49-F238E27FC236}">
                    <a16:creationId xmlns:a16="http://schemas.microsoft.com/office/drawing/2014/main" id="{66C1E887-0D3D-4385-9227-FB9AEC84B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254"/>
                <a:ext cx="8" cy="405"/>
              </a:xfrm>
              <a:custGeom>
                <a:avLst/>
                <a:gdLst>
                  <a:gd name="T0" fmla="*/ 0 w 8"/>
                  <a:gd name="T1" fmla="*/ 405 h 405"/>
                  <a:gd name="T2" fmla="*/ 0 w 8"/>
                  <a:gd name="T3" fmla="*/ 3 h 405"/>
                  <a:gd name="T4" fmla="*/ 3 w 8"/>
                  <a:gd name="T5" fmla="*/ 1 h 405"/>
                  <a:gd name="T6" fmla="*/ 8 w 8"/>
                  <a:gd name="T7" fmla="*/ 0 h 405"/>
                  <a:gd name="T8" fmla="*/ 8 w 8"/>
                  <a:gd name="T9" fmla="*/ 405 h 405"/>
                  <a:gd name="T10" fmla="*/ 0 w 8"/>
                  <a:gd name="T11" fmla="*/ 405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05"/>
                  <a:gd name="T20" fmla="*/ 8 w 8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05">
                    <a:moveTo>
                      <a:pt x="0" y="405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2" name="Freeform 191">
                <a:extLst>
                  <a:ext uri="{FF2B5EF4-FFF2-40B4-BE49-F238E27FC236}">
                    <a16:creationId xmlns:a16="http://schemas.microsoft.com/office/drawing/2014/main" id="{DB29C25F-58C6-456B-B24A-66D82BF36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3 h 407"/>
                  <a:gd name="T4" fmla="*/ 5 w 11"/>
                  <a:gd name="T5" fmla="*/ 2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3" name="Freeform 192">
                <a:extLst>
                  <a:ext uri="{FF2B5EF4-FFF2-40B4-BE49-F238E27FC236}">
                    <a16:creationId xmlns:a16="http://schemas.microsoft.com/office/drawing/2014/main" id="{AE92E114-1568-4499-BA39-062615C2C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2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2 h 407"/>
                  <a:gd name="T4" fmla="*/ 6 w 11"/>
                  <a:gd name="T5" fmla="*/ 0 h 407"/>
                  <a:gd name="T6" fmla="*/ 11 w 11"/>
                  <a:gd name="T7" fmla="*/ 0 h 407"/>
                  <a:gd name="T8" fmla="*/ 11 w 11"/>
                  <a:gd name="T9" fmla="*/ 407 h 407"/>
                  <a:gd name="T10" fmla="*/ 0 w 11"/>
                  <a:gd name="T11" fmla="*/ 407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07"/>
                  <a:gd name="T20" fmla="*/ 11 w 11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07">
                    <a:moveTo>
                      <a:pt x="0" y="40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4" name="Freeform 193">
                <a:extLst>
                  <a:ext uri="{FF2B5EF4-FFF2-40B4-BE49-F238E27FC236}">
                    <a16:creationId xmlns:a16="http://schemas.microsoft.com/office/drawing/2014/main" id="{9BBA6591-B243-4070-BD7D-FFD3DB0B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2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2 h 409"/>
                  <a:gd name="T4" fmla="*/ 5 w 9"/>
                  <a:gd name="T5" fmla="*/ 2 h 409"/>
                  <a:gd name="T6" fmla="*/ 9 w 9"/>
                  <a:gd name="T7" fmla="*/ 0 h 409"/>
                  <a:gd name="T8" fmla="*/ 9 w 9"/>
                  <a:gd name="T9" fmla="*/ 409 h 409"/>
                  <a:gd name="T10" fmla="*/ 0 w 9"/>
                  <a:gd name="T11" fmla="*/ 409 h 4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09"/>
                  <a:gd name="T20" fmla="*/ 9 w 9"/>
                  <a:gd name="T21" fmla="*/ 409 h 4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09">
                    <a:moveTo>
                      <a:pt x="0" y="409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5" name="Freeform 194">
                <a:extLst>
                  <a:ext uri="{FF2B5EF4-FFF2-40B4-BE49-F238E27FC236}">
                    <a16:creationId xmlns:a16="http://schemas.microsoft.com/office/drawing/2014/main" id="{AC0D643C-50B8-4CC5-A7C2-5F568835F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248"/>
                <a:ext cx="9" cy="411"/>
              </a:xfrm>
              <a:custGeom>
                <a:avLst/>
                <a:gdLst>
                  <a:gd name="T0" fmla="*/ 0 w 9"/>
                  <a:gd name="T1" fmla="*/ 411 h 411"/>
                  <a:gd name="T2" fmla="*/ 0 w 9"/>
                  <a:gd name="T3" fmla="*/ 4 h 411"/>
                  <a:gd name="T4" fmla="*/ 4 w 9"/>
                  <a:gd name="T5" fmla="*/ 2 h 411"/>
                  <a:gd name="T6" fmla="*/ 9 w 9"/>
                  <a:gd name="T7" fmla="*/ 0 h 411"/>
                  <a:gd name="T8" fmla="*/ 9 w 9"/>
                  <a:gd name="T9" fmla="*/ 411 h 411"/>
                  <a:gd name="T10" fmla="*/ 0 w 9"/>
                  <a:gd name="T11" fmla="*/ 411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1"/>
                  <a:gd name="T20" fmla="*/ 9 w 9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1">
                    <a:moveTo>
                      <a:pt x="0" y="411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6" name="Freeform 195">
                <a:extLst>
                  <a:ext uri="{FF2B5EF4-FFF2-40B4-BE49-F238E27FC236}">
                    <a16:creationId xmlns:a16="http://schemas.microsoft.com/office/drawing/2014/main" id="{C72E49A8-BD9E-4839-A7A3-CB8BF68E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247"/>
                <a:ext cx="10" cy="412"/>
              </a:xfrm>
              <a:custGeom>
                <a:avLst/>
                <a:gdLst>
                  <a:gd name="T0" fmla="*/ 0 w 10"/>
                  <a:gd name="T1" fmla="*/ 412 h 412"/>
                  <a:gd name="T2" fmla="*/ 0 w 10"/>
                  <a:gd name="T3" fmla="*/ 3 h 412"/>
                  <a:gd name="T4" fmla="*/ 5 w 10"/>
                  <a:gd name="T5" fmla="*/ 1 h 412"/>
                  <a:gd name="T6" fmla="*/ 10 w 10"/>
                  <a:gd name="T7" fmla="*/ 0 h 412"/>
                  <a:gd name="T8" fmla="*/ 10 w 10"/>
                  <a:gd name="T9" fmla="*/ 412 h 412"/>
                  <a:gd name="T10" fmla="*/ 0 w 10"/>
                  <a:gd name="T11" fmla="*/ 412 h 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2"/>
                  <a:gd name="T20" fmla="*/ 10 w 10"/>
                  <a:gd name="T21" fmla="*/ 412 h 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2">
                    <a:moveTo>
                      <a:pt x="0" y="412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1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7" name="Freeform 196">
                <a:extLst>
                  <a:ext uri="{FF2B5EF4-FFF2-40B4-BE49-F238E27FC236}">
                    <a16:creationId xmlns:a16="http://schemas.microsoft.com/office/drawing/2014/main" id="{59737C97-295E-48FB-9F6D-4A7BBEB4B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245"/>
                <a:ext cx="10" cy="414"/>
              </a:xfrm>
              <a:custGeom>
                <a:avLst/>
                <a:gdLst>
                  <a:gd name="T0" fmla="*/ 0 w 10"/>
                  <a:gd name="T1" fmla="*/ 414 h 414"/>
                  <a:gd name="T2" fmla="*/ 0 w 10"/>
                  <a:gd name="T3" fmla="*/ 3 h 414"/>
                  <a:gd name="T4" fmla="*/ 5 w 10"/>
                  <a:gd name="T5" fmla="*/ 2 h 414"/>
                  <a:gd name="T6" fmla="*/ 10 w 10"/>
                  <a:gd name="T7" fmla="*/ 0 h 414"/>
                  <a:gd name="T8" fmla="*/ 10 w 10"/>
                  <a:gd name="T9" fmla="*/ 414 h 414"/>
                  <a:gd name="T10" fmla="*/ 0 w 10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14"/>
                  <a:gd name="T20" fmla="*/ 10 w 10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14">
                    <a:moveTo>
                      <a:pt x="0" y="414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8" name="Freeform 197">
                <a:extLst>
                  <a:ext uri="{FF2B5EF4-FFF2-40B4-BE49-F238E27FC236}">
                    <a16:creationId xmlns:a16="http://schemas.microsoft.com/office/drawing/2014/main" id="{B8D43392-E6FC-4EFF-8AB0-68AAB161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2243"/>
                <a:ext cx="9" cy="416"/>
              </a:xfrm>
              <a:custGeom>
                <a:avLst/>
                <a:gdLst>
                  <a:gd name="T0" fmla="*/ 0 w 9"/>
                  <a:gd name="T1" fmla="*/ 416 h 416"/>
                  <a:gd name="T2" fmla="*/ 0 w 9"/>
                  <a:gd name="T3" fmla="*/ 4 h 416"/>
                  <a:gd name="T4" fmla="*/ 5 w 9"/>
                  <a:gd name="T5" fmla="*/ 2 h 416"/>
                  <a:gd name="T6" fmla="*/ 9 w 9"/>
                  <a:gd name="T7" fmla="*/ 0 h 416"/>
                  <a:gd name="T8" fmla="*/ 9 w 9"/>
                  <a:gd name="T9" fmla="*/ 416 h 416"/>
                  <a:gd name="T10" fmla="*/ 0 w 9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6"/>
                  <a:gd name="T20" fmla="*/ 9 w 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6">
                    <a:moveTo>
                      <a:pt x="0" y="416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416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9" name="Freeform 198">
                <a:extLst>
                  <a:ext uri="{FF2B5EF4-FFF2-40B4-BE49-F238E27FC236}">
                    <a16:creationId xmlns:a16="http://schemas.microsoft.com/office/drawing/2014/main" id="{A8A29385-E613-4AFF-B5F2-CE661209C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241"/>
                <a:ext cx="9" cy="418"/>
              </a:xfrm>
              <a:custGeom>
                <a:avLst/>
                <a:gdLst>
                  <a:gd name="T0" fmla="*/ 0 w 9"/>
                  <a:gd name="T1" fmla="*/ 418 h 418"/>
                  <a:gd name="T2" fmla="*/ 0 w 9"/>
                  <a:gd name="T3" fmla="*/ 4 h 418"/>
                  <a:gd name="T4" fmla="*/ 4 w 9"/>
                  <a:gd name="T5" fmla="*/ 2 h 418"/>
                  <a:gd name="T6" fmla="*/ 9 w 9"/>
                  <a:gd name="T7" fmla="*/ 0 h 418"/>
                  <a:gd name="T8" fmla="*/ 9 w 9"/>
                  <a:gd name="T9" fmla="*/ 418 h 418"/>
                  <a:gd name="T10" fmla="*/ 0 w 9"/>
                  <a:gd name="T11" fmla="*/ 418 h 4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18"/>
                  <a:gd name="T20" fmla="*/ 9 w 9"/>
                  <a:gd name="T21" fmla="*/ 418 h 4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18">
                    <a:moveTo>
                      <a:pt x="0" y="41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0" name="Freeform 199">
                <a:extLst>
                  <a:ext uri="{FF2B5EF4-FFF2-40B4-BE49-F238E27FC236}">
                    <a16:creationId xmlns:a16="http://schemas.microsoft.com/office/drawing/2014/main" id="{C46D7E43-70F6-4742-9E9D-4BACB7230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240"/>
                <a:ext cx="11" cy="419"/>
              </a:xfrm>
              <a:custGeom>
                <a:avLst/>
                <a:gdLst>
                  <a:gd name="T0" fmla="*/ 0 w 11"/>
                  <a:gd name="T1" fmla="*/ 419 h 419"/>
                  <a:gd name="T2" fmla="*/ 0 w 11"/>
                  <a:gd name="T3" fmla="*/ 3 h 419"/>
                  <a:gd name="T4" fmla="*/ 5 w 11"/>
                  <a:gd name="T5" fmla="*/ 1 h 419"/>
                  <a:gd name="T6" fmla="*/ 11 w 11"/>
                  <a:gd name="T7" fmla="*/ 0 h 419"/>
                  <a:gd name="T8" fmla="*/ 11 w 11"/>
                  <a:gd name="T9" fmla="*/ 419 h 419"/>
                  <a:gd name="T10" fmla="*/ 0 w 11"/>
                  <a:gd name="T11" fmla="*/ 419 h 4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19"/>
                  <a:gd name="T20" fmla="*/ 11 w 11"/>
                  <a:gd name="T21" fmla="*/ 419 h 4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19">
                    <a:moveTo>
                      <a:pt x="0" y="41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1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1" name="Freeform 200">
                <a:extLst>
                  <a:ext uri="{FF2B5EF4-FFF2-40B4-BE49-F238E27FC236}">
                    <a16:creationId xmlns:a16="http://schemas.microsoft.com/office/drawing/2014/main" id="{34B55FA0-850C-4BFC-A6CD-597FA5A2D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3 h 421"/>
                  <a:gd name="T4" fmla="*/ 6 w 11"/>
                  <a:gd name="T5" fmla="*/ 2 h 421"/>
                  <a:gd name="T6" fmla="*/ 11 w 11"/>
                  <a:gd name="T7" fmla="*/ 0 h 421"/>
                  <a:gd name="T8" fmla="*/ 11 w 11"/>
                  <a:gd name="T9" fmla="*/ 421 h 421"/>
                  <a:gd name="T10" fmla="*/ 0 w 11"/>
                  <a:gd name="T11" fmla="*/ 421 h 4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1"/>
                  <a:gd name="T20" fmla="*/ 11 w 11"/>
                  <a:gd name="T21" fmla="*/ 421 h 4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1">
                    <a:moveTo>
                      <a:pt x="0" y="421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2" name="Freeform 201">
                <a:extLst>
                  <a:ext uri="{FF2B5EF4-FFF2-40B4-BE49-F238E27FC236}">
                    <a16:creationId xmlns:a16="http://schemas.microsoft.com/office/drawing/2014/main" id="{5201D901-7A02-46BB-BC24-A0B65FA75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236"/>
                <a:ext cx="8" cy="423"/>
              </a:xfrm>
              <a:custGeom>
                <a:avLst/>
                <a:gdLst>
                  <a:gd name="T0" fmla="*/ 0 w 8"/>
                  <a:gd name="T1" fmla="*/ 423 h 423"/>
                  <a:gd name="T2" fmla="*/ 0 w 8"/>
                  <a:gd name="T3" fmla="*/ 4 h 423"/>
                  <a:gd name="T4" fmla="*/ 5 w 8"/>
                  <a:gd name="T5" fmla="*/ 2 h 423"/>
                  <a:gd name="T6" fmla="*/ 8 w 8"/>
                  <a:gd name="T7" fmla="*/ 0 h 423"/>
                  <a:gd name="T8" fmla="*/ 8 w 8"/>
                  <a:gd name="T9" fmla="*/ 423 h 423"/>
                  <a:gd name="T10" fmla="*/ 0 w 8"/>
                  <a:gd name="T11" fmla="*/ 423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3"/>
                  <a:gd name="T20" fmla="*/ 8 w 8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3">
                    <a:moveTo>
                      <a:pt x="0" y="423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3" name="Freeform 202">
                <a:extLst>
                  <a:ext uri="{FF2B5EF4-FFF2-40B4-BE49-F238E27FC236}">
                    <a16:creationId xmlns:a16="http://schemas.microsoft.com/office/drawing/2014/main" id="{27BA1E78-1488-476E-BA66-8D49A991B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234"/>
                <a:ext cx="9" cy="425"/>
              </a:xfrm>
              <a:custGeom>
                <a:avLst/>
                <a:gdLst>
                  <a:gd name="T0" fmla="*/ 0 w 9"/>
                  <a:gd name="T1" fmla="*/ 425 h 425"/>
                  <a:gd name="T2" fmla="*/ 0 w 9"/>
                  <a:gd name="T3" fmla="*/ 4 h 425"/>
                  <a:gd name="T4" fmla="*/ 3 w 9"/>
                  <a:gd name="T5" fmla="*/ 2 h 425"/>
                  <a:gd name="T6" fmla="*/ 9 w 9"/>
                  <a:gd name="T7" fmla="*/ 0 h 425"/>
                  <a:gd name="T8" fmla="*/ 9 w 9"/>
                  <a:gd name="T9" fmla="*/ 425 h 425"/>
                  <a:gd name="T10" fmla="*/ 0 w 9"/>
                  <a:gd name="T11" fmla="*/ 425 h 4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25"/>
                  <a:gd name="T20" fmla="*/ 9 w 9"/>
                  <a:gd name="T21" fmla="*/ 425 h 4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25">
                    <a:moveTo>
                      <a:pt x="0" y="425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4" name="Freeform 203">
                <a:extLst>
                  <a:ext uri="{FF2B5EF4-FFF2-40B4-BE49-F238E27FC236}">
                    <a16:creationId xmlns:a16="http://schemas.microsoft.com/office/drawing/2014/main" id="{ED879D16-D95F-4A4A-AFB4-B3D0680AD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32"/>
                <a:ext cx="11" cy="427"/>
              </a:xfrm>
              <a:custGeom>
                <a:avLst/>
                <a:gdLst>
                  <a:gd name="T0" fmla="*/ 0 w 11"/>
                  <a:gd name="T1" fmla="*/ 427 h 427"/>
                  <a:gd name="T2" fmla="*/ 0 w 11"/>
                  <a:gd name="T3" fmla="*/ 4 h 427"/>
                  <a:gd name="T4" fmla="*/ 6 w 11"/>
                  <a:gd name="T5" fmla="*/ 2 h 427"/>
                  <a:gd name="T6" fmla="*/ 11 w 11"/>
                  <a:gd name="T7" fmla="*/ 0 h 427"/>
                  <a:gd name="T8" fmla="*/ 11 w 11"/>
                  <a:gd name="T9" fmla="*/ 427 h 427"/>
                  <a:gd name="T10" fmla="*/ 0 w 11"/>
                  <a:gd name="T11" fmla="*/ 427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27"/>
                  <a:gd name="T20" fmla="*/ 11 w 11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27">
                    <a:moveTo>
                      <a:pt x="0" y="427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27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5" name="Freeform 204">
                <a:extLst>
                  <a:ext uri="{FF2B5EF4-FFF2-40B4-BE49-F238E27FC236}">
                    <a16:creationId xmlns:a16="http://schemas.microsoft.com/office/drawing/2014/main" id="{A635021E-ECDC-42F5-8684-6737CBA1D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2231"/>
                <a:ext cx="10" cy="428"/>
              </a:xfrm>
              <a:custGeom>
                <a:avLst/>
                <a:gdLst>
                  <a:gd name="T0" fmla="*/ 0 w 10"/>
                  <a:gd name="T1" fmla="*/ 428 h 428"/>
                  <a:gd name="T2" fmla="*/ 0 w 10"/>
                  <a:gd name="T3" fmla="*/ 3 h 428"/>
                  <a:gd name="T4" fmla="*/ 5 w 10"/>
                  <a:gd name="T5" fmla="*/ 1 h 428"/>
                  <a:gd name="T6" fmla="*/ 10 w 10"/>
                  <a:gd name="T7" fmla="*/ 0 h 428"/>
                  <a:gd name="T8" fmla="*/ 10 w 10"/>
                  <a:gd name="T9" fmla="*/ 428 h 428"/>
                  <a:gd name="T10" fmla="*/ 0 w 10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28"/>
                  <a:gd name="T20" fmla="*/ 10 w 10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28">
                    <a:moveTo>
                      <a:pt x="0" y="428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6" name="Freeform 205">
                <a:extLst>
                  <a:ext uri="{FF2B5EF4-FFF2-40B4-BE49-F238E27FC236}">
                    <a16:creationId xmlns:a16="http://schemas.microsoft.com/office/drawing/2014/main" id="{F67CD690-2310-4F87-989A-604F39FC7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227"/>
                <a:ext cx="9" cy="432"/>
              </a:xfrm>
              <a:custGeom>
                <a:avLst/>
                <a:gdLst>
                  <a:gd name="T0" fmla="*/ 0 w 9"/>
                  <a:gd name="T1" fmla="*/ 432 h 432"/>
                  <a:gd name="T2" fmla="*/ 0 w 9"/>
                  <a:gd name="T3" fmla="*/ 5 h 432"/>
                  <a:gd name="T4" fmla="*/ 5 w 9"/>
                  <a:gd name="T5" fmla="*/ 4 h 432"/>
                  <a:gd name="T6" fmla="*/ 9 w 9"/>
                  <a:gd name="T7" fmla="*/ 0 h 432"/>
                  <a:gd name="T8" fmla="*/ 9 w 9"/>
                  <a:gd name="T9" fmla="*/ 432 h 432"/>
                  <a:gd name="T10" fmla="*/ 0 w 9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2"/>
                  <a:gd name="T20" fmla="*/ 9 w 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2">
                    <a:moveTo>
                      <a:pt x="0" y="432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7" name="Freeform 206">
                <a:extLst>
                  <a:ext uri="{FF2B5EF4-FFF2-40B4-BE49-F238E27FC236}">
                    <a16:creationId xmlns:a16="http://schemas.microsoft.com/office/drawing/2014/main" id="{5139F684-43B0-48B3-9335-BB6B8744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225"/>
                <a:ext cx="9" cy="434"/>
              </a:xfrm>
              <a:custGeom>
                <a:avLst/>
                <a:gdLst>
                  <a:gd name="T0" fmla="*/ 0 w 9"/>
                  <a:gd name="T1" fmla="*/ 434 h 434"/>
                  <a:gd name="T2" fmla="*/ 0 w 9"/>
                  <a:gd name="T3" fmla="*/ 6 h 434"/>
                  <a:gd name="T4" fmla="*/ 4 w 9"/>
                  <a:gd name="T5" fmla="*/ 2 h 434"/>
                  <a:gd name="T6" fmla="*/ 9 w 9"/>
                  <a:gd name="T7" fmla="*/ 0 h 434"/>
                  <a:gd name="T8" fmla="*/ 9 w 9"/>
                  <a:gd name="T9" fmla="*/ 434 h 434"/>
                  <a:gd name="T10" fmla="*/ 0 w 9"/>
                  <a:gd name="T11" fmla="*/ 434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4"/>
                  <a:gd name="T20" fmla="*/ 9 w 9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4">
                    <a:moveTo>
                      <a:pt x="0" y="43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34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8" name="Freeform 207">
                <a:extLst>
                  <a:ext uri="{FF2B5EF4-FFF2-40B4-BE49-F238E27FC236}">
                    <a16:creationId xmlns:a16="http://schemas.microsoft.com/office/drawing/2014/main" id="{4DE65C61-1F4F-4D65-BB90-57AB22C19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224"/>
                <a:ext cx="10" cy="435"/>
              </a:xfrm>
              <a:custGeom>
                <a:avLst/>
                <a:gdLst>
                  <a:gd name="T0" fmla="*/ 0 w 10"/>
                  <a:gd name="T1" fmla="*/ 435 h 435"/>
                  <a:gd name="T2" fmla="*/ 0 w 10"/>
                  <a:gd name="T3" fmla="*/ 3 h 435"/>
                  <a:gd name="T4" fmla="*/ 5 w 10"/>
                  <a:gd name="T5" fmla="*/ 1 h 435"/>
                  <a:gd name="T6" fmla="*/ 10 w 10"/>
                  <a:gd name="T7" fmla="*/ 0 h 435"/>
                  <a:gd name="T8" fmla="*/ 10 w 10"/>
                  <a:gd name="T9" fmla="*/ 435 h 435"/>
                  <a:gd name="T10" fmla="*/ 0 w 10"/>
                  <a:gd name="T11" fmla="*/ 435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35"/>
                  <a:gd name="T20" fmla="*/ 10 w 10"/>
                  <a:gd name="T21" fmla="*/ 435 h 4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35">
                    <a:moveTo>
                      <a:pt x="0" y="435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435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9" name="Freeform 208">
                <a:extLst>
                  <a:ext uri="{FF2B5EF4-FFF2-40B4-BE49-F238E27FC236}">
                    <a16:creationId xmlns:a16="http://schemas.microsoft.com/office/drawing/2014/main" id="{C2A33BDD-0798-4DB8-96B8-F44709685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222"/>
                <a:ext cx="11" cy="437"/>
              </a:xfrm>
              <a:custGeom>
                <a:avLst/>
                <a:gdLst>
                  <a:gd name="T0" fmla="*/ 0 w 11"/>
                  <a:gd name="T1" fmla="*/ 437 h 437"/>
                  <a:gd name="T2" fmla="*/ 0 w 11"/>
                  <a:gd name="T3" fmla="*/ 3 h 437"/>
                  <a:gd name="T4" fmla="*/ 5 w 11"/>
                  <a:gd name="T5" fmla="*/ 2 h 437"/>
                  <a:gd name="T6" fmla="*/ 11 w 11"/>
                  <a:gd name="T7" fmla="*/ 0 h 437"/>
                  <a:gd name="T8" fmla="*/ 11 w 11"/>
                  <a:gd name="T9" fmla="*/ 437 h 437"/>
                  <a:gd name="T10" fmla="*/ 0 w 11"/>
                  <a:gd name="T11" fmla="*/ 437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37"/>
                  <a:gd name="T20" fmla="*/ 11 w 11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37">
                    <a:moveTo>
                      <a:pt x="0" y="437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37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0" name="Freeform 209">
                <a:extLst>
                  <a:ext uri="{FF2B5EF4-FFF2-40B4-BE49-F238E27FC236}">
                    <a16:creationId xmlns:a16="http://schemas.microsoft.com/office/drawing/2014/main" id="{02D3C69A-0123-4F10-A9DD-D1ED0A28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2218"/>
                <a:ext cx="9" cy="441"/>
              </a:xfrm>
              <a:custGeom>
                <a:avLst/>
                <a:gdLst>
                  <a:gd name="T0" fmla="*/ 0 w 9"/>
                  <a:gd name="T1" fmla="*/ 441 h 441"/>
                  <a:gd name="T2" fmla="*/ 0 w 9"/>
                  <a:gd name="T3" fmla="*/ 6 h 441"/>
                  <a:gd name="T4" fmla="*/ 6 w 9"/>
                  <a:gd name="T5" fmla="*/ 4 h 441"/>
                  <a:gd name="T6" fmla="*/ 9 w 9"/>
                  <a:gd name="T7" fmla="*/ 0 h 441"/>
                  <a:gd name="T8" fmla="*/ 9 w 9"/>
                  <a:gd name="T9" fmla="*/ 441 h 441"/>
                  <a:gd name="T10" fmla="*/ 0 w 9"/>
                  <a:gd name="T11" fmla="*/ 441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1"/>
                  <a:gd name="T20" fmla="*/ 9 w 9"/>
                  <a:gd name="T21" fmla="*/ 441 h 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1">
                    <a:moveTo>
                      <a:pt x="0" y="441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9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1" name="Freeform 210">
                <a:extLst>
                  <a:ext uri="{FF2B5EF4-FFF2-40B4-BE49-F238E27FC236}">
                    <a16:creationId xmlns:a16="http://schemas.microsoft.com/office/drawing/2014/main" id="{AE465360-A35C-4EC8-A1D6-9B763AC19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217"/>
                <a:ext cx="8" cy="442"/>
              </a:xfrm>
              <a:custGeom>
                <a:avLst/>
                <a:gdLst>
                  <a:gd name="T0" fmla="*/ 0 w 8"/>
                  <a:gd name="T1" fmla="*/ 442 h 442"/>
                  <a:gd name="T2" fmla="*/ 0 w 8"/>
                  <a:gd name="T3" fmla="*/ 5 h 442"/>
                  <a:gd name="T4" fmla="*/ 3 w 8"/>
                  <a:gd name="T5" fmla="*/ 1 h 442"/>
                  <a:gd name="T6" fmla="*/ 8 w 8"/>
                  <a:gd name="T7" fmla="*/ 0 h 442"/>
                  <a:gd name="T8" fmla="*/ 8 w 8"/>
                  <a:gd name="T9" fmla="*/ 442 h 442"/>
                  <a:gd name="T10" fmla="*/ 0 w 8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2"/>
                  <a:gd name="T20" fmla="*/ 8 w 8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2">
                    <a:moveTo>
                      <a:pt x="0" y="442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8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2" name="Freeform 211">
                <a:extLst>
                  <a:ext uri="{FF2B5EF4-FFF2-40B4-BE49-F238E27FC236}">
                    <a16:creationId xmlns:a16="http://schemas.microsoft.com/office/drawing/2014/main" id="{CE795A78-0C3A-4F2F-B934-122296F8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213"/>
                <a:ext cx="11" cy="446"/>
              </a:xfrm>
              <a:custGeom>
                <a:avLst/>
                <a:gdLst>
                  <a:gd name="T0" fmla="*/ 0 w 11"/>
                  <a:gd name="T1" fmla="*/ 446 h 446"/>
                  <a:gd name="T2" fmla="*/ 0 w 11"/>
                  <a:gd name="T3" fmla="*/ 5 h 446"/>
                  <a:gd name="T4" fmla="*/ 5 w 11"/>
                  <a:gd name="T5" fmla="*/ 4 h 446"/>
                  <a:gd name="T6" fmla="*/ 11 w 11"/>
                  <a:gd name="T7" fmla="*/ 0 h 446"/>
                  <a:gd name="T8" fmla="*/ 11 w 11"/>
                  <a:gd name="T9" fmla="*/ 446 h 446"/>
                  <a:gd name="T10" fmla="*/ 0 w 11"/>
                  <a:gd name="T11" fmla="*/ 446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6"/>
                  <a:gd name="T20" fmla="*/ 11 w 11"/>
                  <a:gd name="T21" fmla="*/ 446 h 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6">
                    <a:moveTo>
                      <a:pt x="0" y="446"/>
                    </a:moveTo>
                    <a:lnTo>
                      <a:pt x="0" y="5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4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3" name="Freeform 212">
                <a:extLst>
                  <a:ext uri="{FF2B5EF4-FFF2-40B4-BE49-F238E27FC236}">
                    <a16:creationId xmlns:a16="http://schemas.microsoft.com/office/drawing/2014/main" id="{9C3A8179-B3AD-46F1-8FD8-E7622BF12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211"/>
                <a:ext cx="11" cy="448"/>
              </a:xfrm>
              <a:custGeom>
                <a:avLst/>
                <a:gdLst>
                  <a:gd name="T0" fmla="*/ 0 w 11"/>
                  <a:gd name="T1" fmla="*/ 448 h 448"/>
                  <a:gd name="T2" fmla="*/ 0 w 11"/>
                  <a:gd name="T3" fmla="*/ 6 h 448"/>
                  <a:gd name="T4" fmla="*/ 6 w 11"/>
                  <a:gd name="T5" fmla="*/ 2 h 448"/>
                  <a:gd name="T6" fmla="*/ 11 w 11"/>
                  <a:gd name="T7" fmla="*/ 0 h 448"/>
                  <a:gd name="T8" fmla="*/ 11 w 11"/>
                  <a:gd name="T9" fmla="*/ 448 h 448"/>
                  <a:gd name="T10" fmla="*/ 0 w 11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8"/>
                  <a:gd name="T20" fmla="*/ 11 w 11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8">
                    <a:moveTo>
                      <a:pt x="0" y="448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448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4" name="Freeform 213">
                <a:extLst>
                  <a:ext uri="{FF2B5EF4-FFF2-40B4-BE49-F238E27FC236}">
                    <a16:creationId xmlns:a16="http://schemas.microsoft.com/office/drawing/2014/main" id="{324FF720-C52C-4C54-87B5-91ECDBEF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2210"/>
                <a:ext cx="9" cy="449"/>
              </a:xfrm>
              <a:custGeom>
                <a:avLst/>
                <a:gdLst>
                  <a:gd name="T0" fmla="*/ 0 w 9"/>
                  <a:gd name="T1" fmla="*/ 449 h 449"/>
                  <a:gd name="T2" fmla="*/ 0 w 9"/>
                  <a:gd name="T3" fmla="*/ 3 h 449"/>
                  <a:gd name="T4" fmla="*/ 5 w 9"/>
                  <a:gd name="T5" fmla="*/ 1 h 449"/>
                  <a:gd name="T6" fmla="*/ 9 w 9"/>
                  <a:gd name="T7" fmla="*/ 0 h 449"/>
                  <a:gd name="T8" fmla="*/ 9 w 9"/>
                  <a:gd name="T9" fmla="*/ 449 h 449"/>
                  <a:gd name="T10" fmla="*/ 0 w 9"/>
                  <a:gd name="T11" fmla="*/ 449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49"/>
                  <a:gd name="T20" fmla="*/ 9 w 9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49">
                    <a:moveTo>
                      <a:pt x="0" y="449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5" name="Freeform 214">
                <a:extLst>
                  <a:ext uri="{FF2B5EF4-FFF2-40B4-BE49-F238E27FC236}">
                    <a16:creationId xmlns:a16="http://schemas.microsoft.com/office/drawing/2014/main" id="{C9C685BF-D52A-43E2-A012-922C16578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2206"/>
                <a:ext cx="9" cy="453"/>
              </a:xfrm>
              <a:custGeom>
                <a:avLst/>
                <a:gdLst>
                  <a:gd name="T0" fmla="*/ 0 w 9"/>
                  <a:gd name="T1" fmla="*/ 453 h 453"/>
                  <a:gd name="T2" fmla="*/ 0 w 9"/>
                  <a:gd name="T3" fmla="*/ 5 h 453"/>
                  <a:gd name="T4" fmla="*/ 4 w 9"/>
                  <a:gd name="T5" fmla="*/ 4 h 453"/>
                  <a:gd name="T6" fmla="*/ 9 w 9"/>
                  <a:gd name="T7" fmla="*/ 0 h 453"/>
                  <a:gd name="T8" fmla="*/ 9 w 9"/>
                  <a:gd name="T9" fmla="*/ 453 h 453"/>
                  <a:gd name="T10" fmla="*/ 0 w 9"/>
                  <a:gd name="T11" fmla="*/ 453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3"/>
                  <a:gd name="T20" fmla="*/ 9 w 9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3">
                    <a:moveTo>
                      <a:pt x="0" y="453"/>
                    </a:moveTo>
                    <a:lnTo>
                      <a:pt x="0" y="5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6" name="Freeform 215">
                <a:extLst>
                  <a:ext uri="{FF2B5EF4-FFF2-40B4-BE49-F238E27FC236}">
                    <a16:creationId xmlns:a16="http://schemas.microsoft.com/office/drawing/2014/main" id="{B1ECFA89-2B46-4DFF-A5D4-ECABDCEC7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203"/>
                <a:ext cx="10" cy="456"/>
              </a:xfrm>
              <a:custGeom>
                <a:avLst/>
                <a:gdLst>
                  <a:gd name="T0" fmla="*/ 0 w 10"/>
                  <a:gd name="T1" fmla="*/ 456 h 456"/>
                  <a:gd name="T2" fmla="*/ 0 w 10"/>
                  <a:gd name="T3" fmla="*/ 7 h 456"/>
                  <a:gd name="T4" fmla="*/ 5 w 10"/>
                  <a:gd name="T5" fmla="*/ 3 h 456"/>
                  <a:gd name="T6" fmla="*/ 10 w 10"/>
                  <a:gd name="T7" fmla="*/ 0 h 456"/>
                  <a:gd name="T8" fmla="*/ 10 w 10"/>
                  <a:gd name="T9" fmla="*/ 456 h 456"/>
                  <a:gd name="T10" fmla="*/ 0 w 10"/>
                  <a:gd name="T11" fmla="*/ 456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6"/>
                  <a:gd name="T20" fmla="*/ 10 w 10"/>
                  <a:gd name="T21" fmla="*/ 456 h 4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6">
                    <a:moveTo>
                      <a:pt x="0" y="45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56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7" name="Freeform 216">
                <a:extLst>
                  <a:ext uri="{FF2B5EF4-FFF2-40B4-BE49-F238E27FC236}">
                    <a16:creationId xmlns:a16="http://schemas.microsoft.com/office/drawing/2014/main" id="{B615FDDE-CA06-4D71-9EC1-084E5755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2201"/>
                <a:ext cx="10" cy="458"/>
              </a:xfrm>
              <a:custGeom>
                <a:avLst/>
                <a:gdLst>
                  <a:gd name="T0" fmla="*/ 0 w 10"/>
                  <a:gd name="T1" fmla="*/ 458 h 458"/>
                  <a:gd name="T2" fmla="*/ 0 w 10"/>
                  <a:gd name="T3" fmla="*/ 5 h 458"/>
                  <a:gd name="T4" fmla="*/ 5 w 10"/>
                  <a:gd name="T5" fmla="*/ 2 h 458"/>
                  <a:gd name="T6" fmla="*/ 10 w 10"/>
                  <a:gd name="T7" fmla="*/ 0 h 458"/>
                  <a:gd name="T8" fmla="*/ 10 w 10"/>
                  <a:gd name="T9" fmla="*/ 458 h 458"/>
                  <a:gd name="T10" fmla="*/ 0 w 10"/>
                  <a:gd name="T11" fmla="*/ 458 h 4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58"/>
                  <a:gd name="T20" fmla="*/ 10 w 10"/>
                  <a:gd name="T21" fmla="*/ 458 h 4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58">
                    <a:moveTo>
                      <a:pt x="0" y="458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45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8" name="Freeform 217">
                <a:extLst>
                  <a:ext uri="{FF2B5EF4-FFF2-40B4-BE49-F238E27FC236}">
                    <a16:creationId xmlns:a16="http://schemas.microsoft.com/office/drawing/2014/main" id="{95912973-C896-476D-A010-F5678963C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97"/>
                <a:ext cx="9" cy="462"/>
              </a:xfrm>
              <a:custGeom>
                <a:avLst/>
                <a:gdLst>
                  <a:gd name="T0" fmla="*/ 0 w 9"/>
                  <a:gd name="T1" fmla="*/ 462 h 462"/>
                  <a:gd name="T2" fmla="*/ 0 w 9"/>
                  <a:gd name="T3" fmla="*/ 6 h 462"/>
                  <a:gd name="T4" fmla="*/ 5 w 9"/>
                  <a:gd name="T5" fmla="*/ 4 h 462"/>
                  <a:gd name="T6" fmla="*/ 9 w 9"/>
                  <a:gd name="T7" fmla="*/ 0 h 462"/>
                  <a:gd name="T8" fmla="*/ 9 w 9"/>
                  <a:gd name="T9" fmla="*/ 462 h 462"/>
                  <a:gd name="T10" fmla="*/ 0 w 9"/>
                  <a:gd name="T11" fmla="*/ 462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2"/>
                  <a:gd name="T20" fmla="*/ 9 w 9"/>
                  <a:gd name="T21" fmla="*/ 462 h 4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2">
                    <a:moveTo>
                      <a:pt x="0" y="462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9" name="Freeform 218">
                <a:extLst>
                  <a:ext uri="{FF2B5EF4-FFF2-40B4-BE49-F238E27FC236}">
                    <a16:creationId xmlns:a16="http://schemas.microsoft.com/office/drawing/2014/main" id="{BF50EC4C-53DA-4842-B6D2-C26381D3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2195"/>
                <a:ext cx="9" cy="464"/>
              </a:xfrm>
              <a:custGeom>
                <a:avLst/>
                <a:gdLst>
                  <a:gd name="T0" fmla="*/ 0 w 9"/>
                  <a:gd name="T1" fmla="*/ 464 h 464"/>
                  <a:gd name="T2" fmla="*/ 0 w 9"/>
                  <a:gd name="T3" fmla="*/ 6 h 464"/>
                  <a:gd name="T4" fmla="*/ 4 w 9"/>
                  <a:gd name="T5" fmla="*/ 2 h 464"/>
                  <a:gd name="T6" fmla="*/ 9 w 9"/>
                  <a:gd name="T7" fmla="*/ 0 h 464"/>
                  <a:gd name="T8" fmla="*/ 9 w 9"/>
                  <a:gd name="T9" fmla="*/ 464 h 464"/>
                  <a:gd name="T10" fmla="*/ 0 w 9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64"/>
                  <a:gd name="T20" fmla="*/ 9 w 9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64">
                    <a:moveTo>
                      <a:pt x="0" y="464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64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0" name="Freeform 219">
                <a:extLst>
                  <a:ext uri="{FF2B5EF4-FFF2-40B4-BE49-F238E27FC236}">
                    <a16:creationId xmlns:a16="http://schemas.microsoft.com/office/drawing/2014/main" id="{6FE5DBB5-C9F4-4251-A293-8E573501B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2192"/>
                <a:ext cx="10" cy="467"/>
              </a:xfrm>
              <a:custGeom>
                <a:avLst/>
                <a:gdLst>
                  <a:gd name="T0" fmla="*/ 0 w 10"/>
                  <a:gd name="T1" fmla="*/ 467 h 467"/>
                  <a:gd name="T2" fmla="*/ 0 w 10"/>
                  <a:gd name="T3" fmla="*/ 5 h 467"/>
                  <a:gd name="T4" fmla="*/ 5 w 10"/>
                  <a:gd name="T5" fmla="*/ 3 h 467"/>
                  <a:gd name="T6" fmla="*/ 10 w 10"/>
                  <a:gd name="T7" fmla="*/ 0 h 467"/>
                  <a:gd name="T8" fmla="*/ 10 w 10"/>
                  <a:gd name="T9" fmla="*/ 467 h 467"/>
                  <a:gd name="T10" fmla="*/ 0 w 10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67"/>
                  <a:gd name="T20" fmla="*/ 10 w 10"/>
                  <a:gd name="T21" fmla="*/ 467 h 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67">
                    <a:moveTo>
                      <a:pt x="0" y="467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1" name="Freeform 220">
                <a:extLst>
                  <a:ext uri="{FF2B5EF4-FFF2-40B4-BE49-F238E27FC236}">
                    <a16:creationId xmlns:a16="http://schemas.microsoft.com/office/drawing/2014/main" id="{E6F01941-D881-4018-A8F6-CED298C7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188"/>
                <a:ext cx="11" cy="471"/>
              </a:xfrm>
              <a:custGeom>
                <a:avLst/>
                <a:gdLst>
                  <a:gd name="T0" fmla="*/ 0 w 11"/>
                  <a:gd name="T1" fmla="*/ 471 h 471"/>
                  <a:gd name="T2" fmla="*/ 0 w 11"/>
                  <a:gd name="T3" fmla="*/ 7 h 471"/>
                  <a:gd name="T4" fmla="*/ 5 w 11"/>
                  <a:gd name="T5" fmla="*/ 4 h 471"/>
                  <a:gd name="T6" fmla="*/ 11 w 11"/>
                  <a:gd name="T7" fmla="*/ 0 h 471"/>
                  <a:gd name="T8" fmla="*/ 11 w 11"/>
                  <a:gd name="T9" fmla="*/ 471 h 471"/>
                  <a:gd name="T10" fmla="*/ 0 w 11"/>
                  <a:gd name="T11" fmla="*/ 471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1"/>
                  <a:gd name="T20" fmla="*/ 11 w 11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1">
                    <a:moveTo>
                      <a:pt x="0" y="471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7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2" name="Freeform 221">
                <a:extLst>
                  <a:ext uri="{FF2B5EF4-FFF2-40B4-BE49-F238E27FC236}">
                    <a16:creationId xmlns:a16="http://schemas.microsoft.com/office/drawing/2014/main" id="{AD6407C0-3168-4FB7-9F27-424609D57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185"/>
                <a:ext cx="9" cy="474"/>
              </a:xfrm>
              <a:custGeom>
                <a:avLst/>
                <a:gdLst>
                  <a:gd name="T0" fmla="*/ 0 w 9"/>
                  <a:gd name="T1" fmla="*/ 474 h 474"/>
                  <a:gd name="T2" fmla="*/ 0 w 9"/>
                  <a:gd name="T3" fmla="*/ 7 h 474"/>
                  <a:gd name="T4" fmla="*/ 6 w 9"/>
                  <a:gd name="T5" fmla="*/ 3 h 474"/>
                  <a:gd name="T6" fmla="*/ 9 w 9"/>
                  <a:gd name="T7" fmla="*/ 0 h 474"/>
                  <a:gd name="T8" fmla="*/ 9 w 9"/>
                  <a:gd name="T9" fmla="*/ 474 h 474"/>
                  <a:gd name="T10" fmla="*/ 0 w 9"/>
                  <a:gd name="T11" fmla="*/ 474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4"/>
                  <a:gd name="T20" fmla="*/ 9 w 9"/>
                  <a:gd name="T21" fmla="*/ 474 h 4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4">
                    <a:moveTo>
                      <a:pt x="0" y="474"/>
                    </a:moveTo>
                    <a:lnTo>
                      <a:pt x="0" y="7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3" name="Freeform 222">
                <a:extLst>
                  <a:ext uri="{FF2B5EF4-FFF2-40B4-BE49-F238E27FC236}">
                    <a16:creationId xmlns:a16="http://schemas.microsoft.com/office/drawing/2014/main" id="{B4364CFF-2BC1-4252-9117-DA22022D2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183"/>
                <a:ext cx="9" cy="476"/>
              </a:xfrm>
              <a:custGeom>
                <a:avLst/>
                <a:gdLst>
                  <a:gd name="T0" fmla="*/ 0 w 9"/>
                  <a:gd name="T1" fmla="*/ 476 h 476"/>
                  <a:gd name="T2" fmla="*/ 0 w 9"/>
                  <a:gd name="T3" fmla="*/ 5 h 476"/>
                  <a:gd name="T4" fmla="*/ 3 w 9"/>
                  <a:gd name="T5" fmla="*/ 2 h 476"/>
                  <a:gd name="T6" fmla="*/ 9 w 9"/>
                  <a:gd name="T7" fmla="*/ 0 h 476"/>
                  <a:gd name="T8" fmla="*/ 9 w 9"/>
                  <a:gd name="T9" fmla="*/ 476 h 476"/>
                  <a:gd name="T10" fmla="*/ 0 w 9"/>
                  <a:gd name="T11" fmla="*/ 476 h 4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76"/>
                  <a:gd name="T20" fmla="*/ 9 w 9"/>
                  <a:gd name="T21" fmla="*/ 476 h 4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76">
                    <a:moveTo>
                      <a:pt x="0" y="476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476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4" name="Freeform 223">
                <a:extLst>
                  <a:ext uri="{FF2B5EF4-FFF2-40B4-BE49-F238E27FC236}">
                    <a16:creationId xmlns:a16="http://schemas.microsoft.com/office/drawing/2014/main" id="{555ADDBB-7F14-4AE1-AB6B-598A05749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180"/>
                <a:ext cx="11" cy="479"/>
              </a:xfrm>
              <a:custGeom>
                <a:avLst/>
                <a:gdLst>
                  <a:gd name="T0" fmla="*/ 0 w 11"/>
                  <a:gd name="T1" fmla="*/ 479 h 479"/>
                  <a:gd name="T2" fmla="*/ 0 w 11"/>
                  <a:gd name="T3" fmla="*/ 5 h 479"/>
                  <a:gd name="T4" fmla="*/ 6 w 11"/>
                  <a:gd name="T5" fmla="*/ 1 h 479"/>
                  <a:gd name="T6" fmla="*/ 11 w 11"/>
                  <a:gd name="T7" fmla="*/ 0 h 479"/>
                  <a:gd name="T8" fmla="*/ 11 w 11"/>
                  <a:gd name="T9" fmla="*/ 479 h 479"/>
                  <a:gd name="T10" fmla="*/ 0 w 11"/>
                  <a:gd name="T11" fmla="*/ 479 h 4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79"/>
                  <a:gd name="T20" fmla="*/ 11 w 11"/>
                  <a:gd name="T21" fmla="*/ 479 h 4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79">
                    <a:moveTo>
                      <a:pt x="0" y="479"/>
                    </a:moveTo>
                    <a:lnTo>
                      <a:pt x="0" y="5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479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5" name="Freeform 224">
                <a:extLst>
                  <a:ext uri="{FF2B5EF4-FFF2-40B4-BE49-F238E27FC236}">
                    <a16:creationId xmlns:a16="http://schemas.microsoft.com/office/drawing/2014/main" id="{9A6DF8C6-F290-4A07-9C94-9364CA20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176"/>
                <a:ext cx="10" cy="483"/>
              </a:xfrm>
              <a:custGeom>
                <a:avLst/>
                <a:gdLst>
                  <a:gd name="T0" fmla="*/ 0 w 10"/>
                  <a:gd name="T1" fmla="*/ 483 h 483"/>
                  <a:gd name="T2" fmla="*/ 0 w 10"/>
                  <a:gd name="T3" fmla="*/ 7 h 483"/>
                  <a:gd name="T4" fmla="*/ 5 w 10"/>
                  <a:gd name="T5" fmla="*/ 4 h 483"/>
                  <a:gd name="T6" fmla="*/ 10 w 10"/>
                  <a:gd name="T7" fmla="*/ 0 h 483"/>
                  <a:gd name="T8" fmla="*/ 10 w 10"/>
                  <a:gd name="T9" fmla="*/ 483 h 483"/>
                  <a:gd name="T10" fmla="*/ 0 w 10"/>
                  <a:gd name="T11" fmla="*/ 483 h 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3"/>
                  <a:gd name="T20" fmla="*/ 10 w 10"/>
                  <a:gd name="T21" fmla="*/ 483 h 4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3">
                    <a:moveTo>
                      <a:pt x="0" y="483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0" y="483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6" name="Freeform 225">
                <a:extLst>
                  <a:ext uri="{FF2B5EF4-FFF2-40B4-BE49-F238E27FC236}">
                    <a16:creationId xmlns:a16="http://schemas.microsoft.com/office/drawing/2014/main" id="{77692826-B113-420B-8926-8CCCCEF1D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173"/>
                <a:ext cx="10" cy="486"/>
              </a:xfrm>
              <a:custGeom>
                <a:avLst/>
                <a:gdLst>
                  <a:gd name="T0" fmla="*/ 0 w 10"/>
                  <a:gd name="T1" fmla="*/ 486 h 486"/>
                  <a:gd name="T2" fmla="*/ 0 w 10"/>
                  <a:gd name="T3" fmla="*/ 7 h 486"/>
                  <a:gd name="T4" fmla="*/ 5 w 10"/>
                  <a:gd name="T5" fmla="*/ 3 h 486"/>
                  <a:gd name="T6" fmla="*/ 10 w 10"/>
                  <a:gd name="T7" fmla="*/ 0 h 486"/>
                  <a:gd name="T8" fmla="*/ 10 w 10"/>
                  <a:gd name="T9" fmla="*/ 486 h 486"/>
                  <a:gd name="T10" fmla="*/ 0 w 1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6"/>
                  <a:gd name="T20" fmla="*/ 10 w 1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6">
                    <a:moveTo>
                      <a:pt x="0" y="48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486"/>
                    </a:lnTo>
                    <a:lnTo>
                      <a:pt x="0" y="486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7" name="Freeform 226">
                <a:extLst>
                  <a:ext uri="{FF2B5EF4-FFF2-40B4-BE49-F238E27FC236}">
                    <a16:creationId xmlns:a16="http://schemas.microsoft.com/office/drawing/2014/main" id="{BDBB1F25-967B-4D14-879F-10945554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2169"/>
                <a:ext cx="9" cy="490"/>
              </a:xfrm>
              <a:custGeom>
                <a:avLst/>
                <a:gdLst>
                  <a:gd name="T0" fmla="*/ 0 w 9"/>
                  <a:gd name="T1" fmla="*/ 490 h 490"/>
                  <a:gd name="T2" fmla="*/ 0 w 9"/>
                  <a:gd name="T3" fmla="*/ 7 h 490"/>
                  <a:gd name="T4" fmla="*/ 5 w 9"/>
                  <a:gd name="T5" fmla="*/ 4 h 490"/>
                  <a:gd name="T6" fmla="*/ 9 w 9"/>
                  <a:gd name="T7" fmla="*/ 0 h 490"/>
                  <a:gd name="T8" fmla="*/ 9 w 9"/>
                  <a:gd name="T9" fmla="*/ 490 h 490"/>
                  <a:gd name="T10" fmla="*/ 0 w 9"/>
                  <a:gd name="T11" fmla="*/ 490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0"/>
                  <a:gd name="T20" fmla="*/ 9 w 9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0">
                    <a:moveTo>
                      <a:pt x="0" y="490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490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8" name="Freeform 227">
                <a:extLst>
                  <a:ext uri="{FF2B5EF4-FFF2-40B4-BE49-F238E27FC236}">
                    <a16:creationId xmlns:a16="http://schemas.microsoft.com/office/drawing/2014/main" id="{20095CC2-335B-4AB8-B8A6-BDC6DC6BF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166"/>
                <a:ext cx="9" cy="493"/>
              </a:xfrm>
              <a:custGeom>
                <a:avLst/>
                <a:gdLst>
                  <a:gd name="T0" fmla="*/ 0 w 9"/>
                  <a:gd name="T1" fmla="*/ 493 h 493"/>
                  <a:gd name="T2" fmla="*/ 0 w 9"/>
                  <a:gd name="T3" fmla="*/ 7 h 493"/>
                  <a:gd name="T4" fmla="*/ 4 w 9"/>
                  <a:gd name="T5" fmla="*/ 3 h 493"/>
                  <a:gd name="T6" fmla="*/ 9 w 9"/>
                  <a:gd name="T7" fmla="*/ 0 h 493"/>
                  <a:gd name="T8" fmla="*/ 9 w 9"/>
                  <a:gd name="T9" fmla="*/ 493 h 493"/>
                  <a:gd name="T10" fmla="*/ 0 w 9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3"/>
                  <a:gd name="T20" fmla="*/ 9 w 9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3">
                    <a:moveTo>
                      <a:pt x="0" y="493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9" name="Freeform 228">
                <a:extLst>
                  <a:ext uri="{FF2B5EF4-FFF2-40B4-BE49-F238E27FC236}">
                    <a16:creationId xmlns:a16="http://schemas.microsoft.com/office/drawing/2014/main" id="{88CC1513-88EB-4C54-A719-482C523AB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162"/>
                <a:ext cx="11" cy="497"/>
              </a:xfrm>
              <a:custGeom>
                <a:avLst/>
                <a:gdLst>
                  <a:gd name="T0" fmla="*/ 0 w 11"/>
                  <a:gd name="T1" fmla="*/ 497 h 497"/>
                  <a:gd name="T2" fmla="*/ 0 w 11"/>
                  <a:gd name="T3" fmla="*/ 7 h 497"/>
                  <a:gd name="T4" fmla="*/ 5 w 11"/>
                  <a:gd name="T5" fmla="*/ 4 h 497"/>
                  <a:gd name="T6" fmla="*/ 11 w 11"/>
                  <a:gd name="T7" fmla="*/ 0 h 497"/>
                  <a:gd name="T8" fmla="*/ 11 w 11"/>
                  <a:gd name="T9" fmla="*/ 497 h 497"/>
                  <a:gd name="T10" fmla="*/ 0 w 11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7"/>
                  <a:gd name="T20" fmla="*/ 11 w 11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7">
                    <a:moveTo>
                      <a:pt x="0" y="497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0" name="Freeform 229">
                <a:extLst>
                  <a:ext uri="{FF2B5EF4-FFF2-40B4-BE49-F238E27FC236}">
                    <a16:creationId xmlns:a16="http://schemas.microsoft.com/office/drawing/2014/main" id="{2F3DE160-12E3-430C-889F-B1919D136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2158"/>
                <a:ext cx="11" cy="501"/>
              </a:xfrm>
              <a:custGeom>
                <a:avLst/>
                <a:gdLst>
                  <a:gd name="T0" fmla="*/ 0 w 11"/>
                  <a:gd name="T1" fmla="*/ 501 h 501"/>
                  <a:gd name="T2" fmla="*/ 0 w 11"/>
                  <a:gd name="T3" fmla="*/ 8 h 501"/>
                  <a:gd name="T4" fmla="*/ 6 w 11"/>
                  <a:gd name="T5" fmla="*/ 4 h 501"/>
                  <a:gd name="T6" fmla="*/ 11 w 11"/>
                  <a:gd name="T7" fmla="*/ 0 h 501"/>
                  <a:gd name="T8" fmla="*/ 11 w 11"/>
                  <a:gd name="T9" fmla="*/ 501 h 501"/>
                  <a:gd name="T10" fmla="*/ 0 w 11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1"/>
                  <a:gd name="T20" fmla="*/ 11 w 11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1">
                    <a:moveTo>
                      <a:pt x="0" y="501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1" name="Freeform 230">
                <a:extLst>
                  <a:ext uri="{FF2B5EF4-FFF2-40B4-BE49-F238E27FC236}">
                    <a16:creationId xmlns:a16="http://schemas.microsoft.com/office/drawing/2014/main" id="{D680C52D-A5C9-41E2-906B-74F32F37D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2153"/>
                <a:ext cx="8" cy="506"/>
              </a:xfrm>
              <a:custGeom>
                <a:avLst/>
                <a:gdLst>
                  <a:gd name="T0" fmla="*/ 0 w 8"/>
                  <a:gd name="T1" fmla="*/ 506 h 506"/>
                  <a:gd name="T2" fmla="*/ 0 w 8"/>
                  <a:gd name="T3" fmla="*/ 9 h 506"/>
                  <a:gd name="T4" fmla="*/ 5 w 8"/>
                  <a:gd name="T5" fmla="*/ 5 h 506"/>
                  <a:gd name="T6" fmla="*/ 8 w 8"/>
                  <a:gd name="T7" fmla="*/ 0 h 506"/>
                  <a:gd name="T8" fmla="*/ 8 w 8"/>
                  <a:gd name="T9" fmla="*/ 506 h 506"/>
                  <a:gd name="T10" fmla="*/ 0 w 8"/>
                  <a:gd name="T11" fmla="*/ 506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06"/>
                  <a:gd name="T20" fmla="*/ 8 w 8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06">
                    <a:moveTo>
                      <a:pt x="0" y="506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8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2" name="Freeform 231">
                <a:extLst>
                  <a:ext uri="{FF2B5EF4-FFF2-40B4-BE49-F238E27FC236}">
                    <a16:creationId xmlns:a16="http://schemas.microsoft.com/office/drawing/2014/main" id="{E5689F65-358A-4127-A0A6-9963C39BA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150"/>
                <a:ext cx="9" cy="509"/>
              </a:xfrm>
              <a:custGeom>
                <a:avLst/>
                <a:gdLst>
                  <a:gd name="T0" fmla="*/ 0 w 9"/>
                  <a:gd name="T1" fmla="*/ 509 h 509"/>
                  <a:gd name="T2" fmla="*/ 0 w 9"/>
                  <a:gd name="T3" fmla="*/ 8 h 509"/>
                  <a:gd name="T4" fmla="*/ 3 w 9"/>
                  <a:gd name="T5" fmla="*/ 3 h 509"/>
                  <a:gd name="T6" fmla="*/ 9 w 9"/>
                  <a:gd name="T7" fmla="*/ 0 h 509"/>
                  <a:gd name="T8" fmla="*/ 9 w 9"/>
                  <a:gd name="T9" fmla="*/ 509 h 509"/>
                  <a:gd name="T10" fmla="*/ 0 w 9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9"/>
                  <a:gd name="T20" fmla="*/ 9 w 9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9">
                    <a:moveTo>
                      <a:pt x="0" y="509"/>
                    </a:moveTo>
                    <a:lnTo>
                      <a:pt x="0" y="8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3" name="Freeform 232">
                <a:extLst>
                  <a:ext uri="{FF2B5EF4-FFF2-40B4-BE49-F238E27FC236}">
                    <a16:creationId xmlns:a16="http://schemas.microsoft.com/office/drawing/2014/main" id="{20E5149A-D423-485B-8F30-D7103BA21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146"/>
                <a:ext cx="11" cy="513"/>
              </a:xfrm>
              <a:custGeom>
                <a:avLst/>
                <a:gdLst>
                  <a:gd name="T0" fmla="*/ 0 w 11"/>
                  <a:gd name="T1" fmla="*/ 513 h 513"/>
                  <a:gd name="T2" fmla="*/ 0 w 11"/>
                  <a:gd name="T3" fmla="*/ 7 h 513"/>
                  <a:gd name="T4" fmla="*/ 6 w 11"/>
                  <a:gd name="T5" fmla="*/ 4 h 513"/>
                  <a:gd name="T6" fmla="*/ 11 w 11"/>
                  <a:gd name="T7" fmla="*/ 0 h 513"/>
                  <a:gd name="T8" fmla="*/ 11 w 11"/>
                  <a:gd name="T9" fmla="*/ 513 h 513"/>
                  <a:gd name="T10" fmla="*/ 0 w 11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3"/>
                  <a:gd name="T20" fmla="*/ 11 w 11"/>
                  <a:gd name="T21" fmla="*/ 513 h 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3">
                    <a:moveTo>
                      <a:pt x="0" y="513"/>
                    </a:moveTo>
                    <a:lnTo>
                      <a:pt x="0" y="7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4" name="Freeform 233">
                <a:extLst>
                  <a:ext uri="{FF2B5EF4-FFF2-40B4-BE49-F238E27FC236}">
                    <a16:creationId xmlns:a16="http://schemas.microsoft.com/office/drawing/2014/main" id="{AEE15616-3680-4F70-86F1-CACD05E4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2143"/>
                <a:ext cx="10" cy="516"/>
              </a:xfrm>
              <a:custGeom>
                <a:avLst/>
                <a:gdLst>
                  <a:gd name="T0" fmla="*/ 0 w 10"/>
                  <a:gd name="T1" fmla="*/ 516 h 516"/>
                  <a:gd name="T2" fmla="*/ 0 w 10"/>
                  <a:gd name="T3" fmla="*/ 7 h 516"/>
                  <a:gd name="T4" fmla="*/ 5 w 10"/>
                  <a:gd name="T5" fmla="*/ 3 h 516"/>
                  <a:gd name="T6" fmla="*/ 10 w 10"/>
                  <a:gd name="T7" fmla="*/ 0 h 516"/>
                  <a:gd name="T8" fmla="*/ 10 w 10"/>
                  <a:gd name="T9" fmla="*/ 516 h 516"/>
                  <a:gd name="T10" fmla="*/ 0 w 10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6"/>
                  <a:gd name="T20" fmla="*/ 10 w 10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6">
                    <a:moveTo>
                      <a:pt x="0" y="516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5" name="Freeform 234">
                <a:extLst>
                  <a:ext uri="{FF2B5EF4-FFF2-40B4-BE49-F238E27FC236}">
                    <a16:creationId xmlns:a16="http://schemas.microsoft.com/office/drawing/2014/main" id="{021108CB-3DAF-4D41-BC08-1783AAE42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2137"/>
                <a:ext cx="9" cy="522"/>
              </a:xfrm>
              <a:custGeom>
                <a:avLst/>
                <a:gdLst>
                  <a:gd name="T0" fmla="*/ 0 w 9"/>
                  <a:gd name="T1" fmla="*/ 522 h 522"/>
                  <a:gd name="T2" fmla="*/ 0 w 9"/>
                  <a:gd name="T3" fmla="*/ 9 h 522"/>
                  <a:gd name="T4" fmla="*/ 5 w 9"/>
                  <a:gd name="T5" fmla="*/ 6 h 522"/>
                  <a:gd name="T6" fmla="*/ 9 w 9"/>
                  <a:gd name="T7" fmla="*/ 0 h 522"/>
                  <a:gd name="T8" fmla="*/ 9 w 9"/>
                  <a:gd name="T9" fmla="*/ 522 h 522"/>
                  <a:gd name="T10" fmla="*/ 0 w 9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2"/>
                  <a:gd name="T20" fmla="*/ 9 w 9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2">
                    <a:moveTo>
                      <a:pt x="0" y="522"/>
                    </a:moveTo>
                    <a:lnTo>
                      <a:pt x="0" y="9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9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6" name="Freeform 235">
                <a:extLst>
                  <a:ext uri="{FF2B5EF4-FFF2-40B4-BE49-F238E27FC236}">
                    <a16:creationId xmlns:a16="http://schemas.microsoft.com/office/drawing/2014/main" id="{3A3807FA-2DE4-41A3-B68D-20F632621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134"/>
                <a:ext cx="9" cy="525"/>
              </a:xfrm>
              <a:custGeom>
                <a:avLst/>
                <a:gdLst>
                  <a:gd name="T0" fmla="*/ 0 w 9"/>
                  <a:gd name="T1" fmla="*/ 525 h 525"/>
                  <a:gd name="T2" fmla="*/ 0 w 9"/>
                  <a:gd name="T3" fmla="*/ 9 h 525"/>
                  <a:gd name="T4" fmla="*/ 4 w 9"/>
                  <a:gd name="T5" fmla="*/ 3 h 525"/>
                  <a:gd name="T6" fmla="*/ 9 w 9"/>
                  <a:gd name="T7" fmla="*/ 0 h 525"/>
                  <a:gd name="T8" fmla="*/ 9 w 9"/>
                  <a:gd name="T9" fmla="*/ 525 h 525"/>
                  <a:gd name="T10" fmla="*/ 0 w 9"/>
                  <a:gd name="T11" fmla="*/ 525 h 5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5"/>
                  <a:gd name="T20" fmla="*/ 9 w 9"/>
                  <a:gd name="T21" fmla="*/ 525 h 5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5">
                    <a:moveTo>
                      <a:pt x="0" y="525"/>
                    </a:moveTo>
                    <a:lnTo>
                      <a:pt x="0" y="9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7" name="Freeform 236">
                <a:extLst>
                  <a:ext uri="{FF2B5EF4-FFF2-40B4-BE49-F238E27FC236}">
                    <a16:creationId xmlns:a16="http://schemas.microsoft.com/office/drawing/2014/main" id="{81F02C2E-41C6-4613-B8CA-2C63BFFBF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129"/>
                <a:ext cx="10" cy="530"/>
              </a:xfrm>
              <a:custGeom>
                <a:avLst/>
                <a:gdLst>
                  <a:gd name="T0" fmla="*/ 0 w 10"/>
                  <a:gd name="T1" fmla="*/ 530 h 530"/>
                  <a:gd name="T2" fmla="*/ 0 w 10"/>
                  <a:gd name="T3" fmla="*/ 8 h 530"/>
                  <a:gd name="T4" fmla="*/ 5 w 10"/>
                  <a:gd name="T5" fmla="*/ 5 h 530"/>
                  <a:gd name="T6" fmla="*/ 10 w 10"/>
                  <a:gd name="T7" fmla="*/ 0 h 530"/>
                  <a:gd name="T8" fmla="*/ 10 w 10"/>
                  <a:gd name="T9" fmla="*/ 530 h 530"/>
                  <a:gd name="T10" fmla="*/ 0 w 10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0"/>
                  <a:gd name="T20" fmla="*/ 10 w 10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0">
                    <a:moveTo>
                      <a:pt x="0" y="53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8" name="Freeform 237">
                <a:extLst>
                  <a:ext uri="{FF2B5EF4-FFF2-40B4-BE49-F238E27FC236}">
                    <a16:creationId xmlns:a16="http://schemas.microsoft.com/office/drawing/2014/main" id="{D6855BC6-D8E8-437B-9247-729C528B7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125"/>
                <a:ext cx="11" cy="534"/>
              </a:xfrm>
              <a:custGeom>
                <a:avLst/>
                <a:gdLst>
                  <a:gd name="T0" fmla="*/ 0 w 11"/>
                  <a:gd name="T1" fmla="*/ 534 h 534"/>
                  <a:gd name="T2" fmla="*/ 0 w 11"/>
                  <a:gd name="T3" fmla="*/ 9 h 534"/>
                  <a:gd name="T4" fmla="*/ 5 w 11"/>
                  <a:gd name="T5" fmla="*/ 4 h 534"/>
                  <a:gd name="T6" fmla="*/ 11 w 11"/>
                  <a:gd name="T7" fmla="*/ 0 h 534"/>
                  <a:gd name="T8" fmla="*/ 11 w 11"/>
                  <a:gd name="T9" fmla="*/ 534 h 534"/>
                  <a:gd name="T10" fmla="*/ 0 w 11"/>
                  <a:gd name="T11" fmla="*/ 534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4"/>
                  <a:gd name="T20" fmla="*/ 11 w 11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4">
                    <a:moveTo>
                      <a:pt x="0" y="53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954" name="Freeform 238">
              <a:extLst>
                <a:ext uri="{FF2B5EF4-FFF2-40B4-BE49-F238E27FC236}">
                  <a16:creationId xmlns:a16="http://schemas.microsoft.com/office/drawing/2014/main" id="{47D8D8A8-ADD2-4477-A046-206CDE59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120"/>
              <a:ext cx="9" cy="539"/>
            </a:xfrm>
            <a:custGeom>
              <a:avLst/>
              <a:gdLst>
                <a:gd name="T0" fmla="*/ 0 w 9"/>
                <a:gd name="T1" fmla="*/ 539 h 539"/>
                <a:gd name="T2" fmla="*/ 0 w 9"/>
                <a:gd name="T3" fmla="*/ 9 h 539"/>
                <a:gd name="T4" fmla="*/ 6 w 9"/>
                <a:gd name="T5" fmla="*/ 5 h 539"/>
                <a:gd name="T6" fmla="*/ 9 w 9"/>
                <a:gd name="T7" fmla="*/ 0 h 539"/>
                <a:gd name="T8" fmla="*/ 9 w 9"/>
                <a:gd name="T9" fmla="*/ 0 h 539"/>
                <a:gd name="T10" fmla="*/ 9 w 9"/>
                <a:gd name="T11" fmla="*/ 0 h 539"/>
                <a:gd name="T12" fmla="*/ 9 w 9"/>
                <a:gd name="T13" fmla="*/ 539 h 539"/>
                <a:gd name="T14" fmla="*/ 0 w 9"/>
                <a:gd name="T15" fmla="*/ 539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539"/>
                <a:gd name="T26" fmla="*/ 9 w 9"/>
                <a:gd name="T27" fmla="*/ 539 h 5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539">
                  <a:moveTo>
                    <a:pt x="0" y="539"/>
                  </a:moveTo>
                  <a:lnTo>
                    <a:pt x="0" y="9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Freeform 239">
              <a:extLst>
                <a:ext uri="{FF2B5EF4-FFF2-40B4-BE49-F238E27FC236}">
                  <a16:creationId xmlns:a16="http://schemas.microsoft.com/office/drawing/2014/main" id="{8B5D9F34-74B4-4A2C-AC3E-351B35682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116"/>
              <a:ext cx="8" cy="543"/>
            </a:xfrm>
            <a:custGeom>
              <a:avLst/>
              <a:gdLst>
                <a:gd name="T0" fmla="*/ 0 w 8"/>
                <a:gd name="T1" fmla="*/ 543 h 543"/>
                <a:gd name="T2" fmla="*/ 0 w 8"/>
                <a:gd name="T3" fmla="*/ 9 h 543"/>
                <a:gd name="T4" fmla="*/ 1 w 8"/>
                <a:gd name="T5" fmla="*/ 7 h 543"/>
                <a:gd name="T6" fmla="*/ 3 w 8"/>
                <a:gd name="T7" fmla="*/ 4 h 543"/>
                <a:gd name="T8" fmla="*/ 7 w 8"/>
                <a:gd name="T9" fmla="*/ 2 h 543"/>
                <a:gd name="T10" fmla="*/ 8 w 8"/>
                <a:gd name="T11" fmla="*/ 0 h 543"/>
                <a:gd name="T12" fmla="*/ 8 w 8"/>
                <a:gd name="T13" fmla="*/ 543 h 543"/>
                <a:gd name="T14" fmla="*/ 0 w 8"/>
                <a:gd name="T15" fmla="*/ 543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43"/>
                <a:gd name="T26" fmla="*/ 8 w 8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43">
                  <a:moveTo>
                    <a:pt x="0" y="543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Freeform 240">
              <a:extLst>
                <a:ext uri="{FF2B5EF4-FFF2-40B4-BE49-F238E27FC236}">
                  <a16:creationId xmlns:a16="http://schemas.microsoft.com/office/drawing/2014/main" id="{76A331FA-63DF-4BBE-9BCF-16D264276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111"/>
              <a:ext cx="11" cy="548"/>
            </a:xfrm>
            <a:custGeom>
              <a:avLst/>
              <a:gdLst>
                <a:gd name="T0" fmla="*/ 0 w 11"/>
                <a:gd name="T1" fmla="*/ 548 h 548"/>
                <a:gd name="T2" fmla="*/ 0 w 11"/>
                <a:gd name="T3" fmla="*/ 9 h 548"/>
                <a:gd name="T4" fmla="*/ 5 w 11"/>
                <a:gd name="T5" fmla="*/ 5 h 548"/>
                <a:gd name="T6" fmla="*/ 11 w 11"/>
                <a:gd name="T7" fmla="*/ 0 h 548"/>
                <a:gd name="T8" fmla="*/ 11 w 11"/>
                <a:gd name="T9" fmla="*/ 548 h 548"/>
                <a:gd name="T10" fmla="*/ 0 w 11"/>
                <a:gd name="T11" fmla="*/ 548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48"/>
                <a:gd name="T20" fmla="*/ 11 w 11"/>
                <a:gd name="T21" fmla="*/ 548 h 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48">
                  <a:moveTo>
                    <a:pt x="0" y="548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1" y="548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Freeform 241">
              <a:extLst>
                <a:ext uri="{FF2B5EF4-FFF2-40B4-BE49-F238E27FC236}">
                  <a16:creationId xmlns:a16="http://schemas.microsoft.com/office/drawing/2014/main" id="{C322E074-E177-4604-8D6D-D68962F9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06"/>
              <a:ext cx="11" cy="553"/>
            </a:xfrm>
            <a:custGeom>
              <a:avLst/>
              <a:gdLst>
                <a:gd name="T0" fmla="*/ 0 w 11"/>
                <a:gd name="T1" fmla="*/ 553 h 553"/>
                <a:gd name="T2" fmla="*/ 0 w 11"/>
                <a:gd name="T3" fmla="*/ 10 h 553"/>
                <a:gd name="T4" fmla="*/ 6 w 11"/>
                <a:gd name="T5" fmla="*/ 5 h 553"/>
                <a:gd name="T6" fmla="*/ 11 w 11"/>
                <a:gd name="T7" fmla="*/ 0 h 553"/>
                <a:gd name="T8" fmla="*/ 11 w 11"/>
                <a:gd name="T9" fmla="*/ 553 h 553"/>
                <a:gd name="T10" fmla="*/ 0 w 11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53"/>
                <a:gd name="T20" fmla="*/ 11 w 11"/>
                <a:gd name="T21" fmla="*/ 553 h 5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53">
                  <a:moveTo>
                    <a:pt x="0" y="553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Freeform 242">
              <a:extLst>
                <a:ext uri="{FF2B5EF4-FFF2-40B4-BE49-F238E27FC236}">
                  <a16:creationId xmlns:a16="http://schemas.microsoft.com/office/drawing/2014/main" id="{4C7699BD-601E-40F5-8E0C-6D6540534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102"/>
              <a:ext cx="8" cy="557"/>
            </a:xfrm>
            <a:custGeom>
              <a:avLst/>
              <a:gdLst>
                <a:gd name="T0" fmla="*/ 0 w 8"/>
                <a:gd name="T1" fmla="*/ 557 h 557"/>
                <a:gd name="T2" fmla="*/ 0 w 8"/>
                <a:gd name="T3" fmla="*/ 9 h 557"/>
                <a:gd name="T4" fmla="*/ 5 w 8"/>
                <a:gd name="T5" fmla="*/ 4 h 557"/>
                <a:gd name="T6" fmla="*/ 8 w 8"/>
                <a:gd name="T7" fmla="*/ 0 h 557"/>
                <a:gd name="T8" fmla="*/ 8 w 8"/>
                <a:gd name="T9" fmla="*/ 557 h 557"/>
                <a:gd name="T10" fmla="*/ 0 w 8"/>
                <a:gd name="T11" fmla="*/ 557 h 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57"/>
                <a:gd name="T20" fmla="*/ 8 w 8"/>
                <a:gd name="T21" fmla="*/ 557 h 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57">
                  <a:moveTo>
                    <a:pt x="0" y="557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8" y="0"/>
                  </a:lnTo>
                  <a:lnTo>
                    <a:pt x="8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Freeform 243">
              <a:extLst>
                <a:ext uri="{FF2B5EF4-FFF2-40B4-BE49-F238E27FC236}">
                  <a16:creationId xmlns:a16="http://schemas.microsoft.com/office/drawing/2014/main" id="{7D6119F3-5A05-446B-8794-035AB298A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097"/>
              <a:ext cx="9" cy="562"/>
            </a:xfrm>
            <a:custGeom>
              <a:avLst/>
              <a:gdLst>
                <a:gd name="T0" fmla="*/ 0 w 9"/>
                <a:gd name="T1" fmla="*/ 562 h 562"/>
                <a:gd name="T2" fmla="*/ 0 w 9"/>
                <a:gd name="T3" fmla="*/ 9 h 562"/>
                <a:gd name="T4" fmla="*/ 3 w 9"/>
                <a:gd name="T5" fmla="*/ 3 h 562"/>
                <a:gd name="T6" fmla="*/ 9 w 9"/>
                <a:gd name="T7" fmla="*/ 0 h 562"/>
                <a:gd name="T8" fmla="*/ 9 w 9"/>
                <a:gd name="T9" fmla="*/ 562 h 562"/>
                <a:gd name="T10" fmla="*/ 0 w 9"/>
                <a:gd name="T11" fmla="*/ 562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62"/>
                <a:gd name="T20" fmla="*/ 9 w 9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62">
                  <a:moveTo>
                    <a:pt x="0" y="562"/>
                  </a:move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9" y="562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Freeform 244">
              <a:extLst>
                <a:ext uri="{FF2B5EF4-FFF2-40B4-BE49-F238E27FC236}">
                  <a16:creationId xmlns:a16="http://schemas.microsoft.com/office/drawing/2014/main" id="{E08F0B2B-F7BE-421F-9DAB-419DF1F26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092"/>
              <a:ext cx="11" cy="567"/>
            </a:xfrm>
            <a:custGeom>
              <a:avLst/>
              <a:gdLst>
                <a:gd name="T0" fmla="*/ 0 w 11"/>
                <a:gd name="T1" fmla="*/ 567 h 567"/>
                <a:gd name="T2" fmla="*/ 0 w 11"/>
                <a:gd name="T3" fmla="*/ 10 h 567"/>
                <a:gd name="T4" fmla="*/ 6 w 11"/>
                <a:gd name="T5" fmla="*/ 5 h 567"/>
                <a:gd name="T6" fmla="*/ 11 w 11"/>
                <a:gd name="T7" fmla="*/ 0 h 567"/>
                <a:gd name="T8" fmla="*/ 11 w 11"/>
                <a:gd name="T9" fmla="*/ 567 h 567"/>
                <a:gd name="T10" fmla="*/ 0 w 11"/>
                <a:gd name="T11" fmla="*/ 56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67"/>
                <a:gd name="T20" fmla="*/ 11 w 11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67">
                  <a:moveTo>
                    <a:pt x="0" y="567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567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Freeform 245">
              <a:extLst>
                <a:ext uri="{FF2B5EF4-FFF2-40B4-BE49-F238E27FC236}">
                  <a16:creationId xmlns:a16="http://schemas.microsoft.com/office/drawing/2014/main" id="{47D6E826-5C6A-49FB-81CC-151EC4BD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086"/>
              <a:ext cx="10" cy="573"/>
            </a:xfrm>
            <a:custGeom>
              <a:avLst/>
              <a:gdLst>
                <a:gd name="T0" fmla="*/ 0 w 10"/>
                <a:gd name="T1" fmla="*/ 573 h 573"/>
                <a:gd name="T2" fmla="*/ 0 w 10"/>
                <a:gd name="T3" fmla="*/ 11 h 573"/>
                <a:gd name="T4" fmla="*/ 5 w 10"/>
                <a:gd name="T5" fmla="*/ 6 h 573"/>
                <a:gd name="T6" fmla="*/ 10 w 10"/>
                <a:gd name="T7" fmla="*/ 0 h 573"/>
                <a:gd name="T8" fmla="*/ 10 w 10"/>
                <a:gd name="T9" fmla="*/ 573 h 573"/>
                <a:gd name="T10" fmla="*/ 0 w 10"/>
                <a:gd name="T11" fmla="*/ 573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73"/>
                <a:gd name="T20" fmla="*/ 10 w 10"/>
                <a:gd name="T21" fmla="*/ 573 h 5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73">
                  <a:moveTo>
                    <a:pt x="0" y="573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573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Freeform 246">
              <a:extLst>
                <a:ext uri="{FF2B5EF4-FFF2-40B4-BE49-F238E27FC236}">
                  <a16:creationId xmlns:a16="http://schemas.microsoft.com/office/drawing/2014/main" id="{43B5AB17-667D-4FE8-9939-23FC4EBA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081"/>
              <a:ext cx="9" cy="578"/>
            </a:xfrm>
            <a:custGeom>
              <a:avLst/>
              <a:gdLst>
                <a:gd name="T0" fmla="*/ 0 w 9"/>
                <a:gd name="T1" fmla="*/ 578 h 578"/>
                <a:gd name="T2" fmla="*/ 0 w 9"/>
                <a:gd name="T3" fmla="*/ 11 h 578"/>
                <a:gd name="T4" fmla="*/ 5 w 9"/>
                <a:gd name="T5" fmla="*/ 5 h 578"/>
                <a:gd name="T6" fmla="*/ 9 w 9"/>
                <a:gd name="T7" fmla="*/ 0 h 578"/>
                <a:gd name="T8" fmla="*/ 9 w 9"/>
                <a:gd name="T9" fmla="*/ 578 h 578"/>
                <a:gd name="T10" fmla="*/ 0 w 9"/>
                <a:gd name="T11" fmla="*/ 578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78"/>
                <a:gd name="T20" fmla="*/ 9 w 9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78">
                  <a:moveTo>
                    <a:pt x="0" y="578"/>
                  </a:moveTo>
                  <a:lnTo>
                    <a:pt x="0" y="11"/>
                  </a:lnTo>
                  <a:lnTo>
                    <a:pt x="5" y="5"/>
                  </a:lnTo>
                  <a:lnTo>
                    <a:pt x="9" y="0"/>
                  </a:lnTo>
                  <a:lnTo>
                    <a:pt x="9" y="578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Freeform 247">
              <a:extLst>
                <a:ext uri="{FF2B5EF4-FFF2-40B4-BE49-F238E27FC236}">
                  <a16:creationId xmlns:a16="http://schemas.microsoft.com/office/drawing/2014/main" id="{99062318-DFA4-43E8-A328-7F8890DD4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074"/>
              <a:ext cx="9" cy="585"/>
            </a:xfrm>
            <a:custGeom>
              <a:avLst/>
              <a:gdLst>
                <a:gd name="T0" fmla="*/ 0 w 9"/>
                <a:gd name="T1" fmla="*/ 585 h 585"/>
                <a:gd name="T2" fmla="*/ 0 w 9"/>
                <a:gd name="T3" fmla="*/ 12 h 585"/>
                <a:gd name="T4" fmla="*/ 4 w 9"/>
                <a:gd name="T5" fmla="*/ 7 h 585"/>
                <a:gd name="T6" fmla="*/ 9 w 9"/>
                <a:gd name="T7" fmla="*/ 0 h 585"/>
                <a:gd name="T8" fmla="*/ 9 w 9"/>
                <a:gd name="T9" fmla="*/ 585 h 585"/>
                <a:gd name="T10" fmla="*/ 0 w 9"/>
                <a:gd name="T11" fmla="*/ 585 h 5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85"/>
                <a:gd name="T20" fmla="*/ 9 w 9"/>
                <a:gd name="T21" fmla="*/ 585 h 5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85">
                  <a:moveTo>
                    <a:pt x="0" y="585"/>
                  </a:moveTo>
                  <a:lnTo>
                    <a:pt x="0" y="12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585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Freeform 248">
              <a:extLst>
                <a:ext uri="{FF2B5EF4-FFF2-40B4-BE49-F238E27FC236}">
                  <a16:creationId xmlns:a16="http://schemas.microsoft.com/office/drawing/2014/main" id="{28646F44-893F-4232-9E37-AE2808D4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069"/>
              <a:ext cx="10" cy="590"/>
            </a:xfrm>
            <a:custGeom>
              <a:avLst/>
              <a:gdLst>
                <a:gd name="T0" fmla="*/ 0 w 10"/>
                <a:gd name="T1" fmla="*/ 590 h 590"/>
                <a:gd name="T2" fmla="*/ 0 w 10"/>
                <a:gd name="T3" fmla="*/ 12 h 590"/>
                <a:gd name="T4" fmla="*/ 5 w 10"/>
                <a:gd name="T5" fmla="*/ 5 h 590"/>
                <a:gd name="T6" fmla="*/ 10 w 10"/>
                <a:gd name="T7" fmla="*/ 0 h 590"/>
                <a:gd name="T8" fmla="*/ 10 w 10"/>
                <a:gd name="T9" fmla="*/ 590 h 590"/>
                <a:gd name="T10" fmla="*/ 0 w 10"/>
                <a:gd name="T11" fmla="*/ 59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90"/>
                <a:gd name="T20" fmla="*/ 10 w 10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90">
                  <a:moveTo>
                    <a:pt x="0" y="59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Freeform 249">
              <a:extLst>
                <a:ext uri="{FF2B5EF4-FFF2-40B4-BE49-F238E27FC236}">
                  <a16:creationId xmlns:a16="http://schemas.microsoft.com/office/drawing/2014/main" id="{FF1E7889-7593-49EA-958B-9998F752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063"/>
              <a:ext cx="11" cy="596"/>
            </a:xfrm>
            <a:custGeom>
              <a:avLst/>
              <a:gdLst>
                <a:gd name="T0" fmla="*/ 0 w 11"/>
                <a:gd name="T1" fmla="*/ 596 h 596"/>
                <a:gd name="T2" fmla="*/ 0 w 11"/>
                <a:gd name="T3" fmla="*/ 11 h 596"/>
                <a:gd name="T4" fmla="*/ 5 w 11"/>
                <a:gd name="T5" fmla="*/ 6 h 596"/>
                <a:gd name="T6" fmla="*/ 11 w 11"/>
                <a:gd name="T7" fmla="*/ 0 h 596"/>
                <a:gd name="T8" fmla="*/ 11 w 11"/>
                <a:gd name="T9" fmla="*/ 596 h 596"/>
                <a:gd name="T10" fmla="*/ 0 w 11"/>
                <a:gd name="T11" fmla="*/ 596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6"/>
                <a:gd name="T20" fmla="*/ 11 w 11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6">
                  <a:moveTo>
                    <a:pt x="0" y="596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59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6" name="Freeform 250">
              <a:extLst>
                <a:ext uri="{FF2B5EF4-FFF2-40B4-BE49-F238E27FC236}">
                  <a16:creationId xmlns:a16="http://schemas.microsoft.com/office/drawing/2014/main" id="{0F252657-77CC-4140-AA66-0D1E6D7F5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058"/>
              <a:ext cx="9" cy="601"/>
            </a:xfrm>
            <a:custGeom>
              <a:avLst/>
              <a:gdLst>
                <a:gd name="T0" fmla="*/ 0 w 9"/>
                <a:gd name="T1" fmla="*/ 601 h 601"/>
                <a:gd name="T2" fmla="*/ 0 w 9"/>
                <a:gd name="T3" fmla="*/ 11 h 601"/>
                <a:gd name="T4" fmla="*/ 6 w 9"/>
                <a:gd name="T5" fmla="*/ 5 h 601"/>
                <a:gd name="T6" fmla="*/ 9 w 9"/>
                <a:gd name="T7" fmla="*/ 0 h 601"/>
                <a:gd name="T8" fmla="*/ 9 w 9"/>
                <a:gd name="T9" fmla="*/ 601 h 601"/>
                <a:gd name="T10" fmla="*/ 0 w 9"/>
                <a:gd name="T11" fmla="*/ 601 h 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1"/>
                <a:gd name="T20" fmla="*/ 9 w 9"/>
                <a:gd name="T21" fmla="*/ 601 h 6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1">
                  <a:moveTo>
                    <a:pt x="0" y="601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Freeform 251">
              <a:extLst>
                <a:ext uri="{FF2B5EF4-FFF2-40B4-BE49-F238E27FC236}">
                  <a16:creationId xmlns:a16="http://schemas.microsoft.com/office/drawing/2014/main" id="{2ABBF3D0-75F7-4CB1-811E-42486259C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051"/>
              <a:ext cx="9" cy="608"/>
            </a:xfrm>
            <a:custGeom>
              <a:avLst/>
              <a:gdLst>
                <a:gd name="T0" fmla="*/ 0 w 9"/>
                <a:gd name="T1" fmla="*/ 608 h 608"/>
                <a:gd name="T2" fmla="*/ 0 w 9"/>
                <a:gd name="T3" fmla="*/ 12 h 608"/>
                <a:gd name="T4" fmla="*/ 3 w 9"/>
                <a:gd name="T5" fmla="*/ 7 h 608"/>
                <a:gd name="T6" fmla="*/ 9 w 9"/>
                <a:gd name="T7" fmla="*/ 0 h 608"/>
                <a:gd name="T8" fmla="*/ 9 w 9"/>
                <a:gd name="T9" fmla="*/ 608 h 608"/>
                <a:gd name="T10" fmla="*/ 0 w 9"/>
                <a:gd name="T11" fmla="*/ 608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08"/>
                <a:gd name="T20" fmla="*/ 9 w 9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08">
                  <a:moveTo>
                    <a:pt x="0" y="608"/>
                  </a:moveTo>
                  <a:lnTo>
                    <a:pt x="0" y="12"/>
                  </a:lnTo>
                  <a:lnTo>
                    <a:pt x="3" y="7"/>
                  </a:lnTo>
                  <a:lnTo>
                    <a:pt x="9" y="0"/>
                  </a:lnTo>
                  <a:lnTo>
                    <a:pt x="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8" name="Freeform 252">
              <a:extLst>
                <a:ext uri="{FF2B5EF4-FFF2-40B4-BE49-F238E27FC236}">
                  <a16:creationId xmlns:a16="http://schemas.microsoft.com/office/drawing/2014/main" id="{91D7E581-B5DE-44FC-86D8-70A60E9B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46"/>
              <a:ext cx="11" cy="613"/>
            </a:xfrm>
            <a:custGeom>
              <a:avLst/>
              <a:gdLst>
                <a:gd name="T0" fmla="*/ 0 w 11"/>
                <a:gd name="T1" fmla="*/ 613 h 613"/>
                <a:gd name="T2" fmla="*/ 0 w 11"/>
                <a:gd name="T3" fmla="*/ 12 h 613"/>
                <a:gd name="T4" fmla="*/ 6 w 11"/>
                <a:gd name="T5" fmla="*/ 5 h 613"/>
                <a:gd name="T6" fmla="*/ 11 w 11"/>
                <a:gd name="T7" fmla="*/ 0 h 613"/>
                <a:gd name="T8" fmla="*/ 11 w 11"/>
                <a:gd name="T9" fmla="*/ 613 h 613"/>
                <a:gd name="T10" fmla="*/ 0 w 11"/>
                <a:gd name="T11" fmla="*/ 613 h 6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13"/>
                <a:gd name="T20" fmla="*/ 11 w 11"/>
                <a:gd name="T21" fmla="*/ 613 h 6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13">
                  <a:moveTo>
                    <a:pt x="0" y="613"/>
                  </a:moveTo>
                  <a:lnTo>
                    <a:pt x="0" y="12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613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Freeform 253">
              <a:extLst>
                <a:ext uri="{FF2B5EF4-FFF2-40B4-BE49-F238E27FC236}">
                  <a16:creationId xmlns:a16="http://schemas.microsoft.com/office/drawing/2014/main" id="{00D341E9-A149-4E80-ACAB-E5EAF326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039"/>
              <a:ext cx="10" cy="620"/>
            </a:xfrm>
            <a:custGeom>
              <a:avLst/>
              <a:gdLst>
                <a:gd name="T0" fmla="*/ 0 w 10"/>
                <a:gd name="T1" fmla="*/ 620 h 620"/>
                <a:gd name="T2" fmla="*/ 0 w 10"/>
                <a:gd name="T3" fmla="*/ 12 h 620"/>
                <a:gd name="T4" fmla="*/ 5 w 10"/>
                <a:gd name="T5" fmla="*/ 7 h 620"/>
                <a:gd name="T6" fmla="*/ 10 w 10"/>
                <a:gd name="T7" fmla="*/ 0 h 620"/>
                <a:gd name="T8" fmla="*/ 10 w 10"/>
                <a:gd name="T9" fmla="*/ 620 h 620"/>
                <a:gd name="T10" fmla="*/ 0 w 10"/>
                <a:gd name="T11" fmla="*/ 620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20"/>
                <a:gd name="T20" fmla="*/ 10 w 10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20">
                  <a:moveTo>
                    <a:pt x="0" y="62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Freeform 254">
              <a:extLst>
                <a:ext uri="{FF2B5EF4-FFF2-40B4-BE49-F238E27FC236}">
                  <a16:creationId xmlns:a16="http://schemas.microsoft.com/office/drawing/2014/main" id="{92697434-A093-4975-A26A-8B90707F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032"/>
              <a:ext cx="9" cy="627"/>
            </a:xfrm>
            <a:custGeom>
              <a:avLst/>
              <a:gdLst>
                <a:gd name="T0" fmla="*/ 0 w 9"/>
                <a:gd name="T1" fmla="*/ 627 h 627"/>
                <a:gd name="T2" fmla="*/ 0 w 9"/>
                <a:gd name="T3" fmla="*/ 14 h 627"/>
                <a:gd name="T4" fmla="*/ 5 w 9"/>
                <a:gd name="T5" fmla="*/ 7 h 627"/>
                <a:gd name="T6" fmla="*/ 9 w 9"/>
                <a:gd name="T7" fmla="*/ 0 h 627"/>
                <a:gd name="T8" fmla="*/ 9 w 9"/>
                <a:gd name="T9" fmla="*/ 627 h 627"/>
                <a:gd name="T10" fmla="*/ 0 w 9"/>
                <a:gd name="T11" fmla="*/ 627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27"/>
                <a:gd name="T20" fmla="*/ 9 w 9"/>
                <a:gd name="T21" fmla="*/ 627 h 6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27">
                  <a:moveTo>
                    <a:pt x="0" y="62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Freeform 255">
              <a:extLst>
                <a:ext uri="{FF2B5EF4-FFF2-40B4-BE49-F238E27FC236}">
                  <a16:creationId xmlns:a16="http://schemas.microsoft.com/office/drawing/2014/main" id="{6E1C4210-0924-4E72-931A-92DCB547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026"/>
              <a:ext cx="9" cy="633"/>
            </a:xfrm>
            <a:custGeom>
              <a:avLst/>
              <a:gdLst>
                <a:gd name="T0" fmla="*/ 0 w 9"/>
                <a:gd name="T1" fmla="*/ 633 h 633"/>
                <a:gd name="T2" fmla="*/ 0 w 9"/>
                <a:gd name="T3" fmla="*/ 13 h 633"/>
                <a:gd name="T4" fmla="*/ 4 w 9"/>
                <a:gd name="T5" fmla="*/ 6 h 633"/>
                <a:gd name="T6" fmla="*/ 9 w 9"/>
                <a:gd name="T7" fmla="*/ 0 h 633"/>
                <a:gd name="T8" fmla="*/ 9 w 9"/>
                <a:gd name="T9" fmla="*/ 633 h 633"/>
                <a:gd name="T10" fmla="*/ 0 w 9"/>
                <a:gd name="T11" fmla="*/ 633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33"/>
                <a:gd name="T20" fmla="*/ 9 w 9"/>
                <a:gd name="T21" fmla="*/ 633 h 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33">
                  <a:moveTo>
                    <a:pt x="0" y="633"/>
                  </a:moveTo>
                  <a:lnTo>
                    <a:pt x="0" y="13"/>
                  </a:lnTo>
                  <a:lnTo>
                    <a:pt x="4" y="6"/>
                  </a:lnTo>
                  <a:lnTo>
                    <a:pt x="9" y="0"/>
                  </a:lnTo>
                  <a:lnTo>
                    <a:pt x="9" y="633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Freeform 256">
              <a:extLst>
                <a:ext uri="{FF2B5EF4-FFF2-40B4-BE49-F238E27FC236}">
                  <a16:creationId xmlns:a16="http://schemas.microsoft.com/office/drawing/2014/main" id="{44586C7F-CAAA-4950-86B3-97F9B515B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019"/>
              <a:ext cx="10" cy="640"/>
            </a:xfrm>
            <a:custGeom>
              <a:avLst/>
              <a:gdLst>
                <a:gd name="T0" fmla="*/ 0 w 10"/>
                <a:gd name="T1" fmla="*/ 640 h 640"/>
                <a:gd name="T2" fmla="*/ 0 w 10"/>
                <a:gd name="T3" fmla="*/ 13 h 640"/>
                <a:gd name="T4" fmla="*/ 5 w 10"/>
                <a:gd name="T5" fmla="*/ 7 h 640"/>
                <a:gd name="T6" fmla="*/ 10 w 10"/>
                <a:gd name="T7" fmla="*/ 0 h 640"/>
                <a:gd name="T8" fmla="*/ 10 w 10"/>
                <a:gd name="T9" fmla="*/ 640 h 640"/>
                <a:gd name="T10" fmla="*/ 0 w 10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0"/>
                <a:gd name="T20" fmla="*/ 10 w 10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0">
                  <a:moveTo>
                    <a:pt x="0" y="640"/>
                  </a:moveTo>
                  <a:lnTo>
                    <a:pt x="0" y="13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Freeform 257">
              <a:extLst>
                <a:ext uri="{FF2B5EF4-FFF2-40B4-BE49-F238E27FC236}">
                  <a16:creationId xmlns:a16="http://schemas.microsoft.com/office/drawing/2014/main" id="{2A4CB7BA-7345-4906-B80C-265F7975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12"/>
              <a:ext cx="10" cy="647"/>
            </a:xfrm>
            <a:custGeom>
              <a:avLst/>
              <a:gdLst>
                <a:gd name="T0" fmla="*/ 0 w 10"/>
                <a:gd name="T1" fmla="*/ 647 h 647"/>
                <a:gd name="T2" fmla="*/ 0 w 10"/>
                <a:gd name="T3" fmla="*/ 14 h 647"/>
                <a:gd name="T4" fmla="*/ 5 w 10"/>
                <a:gd name="T5" fmla="*/ 7 h 647"/>
                <a:gd name="T6" fmla="*/ 10 w 10"/>
                <a:gd name="T7" fmla="*/ 0 h 647"/>
                <a:gd name="T8" fmla="*/ 10 w 10"/>
                <a:gd name="T9" fmla="*/ 647 h 647"/>
                <a:gd name="T10" fmla="*/ 0 w 10"/>
                <a:gd name="T11" fmla="*/ 647 h 6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7"/>
                <a:gd name="T20" fmla="*/ 10 w 10"/>
                <a:gd name="T21" fmla="*/ 647 h 6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7">
                  <a:moveTo>
                    <a:pt x="0" y="647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Freeform 258">
              <a:extLst>
                <a:ext uri="{FF2B5EF4-FFF2-40B4-BE49-F238E27FC236}">
                  <a16:creationId xmlns:a16="http://schemas.microsoft.com/office/drawing/2014/main" id="{98C8EBDB-0666-4F8F-9BAE-3FED047A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005"/>
              <a:ext cx="9" cy="654"/>
            </a:xfrm>
            <a:custGeom>
              <a:avLst/>
              <a:gdLst>
                <a:gd name="T0" fmla="*/ 0 w 9"/>
                <a:gd name="T1" fmla="*/ 654 h 654"/>
                <a:gd name="T2" fmla="*/ 0 w 9"/>
                <a:gd name="T3" fmla="*/ 14 h 654"/>
                <a:gd name="T4" fmla="*/ 5 w 9"/>
                <a:gd name="T5" fmla="*/ 7 h 654"/>
                <a:gd name="T6" fmla="*/ 9 w 9"/>
                <a:gd name="T7" fmla="*/ 0 h 654"/>
                <a:gd name="T8" fmla="*/ 9 w 9"/>
                <a:gd name="T9" fmla="*/ 654 h 654"/>
                <a:gd name="T10" fmla="*/ 0 w 9"/>
                <a:gd name="T11" fmla="*/ 654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54"/>
                <a:gd name="T20" fmla="*/ 9 w 9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54">
                  <a:moveTo>
                    <a:pt x="0" y="65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Freeform 259">
              <a:extLst>
                <a:ext uri="{FF2B5EF4-FFF2-40B4-BE49-F238E27FC236}">
                  <a16:creationId xmlns:a16="http://schemas.microsoft.com/office/drawing/2014/main" id="{20DA1D20-2C61-44B7-8F24-7918DC71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998"/>
              <a:ext cx="9" cy="661"/>
            </a:xfrm>
            <a:custGeom>
              <a:avLst/>
              <a:gdLst>
                <a:gd name="T0" fmla="*/ 0 w 9"/>
                <a:gd name="T1" fmla="*/ 661 h 661"/>
                <a:gd name="T2" fmla="*/ 0 w 9"/>
                <a:gd name="T3" fmla="*/ 14 h 661"/>
                <a:gd name="T4" fmla="*/ 4 w 9"/>
                <a:gd name="T5" fmla="*/ 7 h 661"/>
                <a:gd name="T6" fmla="*/ 9 w 9"/>
                <a:gd name="T7" fmla="*/ 0 h 661"/>
                <a:gd name="T8" fmla="*/ 9 w 9"/>
                <a:gd name="T9" fmla="*/ 661 h 661"/>
                <a:gd name="T10" fmla="*/ 0 w 9"/>
                <a:gd name="T11" fmla="*/ 661 h 6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61"/>
                <a:gd name="T20" fmla="*/ 9 w 9"/>
                <a:gd name="T21" fmla="*/ 661 h 6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61">
                  <a:moveTo>
                    <a:pt x="0" y="661"/>
                  </a:moveTo>
                  <a:lnTo>
                    <a:pt x="0" y="14"/>
                  </a:lnTo>
                  <a:lnTo>
                    <a:pt x="4" y="7"/>
                  </a:lnTo>
                  <a:lnTo>
                    <a:pt x="9" y="0"/>
                  </a:lnTo>
                  <a:lnTo>
                    <a:pt x="9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Freeform 260">
              <a:extLst>
                <a:ext uri="{FF2B5EF4-FFF2-40B4-BE49-F238E27FC236}">
                  <a16:creationId xmlns:a16="http://schemas.microsoft.com/office/drawing/2014/main" id="{E40A1C9D-15E3-4672-9A02-05B1E111D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989"/>
              <a:ext cx="11" cy="670"/>
            </a:xfrm>
            <a:custGeom>
              <a:avLst/>
              <a:gdLst>
                <a:gd name="T0" fmla="*/ 0 w 11"/>
                <a:gd name="T1" fmla="*/ 670 h 670"/>
                <a:gd name="T2" fmla="*/ 0 w 11"/>
                <a:gd name="T3" fmla="*/ 16 h 670"/>
                <a:gd name="T4" fmla="*/ 5 w 11"/>
                <a:gd name="T5" fmla="*/ 9 h 670"/>
                <a:gd name="T6" fmla="*/ 11 w 11"/>
                <a:gd name="T7" fmla="*/ 0 h 670"/>
                <a:gd name="T8" fmla="*/ 11 w 11"/>
                <a:gd name="T9" fmla="*/ 670 h 670"/>
                <a:gd name="T10" fmla="*/ 0 w 11"/>
                <a:gd name="T11" fmla="*/ 670 h 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0"/>
                <a:gd name="T20" fmla="*/ 11 w 11"/>
                <a:gd name="T21" fmla="*/ 670 h 6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0">
                  <a:moveTo>
                    <a:pt x="0" y="670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67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Freeform 261">
              <a:extLst>
                <a:ext uri="{FF2B5EF4-FFF2-40B4-BE49-F238E27FC236}">
                  <a16:creationId xmlns:a16="http://schemas.microsoft.com/office/drawing/2014/main" id="{C86EB037-A9BF-4F53-A420-B4B35829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982"/>
              <a:ext cx="11" cy="677"/>
            </a:xfrm>
            <a:custGeom>
              <a:avLst/>
              <a:gdLst>
                <a:gd name="T0" fmla="*/ 0 w 11"/>
                <a:gd name="T1" fmla="*/ 677 h 677"/>
                <a:gd name="T2" fmla="*/ 0 w 11"/>
                <a:gd name="T3" fmla="*/ 16 h 677"/>
                <a:gd name="T4" fmla="*/ 6 w 11"/>
                <a:gd name="T5" fmla="*/ 7 h 677"/>
                <a:gd name="T6" fmla="*/ 11 w 11"/>
                <a:gd name="T7" fmla="*/ 0 h 677"/>
                <a:gd name="T8" fmla="*/ 11 w 11"/>
                <a:gd name="T9" fmla="*/ 677 h 677"/>
                <a:gd name="T10" fmla="*/ 0 w 11"/>
                <a:gd name="T11" fmla="*/ 677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7"/>
                <a:gd name="T20" fmla="*/ 11 w 11"/>
                <a:gd name="T21" fmla="*/ 677 h 6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7">
                  <a:moveTo>
                    <a:pt x="0" y="677"/>
                  </a:moveTo>
                  <a:lnTo>
                    <a:pt x="0" y="16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BEB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Freeform 262">
              <a:extLst>
                <a:ext uri="{FF2B5EF4-FFF2-40B4-BE49-F238E27FC236}">
                  <a16:creationId xmlns:a16="http://schemas.microsoft.com/office/drawing/2014/main" id="{F96F5D14-E20C-49ED-95A1-3D823D22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975"/>
              <a:ext cx="8" cy="684"/>
            </a:xfrm>
            <a:custGeom>
              <a:avLst/>
              <a:gdLst>
                <a:gd name="T0" fmla="*/ 0 w 8"/>
                <a:gd name="T1" fmla="*/ 684 h 684"/>
                <a:gd name="T2" fmla="*/ 0 w 8"/>
                <a:gd name="T3" fmla="*/ 14 h 684"/>
                <a:gd name="T4" fmla="*/ 5 w 8"/>
                <a:gd name="T5" fmla="*/ 7 h 684"/>
                <a:gd name="T6" fmla="*/ 8 w 8"/>
                <a:gd name="T7" fmla="*/ 0 h 684"/>
                <a:gd name="T8" fmla="*/ 8 w 8"/>
                <a:gd name="T9" fmla="*/ 684 h 684"/>
                <a:gd name="T10" fmla="*/ 0 w 8"/>
                <a:gd name="T11" fmla="*/ 684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84"/>
                <a:gd name="T20" fmla="*/ 8 w 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84">
                  <a:moveTo>
                    <a:pt x="0" y="684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8" y="0"/>
                  </a:lnTo>
                  <a:lnTo>
                    <a:pt x="8" y="684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Freeform 263">
              <a:extLst>
                <a:ext uri="{FF2B5EF4-FFF2-40B4-BE49-F238E27FC236}">
                  <a16:creationId xmlns:a16="http://schemas.microsoft.com/office/drawing/2014/main" id="{BC0AE23C-BCB5-4D31-B01B-166B7478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966"/>
              <a:ext cx="9" cy="693"/>
            </a:xfrm>
            <a:custGeom>
              <a:avLst/>
              <a:gdLst>
                <a:gd name="T0" fmla="*/ 0 w 9"/>
                <a:gd name="T1" fmla="*/ 693 h 693"/>
                <a:gd name="T2" fmla="*/ 0 w 9"/>
                <a:gd name="T3" fmla="*/ 16 h 693"/>
                <a:gd name="T4" fmla="*/ 3 w 9"/>
                <a:gd name="T5" fmla="*/ 9 h 693"/>
                <a:gd name="T6" fmla="*/ 9 w 9"/>
                <a:gd name="T7" fmla="*/ 0 h 693"/>
                <a:gd name="T8" fmla="*/ 9 w 9"/>
                <a:gd name="T9" fmla="*/ 693 h 693"/>
                <a:gd name="T10" fmla="*/ 0 w 9"/>
                <a:gd name="T11" fmla="*/ 693 h 6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93"/>
                <a:gd name="T20" fmla="*/ 9 w 9"/>
                <a:gd name="T21" fmla="*/ 693 h 6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93">
                  <a:moveTo>
                    <a:pt x="0" y="693"/>
                  </a:moveTo>
                  <a:lnTo>
                    <a:pt x="0" y="16"/>
                  </a:lnTo>
                  <a:lnTo>
                    <a:pt x="3" y="9"/>
                  </a:lnTo>
                  <a:lnTo>
                    <a:pt x="9" y="0"/>
                  </a:lnTo>
                  <a:lnTo>
                    <a:pt x="9" y="693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Freeform 264">
              <a:extLst>
                <a:ext uri="{FF2B5EF4-FFF2-40B4-BE49-F238E27FC236}">
                  <a16:creationId xmlns:a16="http://schemas.microsoft.com/office/drawing/2014/main" id="{A62C51AC-B72C-4CAF-860B-592A20B1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958"/>
              <a:ext cx="11" cy="701"/>
            </a:xfrm>
            <a:custGeom>
              <a:avLst/>
              <a:gdLst>
                <a:gd name="T0" fmla="*/ 0 w 11"/>
                <a:gd name="T1" fmla="*/ 701 h 701"/>
                <a:gd name="T2" fmla="*/ 0 w 11"/>
                <a:gd name="T3" fmla="*/ 17 h 701"/>
                <a:gd name="T4" fmla="*/ 6 w 11"/>
                <a:gd name="T5" fmla="*/ 8 h 701"/>
                <a:gd name="T6" fmla="*/ 11 w 11"/>
                <a:gd name="T7" fmla="*/ 0 h 701"/>
                <a:gd name="T8" fmla="*/ 11 w 11"/>
                <a:gd name="T9" fmla="*/ 701 h 701"/>
                <a:gd name="T10" fmla="*/ 0 w 11"/>
                <a:gd name="T11" fmla="*/ 701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01"/>
                <a:gd name="T20" fmla="*/ 11 w 11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01">
                  <a:moveTo>
                    <a:pt x="0" y="701"/>
                  </a:moveTo>
                  <a:lnTo>
                    <a:pt x="0" y="17"/>
                  </a:lnTo>
                  <a:lnTo>
                    <a:pt x="6" y="8"/>
                  </a:lnTo>
                  <a:lnTo>
                    <a:pt x="11" y="0"/>
                  </a:lnTo>
                  <a:lnTo>
                    <a:pt x="11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Freeform 265">
              <a:extLst>
                <a:ext uri="{FF2B5EF4-FFF2-40B4-BE49-F238E27FC236}">
                  <a16:creationId xmlns:a16="http://schemas.microsoft.com/office/drawing/2014/main" id="{A429DC6D-A031-46E1-ACE8-C7454C444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951"/>
              <a:ext cx="10" cy="708"/>
            </a:xfrm>
            <a:custGeom>
              <a:avLst/>
              <a:gdLst>
                <a:gd name="T0" fmla="*/ 0 w 10"/>
                <a:gd name="T1" fmla="*/ 708 h 708"/>
                <a:gd name="T2" fmla="*/ 0 w 10"/>
                <a:gd name="T3" fmla="*/ 15 h 708"/>
                <a:gd name="T4" fmla="*/ 5 w 10"/>
                <a:gd name="T5" fmla="*/ 7 h 708"/>
                <a:gd name="T6" fmla="*/ 10 w 10"/>
                <a:gd name="T7" fmla="*/ 0 h 708"/>
                <a:gd name="T8" fmla="*/ 10 w 10"/>
                <a:gd name="T9" fmla="*/ 708 h 708"/>
                <a:gd name="T10" fmla="*/ 0 w 10"/>
                <a:gd name="T11" fmla="*/ 708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08"/>
                <a:gd name="T20" fmla="*/ 10 w 10"/>
                <a:gd name="T21" fmla="*/ 708 h 7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08">
                  <a:moveTo>
                    <a:pt x="0" y="708"/>
                  </a:moveTo>
                  <a:lnTo>
                    <a:pt x="0" y="15"/>
                  </a:lnTo>
                  <a:lnTo>
                    <a:pt x="5" y="7"/>
                  </a:lnTo>
                  <a:lnTo>
                    <a:pt x="10" y="0"/>
                  </a:lnTo>
                  <a:lnTo>
                    <a:pt x="10" y="708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Freeform 266">
              <a:extLst>
                <a:ext uri="{FF2B5EF4-FFF2-40B4-BE49-F238E27FC236}">
                  <a16:creationId xmlns:a16="http://schemas.microsoft.com/office/drawing/2014/main" id="{28FE34F4-3E73-4FCA-A7B3-0791F0E4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942"/>
              <a:ext cx="9" cy="717"/>
            </a:xfrm>
            <a:custGeom>
              <a:avLst/>
              <a:gdLst>
                <a:gd name="T0" fmla="*/ 0 w 9"/>
                <a:gd name="T1" fmla="*/ 717 h 717"/>
                <a:gd name="T2" fmla="*/ 0 w 9"/>
                <a:gd name="T3" fmla="*/ 16 h 717"/>
                <a:gd name="T4" fmla="*/ 5 w 9"/>
                <a:gd name="T5" fmla="*/ 9 h 717"/>
                <a:gd name="T6" fmla="*/ 9 w 9"/>
                <a:gd name="T7" fmla="*/ 0 h 717"/>
                <a:gd name="T8" fmla="*/ 9 w 9"/>
                <a:gd name="T9" fmla="*/ 717 h 717"/>
                <a:gd name="T10" fmla="*/ 0 w 9"/>
                <a:gd name="T11" fmla="*/ 717 h 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17"/>
                <a:gd name="T20" fmla="*/ 9 w 9"/>
                <a:gd name="T21" fmla="*/ 717 h 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17">
                  <a:moveTo>
                    <a:pt x="0" y="717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9" y="0"/>
                  </a:lnTo>
                  <a:lnTo>
                    <a:pt x="9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Freeform 267">
              <a:extLst>
                <a:ext uri="{FF2B5EF4-FFF2-40B4-BE49-F238E27FC236}">
                  <a16:creationId xmlns:a16="http://schemas.microsoft.com/office/drawing/2014/main" id="{21923C5C-FC14-46E8-9E17-03EF45C8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933"/>
              <a:ext cx="9" cy="726"/>
            </a:xfrm>
            <a:custGeom>
              <a:avLst/>
              <a:gdLst>
                <a:gd name="T0" fmla="*/ 0 w 9"/>
                <a:gd name="T1" fmla="*/ 726 h 726"/>
                <a:gd name="T2" fmla="*/ 0 w 9"/>
                <a:gd name="T3" fmla="*/ 18 h 726"/>
                <a:gd name="T4" fmla="*/ 4 w 9"/>
                <a:gd name="T5" fmla="*/ 9 h 726"/>
                <a:gd name="T6" fmla="*/ 9 w 9"/>
                <a:gd name="T7" fmla="*/ 0 h 726"/>
                <a:gd name="T8" fmla="*/ 9 w 9"/>
                <a:gd name="T9" fmla="*/ 726 h 726"/>
                <a:gd name="T10" fmla="*/ 0 w 9"/>
                <a:gd name="T11" fmla="*/ 726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26"/>
                <a:gd name="T20" fmla="*/ 9 w 9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26">
                  <a:moveTo>
                    <a:pt x="0" y="726"/>
                  </a:move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9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Freeform 268">
              <a:extLst>
                <a:ext uri="{FF2B5EF4-FFF2-40B4-BE49-F238E27FC236}">
                  <a16:creationId xmlns:a16="http://schemas.microsoft.com/office/drawing/2014/main" id="{98B74642-9B5F-4B45-9BE2-06D7442C5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924"/>
              <a:ext cx="10" cy="735"/>
            </a:xfrm>
            <a:custGeom>
              <a:avLst/>
              <a:gdLst>
                <a:gd name="T0" fmla="*/ 0 w 10"/>
                <a:gd name="T1" fmla="*/ 735 h 735"/>
                <a:gd name="T2" fmla="*/ 0 w 10"/>
                <a:gd name="T3" fmla="*/ 18 h 735"/>
                <a:gd name="T4" fmla="*/ 5 w 10"/>
                <a:gd name="T5" fmla="*/ 9 h 735"/>
                <a:gd name="T6" fmla="*/ 10 w 10"/>
                <a:gd name="T7" fmla="*/ 0 h 735"/>
                <a:gd name="T8" fmla="*/ 10 w 10"/>
                <a:gd name="T9" fmla="*/ 735 h 735"/>
                <a:gd name="T10" fmla="*/ 0 w 10"/>
                <a:gd name="T11" fmla="*/ 735 h 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35"/>
                <a:gd name="T20" fmla="*/ 10 w 10"/>
                <a:gd name="T21" fmla="*/ 735 h 7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35">
                  <a:moveTo>
                    <a:pt x="0" y="735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0" y="0"/>
                  </a:lnTo>
                  <a:lnTo>
                    <a:pt x="10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Freeform 269">
              <a:extLst>
                <a:ext uri="{FF2B5EF4-FFF2-40B4-BE49-F238E27FC236}">
                  <a16:creationId xmlns:a16="http://schemas.microsoft.com/office/drawing/2014/main" id="{27A3FFF5-755F-45B0-94D8-60FEC74FC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914"/>
              <a:ext cx="11" cy="745"/>
            </a:xfrm>
            <a:custGeom>
              <a:avLst/>
              <a:gdLst>
                <a:gd name="T0" fmla="*/ 0 w 11"/>
                <a:gd name="T1" fmla="*/ 745 h 745"/>
                <a:gd name="T2" fmla="*/ 0 w 11"/>
                <a:gd name="T3" fmla="*/ 19 h 745"/>
                <a:gd name="T4" fmla="*/ 5 w 11"/>
                <a:gd name="T5" fmla="*/ 8 h 745"/>
                <a:gd name="T6" fmla="*/ 11 w 11"/>
                <a:gd name="T7" fmla="*/ 0 h 745"/>
                <a:gd name="T8" fmla="*/ 11 w 11"/>
                <a:gd name="T9" fmla="*/ 745 h 745"/>
                <a:gd name="T10" fmla="*/ 0 w 11"/>
                <a:gd name="T11" fmla="*/ 745 h 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45"/>
                <a:gd name="T20" fmla="*/ 11 w 11"/>
                <a:gd name="T21" fmla="*/ 745 h 7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45">
                  <a:moveTo>
                    <a:pt x="0" y="745"/>
                  </a:moveTo>
                  <a:lnTo>
                    <a:pt x="0" y="19"/>
                  </a:lnTo>
                  <a:lnTo>
                    <a:pt x="5" y="8"/>
                  </a:lnTo>
                  <a:lnTo>
                    <a:pt x="11" y="0"/>
                  </a:lnTo>
                  <a:lnTo>
                    <a:pt x="11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Freeform 270">
              <a:extLst>
                <a:ext uri="{FF2B5EF4-FFF2-40B4-BE49-F238E27FC236}">
                  <a16:creationId xmlns:a16="http://schemas.microsoft.com/office/drawing/2014/main" id="{E6BA098D-899C-4F5B-B23F-69523955D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905"/>
              <a:ext cx="9" cy="754"/>
            </a:xfrm>
            <a:custGeom>
              <a:avLst/>
              <a:gdLst>
                <a:gd name="T0" fmla="*/ 0 w 9"/>
                <a:gd name="T1" fmla="*/ 754 h 754"/>
                <a:gd name="T2" fmla="*/ 0 w 9"/>
                <a:gd name="T3" fmla="*/ 19 h 754"/>
                <a:gd name="T4" fmla="*/ 6 w 9"/>
                <a:gd name="T5" fmla="*/ 9 h 754"/>
                <a:gd name="T6" fmla="*/ 9 w 9"/>
                <a:gd name="T7" fmla="*/ 0 h 754"/>
                <a:gd name="T8" fmla="*/ 9 w 9"/>
                <a:gd name="T9" fmla="*/ 754 h 754"/>
                <a:gd name="T10" fmla="*/ 0 w 9"/>
                <a:gd name="T11" fmla="*/ 754 h 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54"/>
                <a:gd name="T20" fmla="*/ 9 w 9"/>
                <a:gd name="T21" fmla="*/ 754 h 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54">
                  <a:moveTo>
                    <a:pt x="0" y="754"/>
                  </a:moveTo>
                  <a:lnTo>
                    <a:pt x="0" y="19"/>
                  </a:lnTo>
                  <a:lnTo>
                    <a:pt x="6" y="9"/>
                  </a:lnTo>
                  <a:lnTo>
                    <a:pt x="9" y="0"/>
                  </a:lnTo>
                  <a:lnTo>
                    <a:pt x="9" y="754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Freeform 271">
              <a:extLst>
                <a:ext uri="{FF2B5EF4-FFF2-40B4-BE49-F238E27FC236}">
                  <a16:creationId xmlns:a16="http://schemas.microsoft.com/office/drawing/2014/main" id="{6DCEF16B-889E-458E-9D3C-3BAE7CB9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894"/>
              <a:ext cx="8" cy="765"/>
            </a:xfrm>
            <a:custGeom>
              <a:avLst/>
              <a:gdLst>
                <a:gd name="T0" fmla="*/ 0 w 8"/>
                <a:gd name="T1" fmla="*/ 765 h 765"/>
                <a:gd name="T2" fmla="*/ 0 w 8"/>
                <a:gd name="T3" fmla="*/ 20 h 765"/>
                <a:gd name="T4" fmla="*/ 3 w 8"/>
                <a:gd name="T5" fmla="*/ 11 h 765"/>
                <a:gd name="T6" fmla="*/ 8 w 8"/>
                <a:gd name="T7" fmla="*/ 0 h 765"/>
                <a:gd name="T8" fmla="*/ 8 w 8"/>
                <a:gd name="T9" fmla="*/ 765 h 765"/>
                <a:gd name="T10" fmla="*/ 0 w 8"/>
                <a:gd name="T11" fmla="*/ 765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5"/>
                <a:gd name="T20" fmla="*/ 8 w 8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5">
                  <a:moveTo>
                    <a:pt x="0" y="765"/>
                  </a:moveTo>
                  <a:lnTo>
                    <a:pt x="0" y="20"/>
                  </a:lnTo>
                  <a:lnTo>
                    <a:pt x="3" y="11"/>
                  </a:lnTo>
                  <a:lnTo>
                    <a:pt x="8" y="0"/>
                  </a:lnTo>
                  <a:lnTo>
                    <a:pt x="8" y="765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B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8" name="Freeform 272">
              <a:extLst>
                <a:ext uri="{FF2B5EF4-FFF2-40B4-BE49-F238E27FC236}">
                  <a16:creationId xmlns:a16="http://schemas.microsoft.com/office/drawing/2014/main" id="{1F0DD969-CF83-43E1-B18F-FCB9E622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885"/>
              <a:ext cx="11" cy="774"/>
            </a:xfrm>
            <a:custGeom>
              <a:avLst/>
              <a:gdLst>
                <a:gd name="T0" fmla="*/ 0 w 11"/>
                <a:gd name="T1" fmla="*/ 774 h 774"/>
                <a:gd name="T2" fmla="*/ 0 w 11"/>
                <a:gd name="T3" fmla="*/ 20 h 774"/>
                <a:gd name="T4" fmla="*/ 5 w 11"/>
                <a:gd name="T5" fmla="*/ 9 h 774"/>
                <a:gd name="T6" fmla="*/ 11 w 11"/>
                <a:gd name="T7" fmla="*/ 0 h 774"/>
                <a:gd name="T8" fmla="*/ 11 w 11"/>
                <a:gd name="T9" fmla="*/ 774 h 774"/>
                <a:gd name="T10" fmla="*/ 0 w 11"/>
                <a:gd name="T11" fmla="*/ 774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74"/>
                <a:gd name="T20" fmla="*/ 11 w 11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74">
                  <a:moveTo>
                    <a:pt x="0" y="774"/>
                  </a:moveTo>
                  <a:lnTo>
                    <a:pt x="0" y="20"/>
                  </a:lnTo>
                  <a:lnTo>
                    <a:pt x="5" y="9"/>
                  </a:lnTo>
                  <a:lnTo>
                    <a:pt x="11" y="0"/>
                  </a:lnTo>
                  <a:lnTo>
                    <a:pt x="11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Freeform 273">
              <a:extLst>
                <a:ext uri="{FF2B5EF4-FFF2-40B4-BE49-F238E27FC236}">
                  <a16:creationId xmlns:a16="http://schemas.microsoft.com/office/drawing/2014/main" id="{A82B0793-40DC-4699-802F-3DD899AE6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75"/>
              <a:ext cx="11" cy="784"/>
            </a:xfrm>
            <a:custGeom>
              <a:avLst/>
              <a:gdLst>
                <a:gd name="T0" fmla="*/ 0 w 11"/>
                <a:gd name="T1" fmla="*/ 784 h 784"/>
                <a:gd name="T2" fmla="*/ 0 w 11"/>
                <a:gd name="T3" fmla="*/ 19 h 784"/>
                <a:gd name="T4" fmla="*/ 6 w 11"/>
                <a:gd name="T5" fmla="*/ 10 h 784"/>
                <a:gd name="T6" fmla="*/ 11 w 11"/>
                <a:gd name="T7" fmla="*/ 0 h 784"/>
                <a:gd name="T8" fmla="*/ 11 w 11"/>
                <a:gd name="T9" fmla="*/ 784 h 784"/>
                <a:gd name="T10" fmla="*/ 0 w 11"/>
                <a:gd name="T11" fmla="*/ 784 h 7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84"/>
                <a:gd name="T20" fmla="*/ 11 w 11"/>
                <a:gd name="T21" fmla="*/ 784 h 7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84">
                  <a:moveTo>
                    <a:pt x="0" y="784"/>
                  </a:moveTo>
                  <a:lnTo>
                    <a:pt x="0" y="19"/>
                  </a:lnTo>
                  <a:lnTo>
                    <a:pt x="6" y="10"/>
                  </a:lnTo>
                  <a:lnTo>
                    <a:pt x="11" y="0"/>
                  </a:lnTo>
                  <a:lnTo>
                    <a:pt x="11" y="784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Freeform 274">
              <a:extLst>
                <a:ext uri="{FF2B5EF4-FFF2-40B4-BE49-F238E27FC236}">
                  <a16:creationId xmlns:a16="http://schemas.microsoft.com/office/drawing/2014/main" id="{3323A031-4915-47EA-9708-0EBF67BD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864"/>
              <a:ext cx="9" cy="795"/>
            </a:xfrm>
            <a:custGeom>
              <a:avLst/>
              <a:gdLst>
                <a:gd name="T0" fmla="*/ 0 w 9"/>
                <a:gd name="T1" fmla="*/ 795 h 795"/>
                <a:gd name="T2" fmla="*/ 0 w 9"/>
                <a:gd name="T3" fmla="*/ 21 h 795"/>
                <a:gd name="T4" fmla="*/ 5 w 9"/>
                <a:gd name="T5" fmla="*/ 11 h 795"/>
                <a:gd name="T6" fmla="*/ 9 w 9"/>
                <a:gd name="T7" fmla="*/ 0 h 795"/>
                <a:gd name="T8" fmla="*/ 9 w 9"/>
                <a:gd name="T9" fmla="*/ 795 h 795"/>
                <a:gd name="T10" fmla="*/ 0 w 9"/>
                <a:gd name="T11" fmla="*/ 795 h 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95"/>
                <a:gd name="T20" fmla="*/ 9 w 9"/>
                <a:gd name="T21" fmla="*/ 795 h 7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95">
                  <a:moveTo>
                    <a:pt x="0" y="795"/>
                  </a:moveTo>
                  <a:lnTo>
                    <a:pt x="0" y="21"/>
                  </a:lnTo>
                  <a:lnTo>
                    <a:pt x="5" y="11"/>
                  </a:lnTo>
                  <a:lnTo>
                    <a:pt x="9" y="0"/>
                  </a:lnTo>
                  <a:lnTo>
                    <a:pt x="9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Freeform 275">
              <a:extLst>
                <a:ext uri="{FF2B5EF4-FFF2-40B4-BE49-F238E27FC236}">
                  <a16:creationId xmlns:a16="http://schemas.microsoft.com/office/drawing/2014/main" id="{4C6DB93E-6D43-402E-A2C3-FA8DDC4A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854"/>
              <a:ext cx="9" cy="805"/>
            </a:xfrm>
            <a:custGeom>
              <a:avLst/>
              <a:gdLst>
                <a:gd name="T0" fmla="*/ 0 w 9"/>
                <a:gd name="T1" fmla="*/ 805 h 805"/>
                <a:gd name="T2" fmla="*/ 0 w 9"/>
                <a:gd name="T3" fmla="*/ 21 h 805"/>
                <a:gd name="T4" fmla="*/ 4 w 9"/>
                <a:gd name="T5" fmla="*/ 10 h 805"/>
                <a:gd name="T6" fmla="*/ 9 w 9"/>
                <a:gd name="T7" fmla="*/ 0 h 805"/>
                <a:gd name="T8" fmla="*/ 9 w 9"/>
                <a:gd name="T9" fmla="*/ 805 h 805"/>
                <a:gd name="T10" fmla="*/ 0 w 9"/>
                <a:gd name="T11" fmla="*/ 805 h 8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05"/>
                <a:gd name="T20" fmla="*/ 9 w 9"/>
                <a:gd name="T21" fmla="*/ 805 h 8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05">
                  <a:moveTo>
                    <a:pt x="0" y="805"/>
                  </a:moveTo>
                  <a:lnTo>
                    <a:pt x="0" y="21"/>
                  </a:lnTo>
                  <a:lnTo>
                    <a:pt x="4" y="10"/>
                  </a:lnTo>
                  <a:lnTo>
                    <a:pt x="9" y="0"/>
                  </a:lnTo>
                  <a:lnTo>
                    <a:pt x="9" y="805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Freeform 276">
              <a:extLst>
                <a:ext uri="{FF2B5EF4-FFF2-40B4-BE49-F238E27FC236}">
                  <a16:creationId xmlns:a16="http://schemas.microsoft.com/office/drawing/2014/main" id="{D2B676F6-7311-4579-9ACC-E8AABE2B7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841"/>
              <a:ext cx="10" cy="818"/>
            </a:xfrm>
            <a:custGeom>
              <a:avLst/>
              <a:gdLst>
                <a:gd name="T0" fmla="*/ 0 w 10"/>
                <a:gd name="T1" fmla="*/ 818 h 818"/>
                <a:gd name="T2" fmla="*/ 0 w 10"/>
                <a:gd name="T3" fmla="*/ 23 h 818"/>
                <a:gd name="T4" fmla="*/ 5 w 10"/>
                <a:gd name="T5" fmla="*/ 11 h 818"/>
                <a:gd name="T6" fmla="*/ 10 w 10"/>
                <a:gd name="T7" fmla="*/ 0 h 818"/>
                <a:gd name="T8" fmla="*/ 10 w 10"/>
                <a:gd name="T9" fmla="*/ 818 h 818"/>
                <a:gd name="T10" fmla="*/ 0 w 10"/>
                <a:gd name="T11" fmla="*/ 818 h 8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18"/>
                <a:gd name="T20" fmla="*/ 10 w 10"/>
                <a:gd name="T21" fmla="*/ 818 h 8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18">
                  <a:moveTo>
                    <a:pt x="0" y="818"/>
                  </a:moveTo>
                  <a:lnTo>
                    <a:pt x="0" y="23"/>
                  </a:lnTo>
                  <a:lnTo>
                    <a:pt x="5" y="11"/>
                  </a:lnTo>
                  <a:lnTo>
                    <a:pt x="10" y="0"/>
                  </a:lnTo>
                  <a:lnTo>
                    <a:pt x="1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Freeform 277">
              <a:extLst>
                <a:ext uri="{FF2B5EF4-FFF2-40B4-BE49-F238E27FC236}">
                  <a16:creationId xmlns:a16="http://schemas.microsoft.com/office/drawing/2014/main" id="{F9BCCD4E-9CF6-4079-9231-E9388137B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831"/>
              <a:ext cx="10" cy="828"/>
            </a:xfrm>
            <a:custGeom>
              <a:avLst/>
              <a:gdLst>
                <a:gd name="T0" fmla="*/ 0 w 10"/>
                <a:gd name="T1" fmla="*/ 828 h 828"/>
                <a:gd name="T2" fmla="*/ 0 w 10"/>
                <a:gd name="T3" fmla="*/ 23 h 828"/>
                <a:gd name="T4" fmla="*/ 5 w 10"/>
                <a:gd name="T5" fmla="*/ 10 h 828"/>
                <a:gd name="T6" fmla="*/ 10 w 10"/>
                <a:gd name="T7" fmla="*/ 0 h 828"/>
                <a:gd name="T8" fmla="*/ 10 w 10"/>
                <a:gd name="T9" fmla="*/ 828 h 828"/>
                <a:gd name="T10" fmla="*/ 0 w 10"/>
                <a:gd name="T11" fmla="*/ 828 h 8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28"/>
                <a:gd name="T20" fmla="*/ 10 w 10"/>
                <a:gd name="T21" fmla="*/ 828 h 8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28">
                  <a:moveTo>
                    <a:pt x="0" y="828"/>
                  </a:moveTo>
                  <a:lnTo>
                    <a:pt x="0" y="23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0" y="828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278">
              <a:extLst>
                <a:ext uri="{FF2B5EF4-FFF2-40B4-BE49-F238E27FC236}">
                  <a16:creationId xmlns:a16="http://schemas.microsoft.com/office/drawing/2014/main" id="{9DA8B7E3-9E0E-4451-BF37-884D1FAC7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818"/>
              <a:ext cx="9" cy="841"/>
            </a:xfrm>
            <a:custGeom>
              <a:avLst/>
              <a:gdLst>
                <a:gd name="T0" fmla="*/ 0 w 9"/>
                <a:gd name="T1" fmla="*/ 841 h 841"/>
                <a:gd name="T2" fmla="*/ 0 w 9"/>
                <a:gd name="T3" fmla="*/ 23 h 841"/>
                <a:gd name="T4" fmla="*/ 5 w 9"/>
                <a:gd name="T5" fmla="*/ 13 h 841"/>
                <a:gd name="T6" fmla="*/ 9 w 9"/>
                <a:gd name="T7" fmla="*/ 0 h 841"/>
                <a:gd name="T8" fmla="*/ 9 w 9"/>
                <a:gd name="T9" fmla="*/ 841 h 841"/>
                <a:gd name="T10" fmla="*/ 0 w 9"/>
                <a:gd name="T11" fmla="*/ 841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41"/>
                <a:gd name="T20" fmla="*/ 9 w 9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41">
                  <a:moveTo>
                    <a:pt x="0" y="841"/>
                  </a:moveTo>
                  <a:lnTo>
                    <a:pt x="0" y="23"/>
                  </a:lnTo>
                  <a:lnTo>
                    <a:pt x="5" y="13"/>
                  </a:lnTo>
                  <a:lnTo>
                    <a:pt x="9" y="0"/>
                  </a:lnTo>
                  <a:lnTo>
                    <a:pt x="9" y="841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279">
              <a:extLst>
                <a:ext uri="{FF2B5EF4-FFF2-40B4-BE49-F238E27FC236}">
                  <a16:creationId xmlns:a16="http://schemas.microsoft.com/office/drawing/2014/main" id="{7D344F34-113E-4A95-A39B-C7FB1ECB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806"/>
              <a:ext cx="9" cy="853"/>
            </a:xfrm>
            <a:custGeom>
              <a:avLst/>
              <a:gdLst>
                <a:gd name="T0" fmla="*/ 0 w 9"/>
                <a:gd name="T1" fmla="*/ 853 h 853"/>
                <a:gd name="T2" fmla="*/ 0 w 9"/>
                <a:gd name="T3" fmla="*/ 25 h 853"/>
                <a:gd name="T4" fmla="*/ 4 w 9"/>
                <a:gd name="T5" fmla="*/ 12 h 853"/>
                <a:gd name="T6" fmla="*/ 9 w 9"/>
                <a:gd name="T7" fmla="*/ 0 h 853"/>
                <a:gd name="T8" fmla="*/ 9 w 9"/>
                <a:gd name="T9" fmla="*/ 853 h 853"/>
                <a:gd name="T10" fmla="*/ 0 w 9"/>
                <a:gd name="T11" fmla="*/ 853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53"/>
                <a:gd name="T20" fmla="*/ 9 w 9"/>
                <a:gd name="T21" fmla="*/ 853 h 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53">
                  <a:moveTo>
                    <a:pt x="0" y="853"/>
                  </a:moveTo>
                  <a:lnTo>
                    <a:pt x="0" y="25"/>
                  </a:lnTo>
                  <a:lnTo>
                    <a:pt x="4" y="12"/>
                  </a:lnTo>
                  <a:lnTo>
                    <a:pt x="9" y="0"/>
                  </a:lnTo>
                  <a:lnTo>
                    <a:pt x="9" y="85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Freeform 280">
              <a:extLst>
                <a:ext uri="{FF2B5EF4-FFF2-40B4-BE49-F238E27FC236}">
                  <a16:creationId xmlns:a16="http://schemas.microsoft.com/office/drawing/2014/main" id="{3254BCEF-3BFE-4865-910E-D1629B690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794"/>
              <a:ext cx="11" cy="865"/>
            </a:xfrm>
            <a:custGeom>
              <a:avLst/>
              <a:gdLst>
                <a:gd name="T0" fmla="*/ 0 w 11"/>
                <a:gd name="T1" fmla="*/ 865 h 865"/>
                <a:gd name="T2" fmla="*/ 0 w 11"/>
                <a:gd name="T3" fmla="*/ 24 h 865"/>
                <a:gd name="T4" fmla="*/ 5 w 11"/>
                <a:gd name="T5" fmla="*/ 12 h 865"/>
                <a:gd name="T6" fmla="*/ 11 w 11"/>
                <a:gd name="T7" fmla="*/ 0 h 865"/>
                <a:gd name="T8" fmla="*/ 11 w 11"/>
                <a:gd name="T9" fmla="*/ 865 h 865"/>
                <a:gd name="T10" fmla="*/ 0 w 11"/>
                <a:gd name="T11" fmla="*/ 865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65"/>
                <a:gd name="T20" fmla="*/ 11 w 11"/>
                <a:gd name="T21" fmla="*/ 865 h 8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65">
                  <a:moveTo>
                    <a:pt x="0" y="865"/>
                  </a:moveTo>
                  <a:lnTo>
                    <a:pt x="0" y="24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1" y="865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Freeform 281">
              <a:extLst>
                <a:ext uri="{FF2B5EF4-FFF2-40B4-BE49-F238E27FC236}">
                  <a16:creationId xmlns:a16="http://schemas.microsoft.com/office/drawing/2014/main" id="{4C6EC6DF-8465-4D62-BFD3-D1CA5F30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1780"/>
              <a:ext cx="11" cy="879"/>
            </a:xfrm>
            <a:custGeom>
              <a:avLst/>
              <a:gdLst>
                <a:gd name="T0" fmla="*/ 0 w 11"/>
                <a:gd name="T1" fmla="*/ 879 h 879"/>
                <a:gd name="T2" fmla="*/ 0 w 11"/>
                <a:gd name="T3" fmla="*/ 26 h 879"/>
                <a:gd name="T4" fmla="*/ 6 w 11"/>
                <a:gd name="T5" fmla="*/ 14 h 879"/>
                <a:gd name="T6" fmla="*/ 11 w 11"/>
                <a:gd name="T7" fmla="*/ 0 h 879"/>
                <a:gd name="T8" fmla="*/ 11 w 11"/>
                <a:gd name="T9" fmla="*/ 879 h 879"/>
                <a:gd name="T10" fmla="*/ 0 w 11"/>
                <a:gd name="T11" fmla="*/ 879 h 8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79"/>
                <a:gd name="T20" fmla="*/ 11 w 11"/>
                <a:gd name="T21" fmla="*/ 879 h 8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79">
                  <a:moveTo>
                    <a:pt x="0" y="879"/>
                  </a:moveTo>
                  <a:lnTo>
                    <a:pt x="0" y="26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879"/>
                  </a:lnTo>
                  <a:lnTo>
                    <a:pt x="0" y="879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Freeform 282">
              <a:extLst>
                <a:ext uri="{FF2B5EF4-FFF2-40B4-BE49-F238E27FC236}">
                  <a16:creationId xmlns:a16="http://schemas.microsoft.com/office/drawing/2014/main" id="{5EBF0878-F400-44F7-BDD5-79A688E4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767"/>
              <a:ext cx="8" cy="892"/>
            </a:xfrm>
            <a:custGeom>
              <a:avLst/>
              <a:gdLst>
                <a:gd name="T0" fmla="*/ 0 w 8"/>
                <a:gd name="T1" fmla="*/ 892 h 892"/>
                <a:gd name="T2" fmla="*/ 0 w 8"/>
                <a:gd name="T3" fmla="*/ 27 h 892"/>
                <a:gd name="T4" fmla="*/ 5 w 8"/>
                <a:gd name="T5" fmla="*/ 13 h 892"/>
                <a:gd name="T6" fmla="*/ 8 w 8"/>
                <a:gd name="T7" fmla="*/ 0 h 892"/>
                <a:gd name="T8" fmla="*/ 8 w 8"/>
                <a:gd name="T9" fmla="*/ 892 h 892"/>
                <a:gd name="T10" fmla="*/ 0 w 8"/>
                <a:gd name="T11" fmla="*/ 892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92"/>
                <a:gd name="T20" fmla="*/ 8 w 8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92">
                  <a:moveTo>
                    <a:pt x="0" y="892"/>
                  </a:moveTo>
                  <a:lnTo>
                    <a:pt x="0" y="27"/>
                  </a:lnTo>
                  <a:lnTo>
                    <a:pt x="5" y="13"/>
                  </a:lnTo>
                  <a:lnTo>
                    <a:pt x="8" y="0"/>
                  </a:lnTo>
                  <a:lnTo>
                    <a:pt x="8" y="892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Freeform 283">
              <a:extLst>
                <a:ext uri="{FF2B5EF4-FFF2-40B4-BE49-F238E27FC236}">
                  <a16:creationId xmlns:a16="http://schemas.microsoft.com/office/drawing/2014/main" id="{6FED051A-7B3B-4C4E-B2B9-35CA8DA7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753"/>
              <a:ext cx="9" cy="906"/>
            </a:xfrm>
            <a:custGeom>
              <a:avLst/>
              <a:gdLst>
                <a:gd name="T0" fmla="*/ 0 w 9"/>
                <a:gd name="T1" fmla="*/ 906 h 906"/>
                <a:gd name="T2" fmla="*/ 0 w 9"/>
                <a:gd name="T3" fmla="*/ 27 h 906"/>
                <a:gd name="T4" fmla="*/ 5 w 9"/>
                <a:gd name="T5" fmla="*/ 14 h 906"/>
                <a:gd name="T6" fmla="*/ 9 w 9"/>
                <a:gd name="T7" fmla="*/ 0 h 906"/>
                <a:gd name="T8" fmla="*/ 9 w 9"/>
                <a:gd name="T9" fmla="*/ 906 h 906"/>
                <a:gd name="T10" fmla="*/ 0 w 9"/>
                <a:gd name="T11" fmla="*/ 906 h 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06"/>
                <a:gd name="T20" fmla="*/ 9 w 9"/>
                <a:gd name="T21" fmla="*/ 906 h 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06">
                  <a:moveTo>
                    <a:pt x="0" y="906"/>
                  </a:moveTo>
                  <a:lnTo>
                    <a:pt x="0" y="27"/>
                  </a:lnTo>
                  <a:lnTo>
                    <a:pt x="5" y="14"/>
                  </a:lnTo>
                  <a:lnTo>
                    <a:pt x="9" y="0"/>
                  </a:lnTo>
                  <a:lnTo>
                    <a:pt x="9" y="906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B1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Freeform 284">
              <a:extLst>
                <a:ext uri="{FF2B5EF4-FFF2-40B4-BE49-F238E27FC236}">
                  <a16:creationId xmlns:a16="http://schemas.microsoft.com/office/drawing/2014/main" id="{66F8C4B1-9576-4837-ABCE-AE21E3A3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739"/>
              <a:ext cx="11" cy="920"/>
            </a:xfrm>
            <a:custGeom>
              <a:avLst/>
              <a:gdLst>
                <a:gd name="T0" fmla="*/ 0 w 11"/>
                <a:gd name="T1" fmla="*/ 920 h 920"/>
                <a:gd name="T2" fmla="*/ 0 w 11"/>
                <a:gd name="T3" fmla="*/ 28 h 920"/>
                <a:gd name="T4" fmla="*/ 6 w 11"/>
                <a:gd name="T5" fmla="*/ 14 h 920"/>
                <a:gd name="T6" fmla="*/ 11 w 11"/>
                <a:gd name="T7" fmla="*/ 0 h 920"/>
                <a:gd name="T8" fmla="*/ 11 w 11"/>
                <a:gd name="T9" fmla="*/ 920 h 920"/>
                <a:gd name="T10" fmla="*/ 0 w 11"/>
                <a:gd name="T11" fmla="*/ 920 h 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920"/>
                <a:gd name="T20" fmla="*/ 11 w 11"/>
                <a:gd name="T21" fmla="*/ 920 h 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920">
                  <a:moveTo>
                    <a:pt x="0" y="920"/>
                  </a:moveTo>
                  <a:lnTo>
                    <a:pt x="0" y="28"/>
                  </a:lnTo>
                  <a:lnTo>
                    <a:pt x="6" y="14"/>
                  </a:lnTo>
                  <a:lnTo>
                    <a:pt x="11" y="0"/>
                  </a:lnTo>
                  <a:lnTo>
                    <a:pt x="11" y="920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Freeform 285">
              <a:extLst>
                <a:ext uri="{FF2B5EF4-FFF2-40B4-BE49-F238E27FC236}">
                  <a16:creationId xmlns:a16="http://schemas.microsoft.com/office/drawing/2014/main" id="{A106CD79-4382-4154-9ACE-F0E129EE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723"/>
              <a:ext cx="10" cy="936"/>
            </a:xfrm>
            <a:custGeom>
              <a:avLst/>
              <a:gdLst>
                <a:gd name="T0" fmla="*/ 0 w 10"/>
                <a:gd name="T1" fmla="*/ 936 h 936"/>
                <a:gd name="T2" fmla="*/ 0 w 10"/>
                <a:gd name="T3" fmla="*/ 30 h 936"/>
                <a:gd name="T4" fmla="*/ 5 w 10"/>
                <a:gd name="T5" fmla="*/ 16 h 936"/>
                <a:gd name="T6" fmla="*/ 10 w 10"/>
                <a:gd name="T7" fmla="*/ 0 h 936"/>
                <a:gd name="T8" fmla="*/ 10 w 10"/>
                <a:gd name="T9" fmla="*/ 936 h 936"/>
                <a:gd name="T10" fmla="*/ 0 w 10"/>
                <a:gd name="T11" fmla="*/ 936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36"/>
                <a:gd name="T20" fmla="*/ 10 w 1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36">
                  <a:moveTo>
                    <a:pt x="0" y="936"/>
                  </a:moveTo>
                  <a:lnTo>
                    <a:pt x="0" y="30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Freeform 286">
              <a:extLst>
                <a:ext uri="{FF2B5EF4-FFF2-40B4-BE49-F238E27FC236}">
                  <a16:creationId xmlns:a16="http://schemas.microsoft.com/office/drawing/2014/main" id="{3CBA03FE-164F-4499-B558-23C86AC13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707"/>
              <a:ext cx="10" cy="952"/>
            </a:xfrm>
            <a:custGeom>
              <a:avLst/>
              <a:gdLst>
                <a:gd name="T0" fmla="*/ 0 w 10"/>
                <a:gd name="T1" fmla="*/ 952 h 952"/>
                <a:gd name="T2" fmla="*/ 0 w 10"/>
                <a:gd name="T3" fmla="*/ 32 h 952"/>
                <a:gd name="T4" fmla="*/ 5 w 10"/>
                <a:gd name="T5" fmla="*/ 16 h 952"/>
                <a:gd name="T6" fmla="*/ 10 w 10"/>
                <a:gd name="T7" fmla="*/ 0 h 952"/>
                <a:gd name="T8" fmla="*/ 10 w 10"/>
                <a:gd name="T9" fmla="*/ 952 h 952"/>
                <a:gd name="T10" fmla="*/ 0 w 10"/>
                <a:gd name="T11" fmla="*/ 952 h 9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52"/>
                <a:gd name="T20" fmla="*/ 10 w 10"/>
                <a:gd name="T21" fmla="*/ 952 h 9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52">
                  <a:moveTo>
                    <a:pt x="0" y="952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10" y="0"/>
                  </a:lnTo>
                  <a:lnTo>
                    <a:pt x="10" y="952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Freeform 287">
              <a:extLst>
                <a:ext uri="{FF2B5EF4-FFF2-40B4-BE49-F238E27FC236}">
                  <a16:creationId xmlns:a16="http://schemas.microsoft.com/office/drawing/2014/main" id="{863BFCA7-E5E4-4709-A8D1-C0FC8BB5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691"/>
              <a:ext cx="9" cy="968"/>
            </a:xfrm>
            <a:custGeom>
              <a:avLst/>
              <a:gdLst>
                <a:gd name="T0" fmla="*/ 0 w 9"/>
                <a:gd name="T1" fmla="*/ 968 h 968"/>
                <a:gd name="T2" fmla="*/ 0 w 9"/>
                <a:gd name="T3" fmla="*/ 32 h 968"/>
                <a:gd name="T4" fmla="*/ 5 w 9"/>
                <a:gd name="T5" fmla="*/ 16 h 968"/>
                <a:gd name="T6" fmla="*/ 9 w 9"/>
                <a:gd name="T7" fmla="*/ 0 h 968"/>
                <a:gd name="T8" fmla="*/ 9 w 9"/>
                <a:gd name="T9" fmla="*/ 968 h 968"/>
                <a:gd name="T10" fmla="*/ 0 w 9"/>
                <a:gd name="T11" fmla="*/ 968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68"/>
                <a:gd name="T20" fmla="*/ 9 w 9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68">
                  <a:moveTo>
                    <a:pt x="0" y="968"/>
                  </a:moveTo>
                  <a:lnTo>
                    <a:pt x="0" y="32"/>
                  </a:lnTo>
                  <a:lnTo>
                    <a:pt x="5" y="16"/>
                  </a:lnTo>
                  <a:lnTo>
                    <a:pt x="9" y="0"/>
                  </a:lnTo>
                  <a:lnTo>
                    <a:pt x="9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Freeform 288">
              <a:extLst>
                <a:ext uri="{FF2B5EF4-FFF2-40B4-BE49-F238E27FC236}">
                  <a16:creationId xmlns:a16="http://schemas.microsoft.com/office/drawing/2014/main" id="{D008D561-AF86-420E-8D62-30D45F84F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676"/>
              <a:ext cx="9" cy="983"/>
            </a:xfrm>
            <a:custGeom>
              <a:avLst/>
              <a:gdLst>
                <a:gd name="T0" fmla="*/ 0 w 9"/>
                <a:gd name="T1" fmla="*/ 983 h 983"/>
                <a:gd name="T2" fmla="*/ 0 w 9"/>
                <a:gd name="T3" fmla="*/ 31 h 983"/>
                <a:gd name="T4" fmla="*/ 4 w 9"/>
                <a:gd name="T5" fmla="*/ 15 h 983"/>
                <a:gd name="T6" fmla="*/ 9 w 9"/>
                <a:gd name="T7" fmla="*/ 0 h 983"/>
                <a:gd name="T8" fmla="*/ 9 w 9"/>
                <a:gd name="T9" fmla="*/ 983 h 983"/>
                <a:gd name="T10" fmla="*/ 0 w 9"/>
                <a:gd name="T11" fmla="*/ 983 h 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83"/>
                <a:gd name="T20" fmla="*/ 9 w 9"/>
                <a:gd name="T21" fmla="*/ 983 h 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83">
                  <a:moveTo>
                    <a:pt x="0" y="983"/>
                  </a:moveTo>
                  <a:lnTo>
                    <a:pt x="0" y="31"/>
                  </a:lnTo>
                  <a:lnTo>
                    <a:pt x="4" y="15"/>
                  </a:lnTo>
                  <a:lnTo>
                    <a:pt x="9" y="0"/>
                  </a:lnTo>
                  <a:lnTo>
                    <a:pt x="9" y="983"/>
                  </a:lnTo>
                  <a:lnTo>
                    <a:pt x="0" y="983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Freeform 289">
              <a:extLst>
                <a:ext uri="{FF2B5EF4-FFF2-40B4-BE49-F238E27FC236}">
                  <a16:creationId xmlns:a16="http://schemas.microsoft.com/office/drawing/2014/main" id="{91EE9647-3E88-4D80-AC53-C04441798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658"/>
              <a:ext cx="11" cy="1001"/>
            </a:xfrm>
            <a:custGeom>
              <a:avLst/>
              <a:gdLst>
                <a:gd name="T0" fmla="*/ 0 w 11"/>
                <a:gd name="T1" fmla="*/ 1001 h 1001"/>
                <a:gd name="T2" fmla="*/ 0 w 11"/>
                <a:gd name="T3" fmla="*/ 33 h 1001"/>
                <a:gd name="T4" fmla="*/ 5 w 11"/>
                <a:gd name="T5" fmla="*/ 18 h 1001"/>
                <a:gd name="T6" fmla="*/ 11 w 11"/>
                <a:gd name="T7" fmla="*/ 0 h 1001"/>
                <a:gd name="T8" fmla="*/ 11 w 11"/>
                <a:gd name="T9" fmla="*/ 1001 h 1001"/>
                <a:gd name="T10" fmla="*/ 0 w 11"/>
                <a:gd name="T11" fmla="*/ 1001 h 10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01"/>
                <a:gd name="T20" fmla="*/ 11 w 11"/>
                <a:gd name="T21" fmla="*/ 1001 h 10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01">
                  <a:moveTo>
                    <a:pt x="0" y="1001"/>
                  </a:moveTo>
                  <a:lnTo>
                    <a:pt x="0" y="33"/>
                  </a:lnTo>
                  <a:lnTo>
                    <a:pt x="5" y="18"/>
                  </a:lnTo>
                  <a:lnTo>
                    <a:pt x="11" y="0"/>
                  </a:lnTo>
                  <a:lnTo>
                    <a:pt x="11" y="1001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Freeform 290">
              <a:extLst>
                <a:ext uri="{FF2B5EF4-FFF2-40B4-BE49-F238E27FC236}">
                  <a16:creationId xmlns:a16="http://schemas.microsoft.com/office/drawing/2014/main" id="{44B70D42-E8EC-4808-8D13-8B34BFB17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640"/>
              <a:ext cx="11" cy="1019"/>
            </a:xfrm>
            <a:custGeom>
              <a:avLst/>
              <a:gdLst>
                <a:gd name="T0" fmla="*/ 0 w 11"/>
                <a:gd name="T1" fmla="*/ 1019 h 1019"/>
                <a:gd name="T2" fmla="*/ 0 w 11"/>
                <a:gd name="T3" fmla="*/ 36 h 1019"/>
                <a:gd name="T4" fmla="*/ 6 w 11"/>
                <a:gd name="T5" fmla="*/ 18 h 1019"/>
                <a:gd name="T6" fmla="*/ 11 w 11"/>
                <a:gd name="T7" fmla="*/ 0 h 1019"/>
                <a:gd name="T8" fmla="*/ 11 w 11"/>
                <a:gd name="T9" fmla="*/ 1019 h 1019"/>
                <a:gd name="T10" fmla="*/ 0 w 11"/>
                <a:gd name="T11" fmla="*/ 1019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19"/>
                <a:gd name="T20" fmla="*/ 11 w 11"/>
                <a:gd name="T21" fmla="*/ 1019 h 10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19">
                  <a:moveTo>
                    <a:pt x="0" y="1019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1" y="0"/>
                  </a:lnTo>
                  <a:lnTo>
                    <a:pt x="11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Freeform 291">
              <a:extLst>
                <a:ext uri="{FF2B5EF4-FFF2-40B4-BE49-F238E27FC236}">
                  <a16:creationId xmlns:a16="http://schemas.microsoft.com/office/drawing/2014/main" id="{DC453B02-3AF8-4915-B7D0-EC780D5B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621"/>
              <a:ext cx="8" cy="1038"/>
            </a:xfrm>
            <a:custGeom>
              <a:avLst/>
              <a:gdLst>
                <a:gd name="T0" fmla="*/ 0 w 8"/>
                <a:gd name="T1" fmla="*/ 1038 h 1038"/>
                <a:gd name="T2" fmla="*/ 0 w 8"/>
                <a:gd name="T3" fmla="*/ 37 h 1038"/>
                <a:gd name="T4" fmla="*/ 5 w 8"/>
                <a:gd name="T5" fmla="*/ 19 h 1038"/>
                <a:gd name="T6" fmla="*/ 8 w 8"/>
                <a:gd name="T7" fmla="*/ 0 h 1038"/>
                <a:gd name="T8" fmla="*/ 8 w 8"/>
                <a:gd name="T9" fmla="*/ 1038 h 1038"/>
                <a:gd name="T10" fmla="*/ 0 w 8"/>
                <a:gd name="T11" fmla="*/ 1038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38"/>
                <a:gd name="T20" fmla="*/ 8 w 8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38">
                  <a:moveTo>
                    <a:pt x="0" y="1038"/>
                  </a:moveTo>
                  <a:lnTo>
                    <a:pt x="0" y="37"/>
                  </a:lnTo>
                  <a:lnTo>
                    <a:pt x="5" y="19"/>
                  </a:lnTo>
                  <a:lnTo>
                    <a:pt x="8" y="0"/>
                  </a:lnTo>
                  <a:lnTo>
                    <a:pt x="8" y="1038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Freeform 292">
              <a:extLst>
                <a:ext uri="{FF2B5EF4-FFF2-40B4-BE49-F238E27FC236}">
                  <a16:creationId xmlns:a16="http://schemas.microsoft.com/office/drawing/2014/main" id="{475B5B72-1393-4E9A-985B-AC1C0D93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602"/>
              <a:ext cx="9" cy="1057"/>
            </a:xfrm>
            <a:custGeom>
              <a:avLst/>
              <a:gdLst>
                <a:gd name="T0" fmla="*/ 0 w 9"/>
                <a:gd name="T1" fmla="*/ 1057 h 1057"/>
                <a:gd name="T2" fmla="*/ 0 w 9"/>
                <a:gd name="T3" fmla="*/ 38 h 1057"/>
                <a:gd name="T4" fmla="*/ 3 w 9"/>
                <a:gd name="T5" fmla="*/ 19 h 1057"/>
                <a:gd name="T6" fmla="*/ 9 w 9"/>
                <a:gd name="T7" fmla="*/ 0 h 1057"/>
                <a:gd name="T8" fmla="*/ 9 w 9"/>
                <a:gd name="T9" fmla="*/ 1057 h 1057"/>
                <a:gd name="T10" fmla="*/ 0 w 9"/>
                <a:gd name="T11" fmla="*/ 1057 h 1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57"/>
                <a:gd name="T20" fmla="*/ 9 w 9"/>
                <a:gd name="T21" fmla="*/ 1057 h 1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57">
                  <a:moveTo>
                    <a:pt x="0" y="1057"/>
                  </a:moveTo>
                  <a:lnTo>
                    <a:pt x="0" y="38"/>
                  </a:lnTo>
                  <a:lnTo>
                    <a:pt x="3" y="19"/>
                  </a:lnTo>
                  <a:lnTo>
                    <a:pt x="9" y="0"/>
                  </a:lnTo>
                  <a:lnTo>
                    <a:pt x="9" y="1057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Freeform 293">
              <a:extLst>
                <a:ext uri="{FF2B5EF4-FFF2-40B4-BE49-F238E27FC236}">
                  <a16:creationId xmlns:a16="http://schemas.microsoft.com/office/drawing/2014/main" id="{15AF38AD-541F-42D2-84AB-0A35A4D8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587"/>
              <a:ext cx="11" cy="1072"/>
            </a:xfrm>
            <a:custGeom>
              <a:avLst/>
              <a:gdLst>
                <a:gd name="T0" fmla="*/ 0 w 11"/>
                <a:gd name="T1" fmla="*/ 1072 h 1072"/>
                <a:gd name="T2" fmla="*/ 0 w 11"/>
                <a:gd name="T3" fmla="*/ 34 h 1072"/>
                <a:gd name="T4" fmla="*/ 6 w 11"/>
                <a:gd name="T5" fmla="*/ 16 h 1072"/>
                <a:gd name="T6" fmla="*/ 9 w 11"/>
                <a:gd name="T7" fmla="*/ 0 h 1072"/>
                <a:gd name="T8" fmla="*/ 11 w 11"/>
                <a:gd name="T9" fmla="*/ 1072 h 1072"/>
                <a:gd name="T10" fmla="*/ 0 w 11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72"/>
                <a:gd name="T20" fmla="*/ 11 w 11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72">
                  <a:moveTo>
                    <a:pt x="0" y="1072"/>
                  </a:moveTo>
                  <a:lnTo>
                    <a:pt x="0" y="34"/>
                  </a:lnTo>
                  <a:lnTo>
                    <a:pt x="6" y="16"/>
                  </a:lnTo>
                  <a:lnTo>
                    <a:pt x="9" y="0"/>
                  </a:lnTo>
                  <a:lnTo>
                    <a:pt x="11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Freeform 294">
              <a:extLst>
                <a:ext uri="{FF2B5EF4-FFF2-40B4-BE49-F238E27FC236}">
                  <a16:creationId xmlns:a16="http://schemas.microsoft.com/office/drawing/2014/main" id="{A9188599-FD59-48C1-95C3-4C8C09F6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587"/>
              <a:ext cx="5" cy="1072"/>
            </a:xfrm>
            <a:custGeom>
              <a:avLst/>
              <a:gdLst>
                <a:gd name="T0" fmla="*/ 0 w 5"/>
                <a:gd name="T1" fmla="*/ 1072 h 1072"/>
                <a:gd name="T2" fmla="*/ 0 w 5"/>
                <a:gd name="T3" fmla="*/ 15 h 1072"/>
                <a:gd name="T4" fmla="*/ 1 w 5"/>
                <a:gd name="T5" fmla="*/ 8 h 1072"/>
                <a:gd name="T6" fmla="*/ 3 w 5"/>
                <a:gd name="T7" fmla="*/ 0 h 1072"/>
                <a:gd name="T8" fmla="*/ 5 w 5"/>
                <a:gd name="T9" fmla="*/ 1072 h 1072"/>
                <a:gd name="T10" fmla="*/ 0 w 5"/>
                <a:gd name="T11" fmla="*/ 1072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72"/>
                <a:gd name="T20" fmla="*/ 5 w 5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72">
                  <a:moveTo>
                    <a:pt x="0" y="1072"/>
                  </a:moveTo>
                  <a:lnTo>
                    <a:pt x="0" y="15"/>
                  </a:lnTo>
                  <a:lnTo>
                    <a:pt x="1" y="8"/>
                  </a:lnTo>
                  <a:lnTo>
                    <a:pt x="3" y="0"/>
                  </a:lnTo>
                  <a:lnTo>
                    <a:pt x="5" y="1072"/>
                  </a:lnTo>
                  <a:lnTo>
                    <a:pt x="0" y="1072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Freeform 295">
              <a:extLst>
                <a:ext uri="{FF2B5EF4-FFF2-40B4-BE49-F238E27FC236}">
                  <a16:creationId xmlns:a16="http://schemas.microsoft.com/office/drawing/2014/main" id="{EB22EFD5-2A70-4661-BC7F-51B442CF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587"/>
              <a:ext cx="1242" cy="1072"/>
            </a:xfrm>
            <a:custGeom>
              <a:avLst/>
              <a:gdLst>
                <a:gd name="T0" fmla="*/ 0 w 1242"/>
                <a:gd name="T1" fmla="*/ 6 h 1072"/>
                <a:gd name="T2" fmla="*/ 15 w 1242"/>
                <a:gd name="T3" fmla="*/ 64 h 1072"/>
                <a:gd name="T4" fmla="*/ 33 w 1242"/>
                <a:gd name="T5" fmla="*/ 119 h 1072"/>
                <a:gd name="T6" fmla="*/ 52 w 1242"/>
                <a:gd name="T7" fmla="*/ 170 h 1072"/>
                <a:gd name="T8" fmla="*/ 72 w 1242"/>
                <a:gd name="T9" fmla="*/ 219 h 1072"/>
                <a:gd name="T10" fmla="*/ 91 w 1242"/>
                <a:gd name="T11" fmla="*/ 267 h 1072"/>
                <a:gd name="T12" fmla="*/ 112 w 1242"/>
                <a:gd name="T13" fmla="*/ 311 h 1072"/>
                <a:gd name="T14" fmla="*/ 135 w 1242"/>
                <a:gd name="T15" fmla="*/ 353 h 1072"/>
                <a:gd name="T16" fmla="*/ 158 w 1242"/>
                <a:gd name="T17" fmla="*/ 392 h 1072"/>
                <a:gd name="T18" fmla="*/ 183 w 1242"/>
                <a:gd name="T19" fmla="*/ 429 h 1072"/>
                <a:gd name="T20" fmla="*/ 208 w 1242"/>
                <a:gd name="T21" fmla="*/ 462 h 1072"/>
                <a:gd name="T22" fmla="*/ 232 w 1242"/>
                <a:gd name="T23" fmla="*/ 494 h 1072"/>
                <a:gd name="T24" fmla="*/ 259 w 1242"/>
                <a:gd name="T25" fmla="*/ 524 h 1072"/>
                <a:gd name="T26" fmla="*/ 285 w 1242"/>
                <a:gd name="T27" fmla="*/ 550 h 1072"/>
                <a:gd name="T28" fmla="*/ 312 w 1242"/>
                <a:gd name="T29" fmla="*/ 575 h 1072"/>
                <a:gd name="T30" fmla="*/ 340 w 1242"/>
                <a:gd name="T31" fmla="*/ 596 h 1072"/>
                <a:gd name="T32" fmla="*/ 368 w 1242"/>
                <a:gd name="T33" fmla="*/ 614 h 1072"/>
                <a:gd name="T34" fmla="*/ 405 w 1242"/>
                <a:gd name="T35" fmla="*/ 635 h 1072"/>
                <a:gd name="T36" fmla="*/ 444 w 1242"/>
                <a:gd name="T37" fmla="*/ 651 h 1072"/>
                <a:gd name="T38" fmla="*/ 482 w 1242"/>
                <a:gd name="T39" fmla="*/ 665 h 1072"/>
                <a:gd name="T40" fmla="*/ 521 w 1242"/>
                <a:gd name="T41" fmla="*/ 674 h 1072"/>
                <a:gd name="T42" fmla="*/ 560 w 1242"/>
                <a:gd name="T43" fmla="*/ 681 h 1072"/>
                <a:gd name="T44" fmla="*/ 599 w 1242"/>
                <a:gd name="T45" fmla="*/ 684 h 1072"/>
                <a:gd name="T46" fmla="*/ 639 w 1242"/>
                <a:gd name="T47" fmla="*/ 684 h 1072"/>
                <a:gd name="T48" fmla="*/ 678 w 1242"/>
                <a:gd name="T49" fmla="*/ 679 h 1072"/>
                <a:gd name="T50" fmla="*/ 719 w 1242"/>
                <a:gd name="T51" fmla="*/ 674 h 1072"/>
                <a:gd name="T52" fmla="*/ 757 w 1242"/>
                <a:gd name="T53" fmla="*/ 663 h 1072"/>
                <a:gd name="T54" fmla="*/ 794 w 1242"/>
                <a:gd name="T55" fmla="*/ 649 h 1072"/>
                <a:gd name="T56" fmla="*/ 833 w 1242"/>
                <a:gd name="T57" fmla="*/ 633 h 1072"/>
                <a:gd name="T58" fmla="*/ 870 w 1242"/>
                <a:gd name="T59" fmla="*/ 612 h 1072"/>
                <a:gd name="T60" fmla="*/ 905 w 1242"/>
                <a:gd name="T61" fmla="*/ 589 h 1072"/>
                <a:gd name="T62" fmla="*/ 941 w 1242"/>
                <a:gd name="T63" fmla="*/ 563 h 1072"/>
                <a:gd name="T64" fmla="*/ 974 w 1242"/>
                <a:gd name="T65" fmla="*/ 533 h 1072"/>
                <a:gd name="T66" fmla="*/ 997 w 1242"/>
                <a:gd name="T67" fmla="*/ 510 h 1072"/>
                <a:gd name="T68" fmla="*/ 1020 w 1242"/>
                <a:gd name="T69" fmla="*/ 487 h 1072"/>
                <a:gd name="T70" fmla="*/ 1041 w 1242"/>
                <a:gd name="T71" fmla="*/ 460 h 1072"/>
                <a:gd name="T72" fmla="*/ 1060 w 1242"/>
                <a:gd name="T73" fmla="*/ 432 h 1072"/>
                <a:gd name="T74" fmla="*/ 1080 w 1242"/>
                <a:gd name="T75" fmla="*/ 404 h 1072"/>
                <a:gd name="T76" fmla="*/ 1099 w 1242"/>
                <a:gd name="T77" fmla="*/ 374 h 1072"/>
                <a:gd name="T78" fmla="*/ 1117 w 1242"/>
                <a:gd name="T79" fmla="*/ 342 h 1072"/>
                <a:gd name="T80" fmla="*/ 1134 w 1242"/>
                <a:gd name="T81" fmla="*/ 309 h 1072"/>
                <a:gd name="T82" fmla="*/ 1150 w 1242"/>
                <a:gd name="T83" fmla="*/ 275 h 1072"/>
                <a:gd name="T84" fmla="*/ 1166 w 1242"/>
                <a:gd name="T85" fmla="*/ 238 h 1072"/>
                <a:gd name="T86" fmla="*/ 1180 w 1242"/>
                <a:gd name="T87" fmla="*/ 201 h 1072"/>
                <a:gd name="T88" fmla="*/ 1194 w 1242"/>
                <a:gd name="T89" fmla="*/ 164 h 1072"/>
                <a:gd name="T90" fmla="*/ 1207 w 1242"/>
                <a:gd name="T91" fmla="*/ 124 h 1072"/>
                <a:gd name="T92" fmla="*/ 1219 w 1242"/>
                <a:gd name="T93" fmla="*/ 83 h 1072"/>
                <a:gd name="T94" fmla="*/ 1230 w 1242"/>
                <a:gd name="T95" fmla="*/ 43 h 1072"/>
                <a:gd name="T96" fmla="*/ 1240 w 1242"/>
                <a:gd name="T97" fmla="*/ 0 h 1072"/>
                <a:gd name="T98" fmla="*/ 1242 w 1242"/>
                <a:gd name="T99" fmla="*/ 1072 h 1072"/>
                <a:gd name="T100" fmla="*/ 0 w 1242"/>
                <a:gd name="T101" fmla="*/ 1070 h 1072"/>
                <a:gd name="T102" fmla="*/ 0 w 1242"/>
                <a:gd name="T103" fmla="*/ 938 h 1072"/>
                <a:gd name="T104" fmla="*/ 0 w 1242"/>
                <a:gd name="T105" fmla="*/ 804 h 1072"/>
                <a:gd name="T106" fmla="*/ 0 w 1242"/>
                <a:gd name="T107" fmla="*/ 672 h 1072"/>
                <a:gd name="T108" fmla="*/ 0 w 1242"/>
                <a:gd name="T109" fmla="*/ 538 h 1072"/>
                <a:gd name="T110" fmla="*/ 0 w 1242"/>
                <a:gd name="T111" fmla="*/ 406 h 1072"/>
                <a:gd name="T112" fmla="*/ 0 w 1242"/>
                <a:gd name="T113" fmla="*/ 272 h 1072"/>
                <a:gd name="T114" fmla="*/ 0 w 1242"/>
                <a:gd name="T115" fmla="*/ 140 h 1072"/>
                <a:gd name="T116" fmla="*/ 0 w 1242"/>
                <a:gd name="T117" fmla="*/ 6 h 10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2"/>
                <a:gd name="T178" fmla="*/ 0 h 1072"/>
                <a:gd name="T179" fmla="*/ 1242 w 1242"/>
                <a:gd name="T180" fmla="*/ 1072 h 10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2" h="1072">
                  <a:moveTo>
                    <a:pt x="0" y="6"/>
                  </a:moveTo>
                  <a:lnTo>
                    <a:pt x="15" y="64"/>
                  </a:lnTo>
                  <a:lnTo>
                    <a:pt x="33" y="119"/>
                  </a:lnTo>
                  <a:lnTo>
                    <a:pt x="52" y="170"/>
                  </a:lnTo>
                  <a:lnTo>
                    <a:pt x="72" y="219"/>
                  </a:lnTo>
                  <a:lnTo>
                    <a:pt x="91" y="267"/>
                  </a:lnTo>
                  <a:lnTo>
                    <a:pt x="112" y="311"/>
                  </a:lnTo>
                  <a:lnTo>
                    <a:pt x="135" y="353"/>
                  </a:lnTo>
                  <a:lnTo>
                    <a:pt x="158" y="392"/>
                  </a:lnTo>
                  <a:lnTo>
                    <a:pt x="183" y="429"/>
                  </a:lnTo>
                  <a:lnTo>
                    <a:pt x="208" y="462"/>
                  </a:lnTo>
                  <a:lnTo>
                    <a:pt x="232" y="494"/>
                  </a:lnTo>
                  <a:lnTo>
                    <a:pt x="259" y="524"/>
                  </a:lnTo>
                  <a:lnTo>
                    <a:pt x="285" y="550"/>
                  </a:lnTo>
                  <a:lnTo>
                    <a:pt x="312" y="575"/>
                  </a:lnTo>
                  <a:lnTo>
                    <a:pt x="340" y="596"/>
                  </a:lnTo>
                  <a:lnTo>
                    <a:pt x="368" y="614"/>
                  </a:lnTo>
                  <a:lnTo>
                    <a:pt x="405" y="635"/>
                  </a:lnTo>
                  <a:lnTo>
                    <a:pt x="444" y="651"/>
                  </a:lnTo>
                  <a:lnTo>
                    <a:pt x="482" y="665"/>
                  </a:lnTo>
                  <a:lnTo>
                    <a:pt x="521" y="674"/>
                  </a:lnTo>
                  <a:lnTo>
                    <a:pt x="560" y="681"/>
                  </a:lnTo>
                  <a:lnTo>
                    <a:pt x="599" y="684"/>
                  </a:lnTo>
                  <a:lnTo>
                    <a:pt x="639" y="684"/>
                  </a:lnTo>
                  <a:lnTo>
                    <a:pt x="678" y="679"/>
                  </a:lnTo>
                  <a:lnTo>
                    <a:pt x="719" y="674"/>
                  </a:lnTo>
                  <a:lnTo>
                    <a:pt x="757" y="663"/>
                  </a:lnTo>
                  <a:lnTo>
                    <a:pt x="794" y="649"/>
                  </a:lnTo>
                  <a:lnTo>
                    <a:pt x="833" y="633"/>
                  </a:lnTo>
                  <a:lnTo>
                    <a:pt x="870" y="612"/>
                  </a:lnTo>
                  <a:lnTo>
                    <a:pt x="905" y="589"/>
                  </a:lnTo>
                  <a:lnTo>
                    <a:pt x="941" y="563"/>
                  </a:lnTo>
                  <a:lnTo>
                    <a:pt x="974" y="533"/>
                  </a:lnTo>
                  <a:lnTo>
                    <a:pt x="997" y="510"/>
                  </a:lnTo>
                  <a:lnTo>
                    <a:pt x="1020" y="487"/>
                  </a:lnTo>
                  <a:lnTo>
                    <a:pt x="1041" y="460"/>
                  </a:lnTo>
                  <a:lnTo>
                    <a:pt x="1060" y="432"/>
                  </a:lnTo>
                  <a:lnTo>
                    <a:pt x="1080" y="404"/>
                  </a:lnTo>
                  <a:lnTo>
                    <a:pt x="1099" y="374"/>
                  </a:lnTo>
                  <a:lnTo>
                    <a:pt x="1117" y="342"/>
                  </a:lnTo>
                  <a:lnTo>
                    <a:pt x="1134" y="309"/>
                  </a:lnTo>
                  <a:lnTo>
                    <a:pt x="1150" y="275"/>
                  </a:lnTo>
                  <a:lnTo>
                    <a:pt x="1166" y="238"/>
                  </a:lnTo>
                  <a:lnTo>
                    <a:pt x="1180" y="201"/>
                  </a:lnTo>
                  <a:lnTo>
                    <a:pt x="1194" y="164"/>
                  </a:lnTo>
                  <a:lnTo>
                    <a:pt x="1207" y="124"/>
                  </a:lnTo>
                  <a:lnTo>
                    <a:pt x="1219" y="83"/>
                  </a:lnTo>
                  <a:lnTo>
                    <a:pt x="1230" y="43"/>
                  </a:lnTo>
                  <a:lnTo>
                    <a:pt x="1240" y="0"/>
                  </a:lnTo>
                  <a:lnTo>
                    <a:pt x="1242" y="1072"/>
                  </a:lnTo>
                  <a:lnTo>
                    <a:pt x="0" y="1070"/>
                  </a:lnTo>
                  <a:lnTo>
                    <a:pt x="0" y="938"/>
                  </a:lnTo>
                  <a:lnTo>
                    <a:pt x="0" y="804"/>
                  </a:lnTo>
                  <a:lnTo>
                    <a:pt x="0" y="672"/>
                  </a:lnTo>
                  <a:lnTo>
                    <a:pt x="0" y="538"/>
                  </a:lnTo>
                  <a:lnTo>
                    <a:pt x="0" y="406"/>
                  </a:lnTo>
                  <a:lnTo>
                    <a:pt x="0" y="272"/>
                  </a:lnTo>
                  <a:lnTo>
                    <a:pt x="0" y="14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8381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Freeform 296">
              <a:extLst>
                <a:ext uri="{FF2B5EF4-FFF2-40B4-BE49-F238E27FC236}">
                  <a16:creationId xmlns:a16="http://schemas.microsoft.com/office/drawing/2014/main" id="{6DD16A97-5D87-41F2-B475-9FC7DB57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610"/>
              <a:ext cx="23" cy="51"/>
            </a:xfrm>
            <a:custGeom>
              <a:avLst/>
              <a:gdLst>
                <a:gd name="T0" fmla="*/ 13 w 23"/>
                <a:gd name="T1" fmla="*/ 51 h 51"/>
                <a:gd name="T2" fmla="*/ 0 w 23"/>
                <a:gd name="T3" fmla="*/ 0 h 51"/>
                <a:gd name="T4" fmla="*/ 0 w 23"/>
                <a:gd name="T5" fmla="*/ 0 h 51"/>
                <a:gd name="T6" fmla="*/ 0 w 23"/>
                <a:gd name="T7" fmla="*/ 0 h 51"/>
                <a:gd name="T8" fmla="*/ 0 w 23"/>
                <a:gd name="T9" fmla="*/ 0 h 51"/>
                <a:gd name="T10" fmla="*/ 2 w 23"/>
                <a:gd name="T11" fmla="*/ 1 h 51"/>
                <a:gd name="T12" fmla="*/ 2 w 23"/>
                <a:gd name="T13" fmla="*/ 1 h 51"/>
                <a:gd name="T14" fmla="*/ 4 w 23"/>
                <a:gd name="T15" fmla="*/ 1 h 51"/>
                <a:gd name="T16" fmla="*/ 4 w 23"/>
                <a:gd name="T17" fmla="*/ 1 h 51"/>
                <a:gd name="T18" fmla="*/ 5 w 23"/>
                <a:gd name="T19" fmla="*/ 3 h 51"/>
                <a:gd name="T20" fmla="*/ 5 w 23"/>
                <a:gd name="T21" fmla="*/ 3 h 51"/>
                <a:gd name="T22" fmla="*/ 7 w 23"/>
                <a:gd name="T23" fmla="*/ 3 h 51"/>
                <a:gd name="T24" fmla="*/ 7 w 23"/>
                <a:gd name="T25" fmla="*/ 3 h 51"/>
                <a:gd name="T26" fmla="*/ 7 w 23"/>
                <a:gd name="T27" fmla="*/ 3 h 51"/>
                <a:gd name="T28" fmla="*/ 9 w 23"/>
                <a:gd name="T29" fmla="*/ 3 h 51"/>
                <a:gd name="T30" fmla="*/ 9 w 23"/>
                <a:gd name="T31" fmla="*/ 5 h 51"/>
                <a:gd name="T32" fmla="*/ 11 w 23"/>
                <a:gd name="T33" fmla="*/ 5 h 51"/>
                <a:gd name="T34" fmla="*/ 11 w 23"/>
                <a:gd name="T35" fmla="*/ 5 h 51"/>
                <a:gd name="T36" fmla="*/ 13 w 23"/>
                <a:gd name="T37" fmla="*/ 5 h 51"/>
                <a:gd name="T38" fmla="*/ 13 w 23"/>
                <a:gd name="T39" fmla="*/ 5 h 51"/>
                <a:gd name="T40" fmla="*/ 13 w 23"/>
                <a:gd name="T41" fmla="*/ 5 h 51"/>
                <a:gd name="T42" fmla="*/ 14 w 23"/>
                <a:gd name="T43" fmla="*/ 5 h 51"/>
                <a:gd name="T44" fmla="*/ 14 w 23"/>
                <a:gd name="T45" fmla="*/ 3 h 51"/>
                <a:gd name="T46" fmla="*/ 16 w 23"/>
                <a:gd name="T47" fmla="*/ 3 h 51"/>
                <a:gd name="T48" fmla="*/ 16 w 23"/>
                <a:gd name="T49" fmla="*/ 3 h 51"/>
                <a:gd name="T50" fmla="*/ 18 w 23"/>
                <a:gd name="T51" fmla="*/ 3 h 51"/>
                <a:gd name="T52" fmla="*/ 18 w 23"/>
                <a:gd name="T53" fmla="*/ 3 h 51"/>
                <a:gd name="T54" fmla="*/ 18 w 23"/>
                <a:gd name="T55" fmla="*/ 3 h 51"/>
                <a:gd name="T56" fmla="*/ 20 w 23"/>
                <a:gd name="T57" fmla="*/ 1 h 51"/>
                <a:gd name="T58" fmla="*/ 20 w 23"/>
                <a:gd name="T59" fmla="*/ 1 h 51"/>
                <a:gd name="T60" fmla="*/ 21 w 23"/>
                <a:gd name="T61" fmla="*/ 1 h 51"/>
                <a:gd name="T62" fmla="*/ 21 w 23"/>
                <a:gd name="T63" fmla="*/ 1 h 51"/>
                <a:gd name="T64" fmla="*/ 23 w 23"/>
                <a:gd name="T65" fmla="*/ 0 h 51"/>
                <a:gd name="T66" fmla="*/ 23 w 23"/>
                <a:gd name="T67" fmla="*/ 0 h 51"/>
                <a:gd name="T68" fmla="*/ 23 w 23"/>
                <a:gd name="T69" fmla="*/ 0 h 51"/>
                <a:gd name="T70" fmla="*/ 13 w 23"/>
                <a:gd name="T71" fmla="*/ 51 h 51"/>
                <a:gd name="T72" fmla="*/ 13 w 23"/>
                <a:gd name="T73" fmla="*/ 51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1"/>
                <a:gd name="T113" fmla="*/ 23 w 23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1">
                  <a:moveTo>
                    <a:pt x="13" y="5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Rectangle 297">
              <a:extLst>
                <a:ext uri="{FF2B5EF4-FFF2-40B4-BE49-F238E27FC236}">
                  <a16:creationId xmlns:a16="http://schemas.microsoft.com/office/drawing/2014/main" id="{1881A29D-8EC5-43CE-986F-425EEB0A2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079"/>
              <a:ext cx="5" cy="55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14" name="Freeform 298">
              <a:extLst>
                <a:ext uri="{FF2B5EF4-FFF2-40B4-BE49-F238E27FC236}">
                  <a16:creationId xmlns:a16="http://schemas.microsoft.com/office/drawing/2014/main" id="{350ED1B9-D3C8-4724-A69F-83170FDD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054"/>
              <a:ext cx="23" cy="52"/>
            </a:xfrm>
            <a:custGeom>
              <a:avLst/>
              <a:gdLst>
                <a:gd name="T0" fmla="*/ 13 w 23"/>
                <a:gd name="T1" fmla="*/ 0 h 52"/>
                <a:gd name="T2" fmla="*/ 0 w 23"/>
                <a:gd name="T3" fmla="*/ 52 h 52"/>
                <a:gd name="T4" fmla="*/ 0 w 23"/>
                <a:gd name="T5" fmla="*/ 52 h 52"/>
                <a:gd name="T6" fmla="*/ 0 w 23"/>
                <a:gd name="T7" fmla="*/ 52 h 52"/>
                <a:gd name="T8" fmla="*/ 0 w 23"/>
                <a:gd name="T9" fmla="*/ 50 h 52"/>
                <a:gd name="T10" fmla="*/ 2 w 23"/>
                <a:gd name="T11" fmla="*/ 50 h 52"/>
                <a:gd name="T12" fmla="*/ 2 w 23"/>
                <a:gd name="T13" fmla="*/ 50 h 52"/>
                <a:gd name="T14" fmla="*/ 4 w 23"/>
                <a:gd name="T15" fmla="*/ 48 h 52"/>
                <a:gd name="T16" fmla="*/ 4 w 23"/>
                <a:gd name="T17" fmla="*/ 48 h 52"/>
                <a:gd name="T18" fmla="*/ 5 w 23"/>
                <a:gd name="T19" fmla="*/ 48 h 52"/>
                <a:gd name="T20" fmla="*/ 5 w 23"/>
                <a:gd name="T21" fmla="*/ 48 h 52"/>
                <a:gd name="T22" fmla="*/ 7 w 23"/>
                <a:gd name="T23" fmla="*/ 46 h 52"/>
                <a:gd name="T24" fmla="*/ 7 w 23"/>
                <a:gd name="T25" fmla="*/ 46 h 52"/>
                <a:gd name="T26" fmla="*/ 7 w 23"/>
                <a:gd name="T27" fmla="*/ 46 h 52"/>
                <a:gd name="T28" fmla="*/ 9 w 23"/>
                <a:gd name="T29" fmla="*/ 46 h 52"/>
                <a:gd name="T30" fmla="*/ 9 w 23"/>
                <a:gd name="T31" fmla="*/ 46 h 52"/>
                <a:gd name="T32" fmla="*/ 11 w 23"/>
                <a:gd name="T33" fmla="*/ 46 h 52"/>
                <a:gd name="T34" fmla="*/ 11 w 23"/>
                <a:gd name="T35" fmla="*/ 46 h 52"/>
                <a:gd name="T36" fmla="*/ 13 w 23"/>
                <a:gd name="T37" fmla="*/ 46 h 52"/>
                <a:gd name="T38" fmla="*/ 13 w 23"/>
                <a:gd name="T39" fmla="*/ 46 h 52"/>
                <a:gd name="T40" fmla="*/ 13 w 23"/>
                <a:gd name="T41" fmla="*/ 46 h 52"/>
                <a:gd name="T42" fmla="*/ 14 w 23"/>
                <a:gd name="T43" fmla="*/ 46 h 52"/>
                <a:gd name="T44" fmla="*/ 14 w 23"/>
                <a:gd name="T45" fmla="*/ 46 h 52"/>
                <a:gd name="T46" fmla="*/ 16 w 23"/>
                <a:gd name="T47" fmla="*/ 46 h 52"/>
                <a:gd name="T48" fmla="*/ 16 w 23"/>
                <a:gd name="T49" fmla="*/ 46 h 52"/>
                <a:gd name="T50" fmla="*/ 18 w 23"/>
                <a:gd name="T51" fmla="*/ 46 h 52"/>
                <a:gd name="T52" fmla="*/ 18 w 23"/>
                <a:gd name="T53" fmla="*/ 48 h 52"/>
                <a:gd name="T54" fmla="*/ 18 w 23"/>
                <a:gd name="T55" fmla="*/ 48 h 52"/>
                <a:gd name="T56" fmla="*/ 20 w 23"/>
                <a:gd name="T57" fmla="*/ 48 h 52"/>
                <a:gd name="T58" fmla="*/ 20 w 23"/>
                <a:gd name="T59" fmla="*/ 48 h 52"/>
                <a:gd name="T60" fmla="*/ 21 w 23"/>
                <a:gd name="T61" fmla="*/ 50 h 52"/>
                <a:gd name="T62" fmla="*/ 21 w 23"/>
                <a:gd name="T63" fmla="*/ 50 h 52"/>
                <a:gd name="T64" fmla="*/ 23 w 23"/>
                <a:gd name="T65" fmla="*/ 50 h 52"/>
                <a:gd name="T66" fmla="*/ 23 w 23"/>
                <a:gd name="T67" fmla="*/ 52 h 52"/>
                <a:gd name="T68" fmla="*/ 23 w 23"/>
                <a:gd name="T69" fmla="*/ 52 h 52"/>
                <a:gd name="T70" fmla="*/ 13 w 23"/>
                <a:gd name="T71" fmla="*/ 0 h 52"/>
                <a:gd name="T72" fmla="*/ 13 w 23"/>
                <a:gd name="T73" fmla="*/ 0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52"/>
                <a:gd name="T113" fmla="*/ 23 w 23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52">
                  <a:moveTo>
                    <a:pt x="13" y="0"/>
                  </a:move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Freeform 299">
              <a:extLst>
                <a:ext uri="{FF2B5EF4-FFF2-40B4-BE49-F238E27FC236}">
                  <a16:creationId xmlns:a16="http://schemas.microsoft.com/office/drawing/2014/main" id="{B3FC7A95-D1C4-44B2-BBB7-667D5D1D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543"/>
              <a:ext cx="53" cy="24"/>
            </a:xfrm>
            <a:custGeom>
              <a:avLst/>
              <a:gdLst>
                <a:gd name="T0" fmla="*/ 53 w 53"/>
                <a:gd name="T1" fmla="*/ 12 h 24"/>
                <a:gd name="T2" fmla="*/ 0 w 53"/>
                <a:gd name="T3" fmla="*/ 24 h 24"/>
                <a:gd name="T4" fmla="*/ 0 w 53"/>
                <a:gd name="T5" fmla="*/ 24 h 24"/>
                <a:gd name="T6" fmla="*/ 2 w 53"/>
                <a:gd name="T7" fmla="*/ 24 h 24"/>
                <a:gd name="T8" fmla="*/ 2 w 53"/>
                <a:gd name="T9" fmla="*/ 23 h 24"/>
                <a:gd name="T10" fmla="*/ 2 w 53"/>
                <a:gd name="T11" fmla="*/ 23 h 24"/>
                <a:gd name="T12" fmla="*/ 3 w 53"/>
                <a:gd name="T13" fmla="*/ 21 h 24"/>
                <a:gd name="T14" fmla="*/ 3 w 53"/>
                <a:gd name="T15" fmla="*/ 21 h 24"/>
                <a:gd name="T16" fmla="*/ 3 w 53"/>
                <a:gd name="T17" fmla="*/ 21 h 24"/>
                <a:gd name="T18" fmla="*/ 3 w 53"/>
                <a:gd name="T19" fmla="*/ 19 h 24"/>
                <a:gd name="T20" fmla="*/ 5 w 53"/>
                <a:gd name="T21" fmla="*/ 19 h 24"/>
                <a:gd name="T22" fmla="*/ 5 w 53"/>
                <a:gd name="T23" fmla="*/ 17 h 24"/>
                <a:gd name="T24" fmla="*/ 5 w 53"/>
                <a:gd name="T25" fmla="*/ 17 h 24"/>
                <a:gd name="T26" fmla="*/ 5 w 53"/>
                <a:gd name="T27" fmla="*/ 16 h 24"/>
                <a:gd name="T28" fmla="*/ 5 w 53"/>
                <a:gd name="T29" fmla="*/ 16 h 24"/>
                <a:gd name="T30" fmla="*/ 5 w 53"/>
                <a:gd name="T31" fmla="*/ 16 h 24"/>
                <a:gd name="T32" fmla="*/ 5 w 53"/>
                <a:gd name="T33" fmla="*/ 14 h 24"/>
                <a:gd name="T34" fmla="*/ 5 w 53"/>
                <a:gd name="T35" fmla="*/ 14 h 24"/>
                <a:gd name="T36" fmla="*/ 5 w 53"/>
                <a:gd name="T37" fmla="*/ 12 h 24"/>
                <a:gd name="T38" fmla="*/ 5 w 53"/>
                <a:gd name="T39" fmla="*/ 12 h 24"/>
                <a:gd name="T40" fmla="*/ 5 w 53"/>
                <a:gd name="T41" fmla="*/ 10 h 24"/>
                <a:gd name="T42" fmla="*/ 5 w 53"/>
                <a:gd name="T43" fmla="*/ 10 h 24"/>
                <a:gd name="T44" fmla="*/ 5 w 53"/>
                <a:gd name="T45" fmla="*/ 8 h 24"/>
                <a:gd name="T46" fmla="*/ 5 w 53"/>
                <a:gd name="T47" fmla="*/ 8 h 24"/>
                <a:gd name="T48" fmla="*/ 5 w 53"/>
                <a:gd name="T49" fmla="*/ 8 h 24"/>
                <a:gd name="T50" fmla="*/ 5 w 53"/>
                <a:gd name="T51" fmla="*/ 7 h 24"/>
                <a:gd name="T52" fmla="*/ 5 w 53"/>
                <a:gd name="T53" fmla="*/ 7 h 24"/>
                <a:gd name="T54" fmla="*/ 3 w 53"/>
                <a:gd name="T55" fmla="*/ 5 h 24"/>
                <a:gd name="T56" fmla="*/ 3 w 53"/>
                <a:gd name="T57" fmla="*/ 5 h 24"/>
                <a:gd name="T58" fmla="*/ 3 w 53"/>
                <a:gd name="T59" fmla="*/ 3 h 24"/>
                <a:gd name="T60" fmla="*/ 3 w 53"/>
                <a:gd name="T61" fmla="*/ 3 h 24"/>
                <a:gd name="T62" fmla="*/ 2 w 53"/>
                <a:gd name="T63" fmla="*/ 3 h 24"/>
                <a:gd name="T64" fmla="*/ 2 w 53"/>
                <a:gd name="T65" fmla="*/ 1 h 24"/>
                <a:gd name="T66" fmla="*/ 2 w 53"/>
                <a:gd name="T67" fmla="*/ 1 h 24"/>
                <a:gd name="T68" fmla="*/ 0 w 53"/>
                <a:gd name="T69" fmla="*/ 0 h 24"/>
                <a:gd name="T70" fmla="*/ 53 w 53"/>
                <a:gd name="T71" fmla="*/ 12 h 24"/>
                <a:gd name="T72" fmla="*/ 53 w 53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24"/>
                <a:gd name="T113" fmla="*/ 53 w 53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24">
                  <a:moveTo>
                    <a:pt x="53" y="12"/>
                  </a:move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Rectangle 300">
              <a:extLst>
                <a:ext uri="{FF2B5EF4-FFF2-40B4-BE49-F238E27FC236}">
                  <a16:creationId xmlns:a16="http://schemas.microsoft.com/office/drawing/2014/main" id="{CC6FF1BE-5903-4495-A40B-9A6C79F78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553"/>
              <a:ext cx="56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17" name="Freeform 301">
              <a:extLst>
                <a:ext uri="{FF2B5EF4-FFF2-40B4-BE49-F238E27FC236}">
                  <a16:creationId xmlns:a16="http://schemas.microsoft.com/office/drawing/2014/main" id="{FC62AB2A-EBFF-41FD-9431-F2B2CF1E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543"/>
              <a:ext cx="52" cy="24"/>
            </a:xfrm>
            <a:custGeom>
              <a:avLst/>
              <a:gdLst>
                <a:gd name="T0" fmla="*/ 0 w 52"/>
                <a:gd name="T1" fmla="*/ 12 h 24"/>
                <a:gd name="T2" fmla="*/ 52 w 52"/>
                <a:gd name="T3" fmla="*/ 24 h 24"/>
                <a:gd name="T4" fmla="*/ 52 w 52"/>
                <a:gd name="T5" fmla="*/ 24 h 24"/>
                <a:gd name="T6" fmla="*/ 52 w 52"/>
                <a:gd name="T7" fmla="*/ 24 h 24"/>
                <a:gd name="T8" fmla="*/ 50 w 52"/>
                <a:gd name="T9" fmla="*/ 23 h 24"/>
                <a:gd name="T10" fmla="*/ 50 w 52"/>
                <a:gd name="T11" fmla="*/ 23 h 24"/>
                <a:gd name="T12" fmla="*/ 50 w 52"/>
                <a:gd name="T13" fmla="*/ 21 h 24"/>
                <a:gd name="T14" fmla="*/ 50 w 52"/>
                <a:gd name="T15" fmla="*/ 21 h 24"/>
                <a:gd name="T16" fmla="*/ 48 w 52"/>
                <a:gd name="T17" fmla="*/ 21 h 24"/>
                <a:gd name="T18" fmla="*/ 48 w 52"/>
                <a:gd name="T19" fmla="*/ 19 h 24"/>
                <a:gd name="T20" fmla="*/ 48 w 52"/>
                <a:gd name="T21" fmla="*/ 19 h 24"/>
                <a:gd name="T22" fmla="*/ 48 w 52"/>
                <a:gd name="T23" fmla="*/ 17 h 24"/>
                <a:gd name="T24" fmla="*/ 48 w 52"/>
                <a:gd name="T25" fmla="*/ 17 h 24"/>
                <a:gd name="T26" fmla="*/ 46 w 52"/>
                <a:gd name="T27" fmla="*/ 16 h 24"/>
                <a:gd name="T28" fmla="*/ 46 w 52"/>
                <a:gd name="T29" fmla="*/ 16 h 24"/>
                <a:gd name="T30" fmla="*/ 46 w 52"/>
                <a:gd name="T31" fmla="*/ 16 h 24"/>
                <a:gd name="T32" fmla="*/ 46 w 52"/>
                <a:gd name="T33" fmla="*/ 14 h 24"/>
                <a:gd name="T34" fmla="*/ 46 w 52"/>
                <a:gd name="T35" fmla="*/ 14 h 24"/>
                <a:gd name="T36" fmla="*/ 46 w 52"/>
                <a:gd name="T37" fmla="*/ 12 h 24"/>
                <a:gd name="T38" fmla="*/ 46 w 52"/>
                <a:gd name="T39" fmla="*/ 12 h 24"/>
                <a:gd name="T40" fmla="*/ 46 w 52"/>
                <a:gd name="T41" fmla="*/ 10 h 24"/>
                <a:gd name="T42" fmla="*/ 46 w 52"/>
                <a:gd name="T43" fmla="*/ 10 h 24"/>
                <a:gd name="T44" fmla="*/ 46 w 52"/>
                <a:gd name="T45" fmla="*/ 8 h 24"/>
                <a:gd name="T46" fmla="*/ 46 w 52"/>
                <a:gd name="T47" fmla="*/ 8 h 24"/>
                <a:gd name="T48" fmla="*/ 48 w 52"/>
                <a:gd name="T49" fmla="*/ 8 h 24"/>
                <a:gd name="T50" fmla="*/ 48 w 52"/>
                <a:gd name="T51" fmla="*/ 7 h 24"/>
                <a:gd name="T52" fmla="*/ 48 w 52"/>
                <a:gd name="T53" fmla="*/ 7 h 24"/>
                <a:gd name="T54" fmla="*/ 48 w 52"/>
                <a:gd name="T55" fmla="*/ 5 h 24"/>
                <a:gd name="T56" fmla="*/ 48 w 52"/>
                <a:gd name="T57" fmla="*/ 5 h 24"/>
                <a:gd name="T58" fmla="*/ 50 w 52"/>
                <a:gd name="T59" fmla="*/ 3 h 24"/>
                <a:gd name="T60" fmla="*/ 50 w 52"/>
                <a:gd name="T61" fmla="*/ 3 h 24"/>
                <a:gd name="T62" fmla="*/ 50 w 52"/>
                <a:gd name="T63" fmla="*/ 3 h 24"/>
                <a:gd name="T64" fmla="*/ 50 w 52"/>
                <a:gd name="T65" fmla="*/ 1 h 24"/>
                <a:gd name="T66" fmla="*/ 52 w 52"/>
                <a:gd name="T67" fmla="*/ 1 h 24"/>
                <a:gd name="T68" fmla="*/ 52 w 52"/>
                <a:gd name="T69" fmla="*/ 0 h 24"/>
                <a:gd name="T70" fmla="*/ 0 w 52"/>
                <a:gd name="T71" fmla="*/ 12 h 24"/>
                <a:gd name="T72" fmla="*/ 0 w 52"/>
                <a:gd name="T73" fmla="*/ 12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24"/>
                <a:gd name="T113" fmla="*/ 52 w 52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24">
                  <a:moveTo>
                    <a:pt x="0" y="12"/>
                  </a:moveTo>
                  <a:lnTo>
                    <a:pt x="52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Line 302">
              <a:extLst>
                <a:ext uri="{FF2B5EF4-FFF2-40B4-BE49-F238E27FC236}">
                  <a16:creationId xmlns:a16="http://schemas.microsoft.com/office/drawing/2014/main" id="{FC66C142-C8D5-4A2F-939B-D62913868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2051"/>
              <a:ext cx="319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Line 303">
              <a:extLst>
                <a:ext uri="{FF2B5EF4-FFF2-40B4-BE49-F238E27FC236}">
                  <a16:creationId xmlns:a16="http://schemas.microsoft.com/office/drawing/2014/main" id="{8C4DEAB3-D663-41C9-A607-6E526A95E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666"/>
              <a:ext cx="1573" cy="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Rectangle 304">
              <a:extLst>
                <a:ext uri="{FF2B5EF4-FFF2-40B4-BE49-F238E27FC236}">
                  <a16:creationId xmlns:a16="http://schemas.microsoft.com/office/drawing/2014/main" id="{AA8CACA5-19F5-48FB-BAD8-061B0903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724"/>
              <a:ext cx="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1" name="Rectangle 305">
              <a:extLst>
                <a:ext uri="{FF2B5EF4-FFF2-40B4-BE49-F238E27FC236}">
                  <a16:creationId xmlns:a16="http://schemas.microsoft.com/office/drawing/2014/main" id="{A7654459-389B-451D-AB1A-2453A9995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285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2" name="Rectangle 306">
              <a:extLst>
                <a:ext uri="{FF2B5EF4-FFF2-40B4-BE49-F238E27FC236}">
                  <a16:creationId xmlns:a16="http://schemas.microsoft.com/office/drawing/2014/main" id="{978FC136-E60B-478B-9AF1-7E20CEAA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401"/>
              <a:ext cx="10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Arial" panose="020B0604020202020204" pitchFamily="34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3" name="Rectangle 307">
              <a:extLst>
                <a:ext uri="{FF2B5EF4-FFF2-40B4-BE49-F238E27FC236}">
                  <a16:creationId xmlns:a16="http://schemas.microsoft.com/office/drawing/2014/main" id="{8854BFE1-D121-416A-AA74-EFB7801FA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1466"/>
              <a:ext cx="9" cy="120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4" name="Freeform 308">
              <a:extLst>
                <a:ext uri="{FF2B5EF4-FFF2-40B4-BE49-F238E27FC236}">
                  <a16:creationId xmlns:a16="http://schemas.microsoft.com/office/drawing/2014/main" id="{926C0D16-25CA-4BF3-8719-161128E1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579"/>
              <a:ext cx="622" cy="696"/>
            </a:xfrm>
            <a:custGeom>
              <a:avLst/>
              <a:gdLst>
                <a:gd name="T0" fmla="*/ 0 w 622"/>
                <a:gd name="T1" fmla="*/ 696 h 696"/>
                <a:gd name="T2" fmla="*/ 58 w 622"/>
                <a:gd name="T3" fmla="*/ 692 h 696"/>
                <a:gd name="T4" fmla="*/ 113 w 622"/>
                <a:gd name="T5" fmla="*/ 683 h 696"/>
                <a:gd name="T6" fmla="*/ 166 w 622"/>
                <a:gd name="T7" fmla="*/ 666 h 696"/>
                <a:gd name="T8" fmla="*/ 217 w 622"/>
                <a:gd name="T9" fmla="*/ 643 h 696"/>
                <a:gd name="T10" fmla="*/ 264 w 622"/>
                <a:gd name="T11" fmla="*/ 615 h 696"/>
                <a:gd name="T12" fmla="*/ 310 w 622"/>
                <a:gd name="T13" fmla="*/ 581 h 696"/>
                <a:gd name="T14" fmla="*/ 354 w 622"/>
                <a:gd name="T15" fmla="*/ 542 h 696"/>
                <a:gd name="T16" fmla="*/ 395 w 622"/>
                <a:gd name="T17" fmla="*/ 498 h 696"/>
                <a:gd name="T18" fmla="*/ 433 w 622"/>
                <a:gd name="T19" fmla="*/ 449 h 696"/>
                <a:gd name="T20" fmla="*/ 469 w 622"/>
                <a:gd name="T21" fmla="*/ 396 h 696"/>
                <a:gd name="T22" fmla="*/ 502 w 622"/>
                <a:gd name="T23" fmla="*/ 340 h 696"/>
                <a:gd name="T24" fmla="*/ 532 w 622"/>
                <a:gd name="T25" fmla="*/ 278 h 696"/>
                <a:gd name="T26" fmla="*/ 560 w 622"/>
                <a:gd name="T27" fmla="*/ 213 h 696"/>
                <a:gd name="T28" fmla="*/ 583 w 622"/>
                <a:gd name="T29" fmla="*/ 146 h 696"/>
                <a:gd name="T30" fmla="*/ 604 w 622"/>
                <a:gd name="T31" fmla="*/ 75 h 696"/>
                <a:gd name="T32" fmla="*/ 622 w 622"/>
                <a:gd name="T33" fmla="*/ 1 h 696"/>
                <a:gd name="T34" fmla="*/ 604 w 622"/>
                <a:gd name="T35" fmla="*/ 35 h 696"/>
                <a:gd name="T36" fmla="*/ 585 w 622"/>
                <a:gd name="T37" fmla="*/ 107 h 696"/>
                <a:gd name="T38" fmla="*/ 562 w 622"/>
                <a:gd name="T39" fmla="*/ 176 h 696"/>
                <a:gd name="T40" fmla="*/ 537 w 622"/>
                <a:gd name="T41" fmla="*/ 243 h 696"/>
                <a:gd name="T42" fmla="*/ 509 w 622"/>
                <a:gd name="T43" fmla="*/ 305 h 696"/>
                <a:gd name="T44" fmla="*/ 477 w 622"/>
                <a:gd name="T45" fmla="*/ 363 h 696"/>
                <a:gd name="T46" fmla="*/ 444 w 622"/>
                <a:gd name="T47" fmla="*/ 417 h 696"/>
                <a:gd name="T48" fmla="*/ 407 w 622"/>
                <a:gd name="T49" fmla="*/ 468 h 696"/>
                <a:gd name="T50" fmla="*/ 368 w 622"/>
                <a:gd name="T51" fmla="*/ 514 h 696"/>
                <a:gd name="T52" fmla="*/ 326 w 622"/>
                <a:gd name="T53" fmla="*/ 555 h 696"/>
                <a:gd name="T54" fmla="*/ 282 w 622"/>
                <a:gd name="T55" fmla="*/ 590 h 696"/>
                <a:gd name="T56" fmla="*/ 236 w 622"/>
                <a:gd name="T57" fmla="*/ 622 h 696"/>
                <a:gd name="T58" fmla="*/ 187 w 622"/>
                <a:gd name="T59" fmla="*/ 646 h 696"/>
                <a:gd name="T60" fmla="*/ 136 w 622"/>
                <a:gd name="T61" fmla="*/ 666 h 696"/>
                <a:gd name="T62" fmla="*/ 83 w 622"/>
                <a:gd name="T63" fmla="*/ 678 h 696"/>
                <a:gd name="T64" fmla="*/ 28 w 622"/>
                <a:gd name="T65" fmla="*/ 685 h 696"/>
                <a:gd name="T66" fmla="*/ 0 w 622"/>
                <a:gd name="T67" fmla="*/ 685 h 6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696"/>
                <a:gd name="T104" fmla="*/ 622 w 622"/>
                <a:gd name="T105" fmla="*/ 696 h 6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696">
                  <a:moveTo>
                    <a:pt x="0" y="696"/>
                  </a:moveTo>
                  <a:lnTo>
                    <a:pt x="0" y="696"/>
                  </a:lnTo>
                  <a:lnTo>
                    <a:pt x="28" y="696"/>
                  </a:lnTo>
                  <a:lnTo>
                    <a:pt x="58" y="692"/>
                  </a:lnTo>
                  <a:lnTo>
                    <a:pt x="84" y="689"/>
                  </a:lnTo>
                  <a:lnTo>
                    <a:pt x="113" y="683"/>
                  </a:lnTo>
                  <a:lnTo>
                    <a:pt x="139" y="675"/>
                  </a:lnTo>
                  <a:lnTo>
                    <a:pt x="166" y="666"/>
                  </a:lnTo>
                  <a:lnTo>
                    <a:pt x="192" y="655"/>
                  </a:lnTo>
                  <a:lnTo>
                    <a:pt x="217" y="643"/>
                  </a:lnTo>
                  <a:lnTo>
                    <a:pt x="241" y="631"/>
                  </a:lnTo>
                  <a:lnTo>
                    <a:pt x="264" y="615"/>
                  </a:lnTo>
                  <a:lnTo>
                    <a:pt x="289" y="599"/>
                  </a:lnTo>
                  <a:lnTo>
                    <a:pt x="310" y="581"/>
                  </a:lnTo>
                  <a:lnTo>
                    <a:pt x="333" y="562"/>
                  </a:lnTo>
                  <a:lnTo>
                    <a:pt x="354" y="542"/>
                  </a:lnTo>
                  <a:lnTo>
                    <a:pt x="375" y="521"/>
                  </a:lnTo>
                  <a:lnTo>
                    <a:pt x="395" y="498"/>
                  </a:lnTo>
                  <a:lnTo>
                    <a:pt x="416" y="474"/>
                  </a:lnTo>
                  <a:lnTo>
                    <a:pt x="433" y="449"/>
                  </a:lnTo>
                  <a:lnTo>
                    <a:pt x="453" y="423"/>
                  </a:lnTo>
                  <a:lnTo>
                    <a:pt x="469" y="396"/>
                  </a:lnTo>
                  <a:lnTo>
                    <a:pt x="486" y="368"/>
                  </a:lnTo>
                  <a:lnTo>
                    <a:pt x="502" y="340"/>
                  </a:lnTo>
                  <a:lnTo>
                    <a:pt x="518" y="310"/>
                  </a:lnTo>
                  <a:lnTo>
                    <a:pt x="532" y="278"/>
                  </a:lnTo>
                  <a:lnTo>
                    <a:pt x="546" y="246"/>
                  </a:lnTo>
                  <a:lnTo>
                    <a:pt x="560" y="213"/>
                  </a:lnTo>
                  <a:lnTo>
                    <a:pt x="573" y="179"/>
                  </a:lnTo>
                  <a:lnTo>
                    <a:pt x="583" y="146"/>
                  </a:lnTo>
                  <a:lnTo>
                    <a:pt x="596" y="111"/>
                  </a:lnTo>
                  <a:lnTo>
                    <a:pt x="604" y="75"/>
                  </a:lnTo>
                  <a:lnTo>
                    <a:pt x="615" y="38"/>
                  </a:lnTo>
                  <a:lnTo>
                    <a:pt x="622" y="1"/>
                  </a:lnTo>
                  <a:lnTo>
                    <a:pt x="613" y="0"/>
                  </a:lnTo>
                  <a:lnTo>
                    <a:pt x="604" y="35"/>
                  </a:lnTo>
                  <a:lnTo>
                    <a:pt x="596" y="72"/>
                  </a:lnTo>
                  <a:lnTo>
                    <a:pt x="585" y="107"/>
                  </a:lnTo>
                  <a:lnTo>
                    <a:pt x="574" y="142"/>
                  </a:lnTo>
                  <a:lnTo>
                    <a:pt x="562" y="176"/>
                  </a:lnTo>
                  <a:lnTo>
                    <a:pt x="550" y="209"/>
                  </a:lnTo>
                  <a:lnTo>
                    <a:pt x="537" y="243"/>
                  </a:lnTo>
                  <a:lnTo>
                    <a:pt x="523" y="275"/>
                  </a:lnTo>
                  <a:lnTo>
                    <a:pt x="509" y="305"/>
                  </a:lnTo>
                  <a:lnTo>
                    <a:pt x="493" y="335"/>
                  </a:lnTo>
                  <a:lnTo>
                    <a:pt x="477" y="363"/>
                  </a:lnTo>
                  <a:lnTo>
                    <a:pt x="460" y="391"/>
                  </a:lnTo>
                  <a:lnTo>
                    <a:pt x="444" y="417"/>
                  </a:lnTo>
                  <a:lnTo>
                    <a:pt x="425" y="444"/>
                  </a:lnTo>
                  <a:lnTo>
                    <a:pt x="407" y="468"/>
                  </a:lnTo>
                  <a:lnTo>
                    <a:pt x="388" y="491"/>
                  </a:lnTo>
                  <a:lnTo>
                    <a:pt x="368" y="514"/>
                  </a:lnTo>
                  <a:lnTo>
                    <a:pt x="347" y="535"/>
                  </a:lnTo>
                  <a:lnTo>
                    <a:pt x="326" y="555"/>
                  </a:lnTo>
                  <a:lnTo>
                    <a:pt x="305" y="574"/>
                  </a:lnTo>
                  <a:lnTo>
                    <a:pt x="282" y="590"/>
                  </a:lnTo>
                  <a:lnTo>
                    <a:pt x="259" y="606"/>
                  </a:lnTo>
                  <a:lnTo>
                    <a:pt x="236" y="622"/>
                  </a:lnTo>
                  <a:lnTo>
                    <a:pt x="211" y="634"/>
                  </a:lnTo>
                  <a:lnTo>
                    <a:pt x="187" y="646"/>
                  </a:lnTo>
                  <a:lnTo>
                    <a:pt x="162" y="657"/>
                  </a:lnTo>
                  <a:lnTo>
                    <a:pt x="136" y="666"/>
                  </a:lnTo>
                  <a:lnTo>
                    <a:pt x="109" y="673"/>
                  </a:lnTo>
                  <a:lnTo>
                    <a:pt x="83" y="678"/>
                  </a:lnTo>
                  <a:lnTo>
                    <a:pt x="56" y="683"/>
                  </a:lnTo>
                  <a:lnTo>
                    <a:pt x="28" y="685"/>
                  </a:lnTo>
                  <a:lnTo>
                    <a:pt x="0" y="6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Freeform 309">
              <a:extLst>
                <a:ext uri="{FF2B5EF4-FFF2-40B4-BE49-F238E27FC236}">
                  <a16:creationId xmlns:a16="http://schemas.microsoft.com/office/drawing/2014/main" id="{E42D0EE5-873A-479B-85C6-DF3A4C0E0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79"/>
              <a:ext cx="629" cy="696"/>
            </a:xfrm>
            <a:custGeom>
              <a:avLst/>
              <a:gdLst>
                <a:gd name="T0" fmla="*/ 9 w 629"/>
                <a:gd name="T1" fmla="*/ 40 h 696"/>
                <a:gd name="T2" fmla="*/ 28 w 629"/>
                <a:gd name="T3" fmla="*/ 112 h 696"/>
                <a:gd name="T4" fmla="*/ 51 w 629"/>
                <a:gd name="T5" fmla="*/ 181 h 696"/>
                <a:gd name="T6" fmla="*/ 77 w 629"/>
                <a:gd name="T7" fmla="*/ 248 h 696"/>
                <a:gd name="T8" fmla="*/ 107 w 629"/>
                <a:gd name="T9" fmla="*/ 310 h 696"/>
                <a:gd name="T10" fmla="*/ 139 w 629"/>
                <a:gd name="T11" fmla="*/ 370 h 696"/>
                <a:gd name="T12" fmla="*/ 174 w 629"/>
                <a:gd name="T13" fmla="*/ 424 h 696"/>
                <a:gd name="T14" fmla="*/ 211 w 629"/>
                <a:gd name="T15" fmla="*/ 475 h 696"/>
                <a:gd name="T16" fmla="*/ 252 w 629"/>
                <a:gd name="T17" fmla="*/ 521 h 696"/>
                <a:gd name="T18" fmla="*/ 294 w 629"/>
                <a:gd name="T19" fmla="*/ 564 h 696"/>
                <a:gd name="T20" fmla="*/ 340 w 629"/>
                <a:gd name="T21" fmla="*/ 599 h 696"/>
                <a:gd name="T22" fmla="*/ 387 w 629"/>
                <a:gd name="T23" fmla="*/ 631 h 696"/>
                <a:gd name="T24" fmla="*/ 437 w 629"/>
                <a:gd name="T25" fmla="*/ 655 h 696"/>
                <a:gd name="T26" fmla="*/ 490 w 629"/>
                <a:gd name="T27" fmla="*/ 675 h 696"/>
                <a:gd name="T28" fmla="*/ 544 w 629"/>
                <a:gd name="T29" fmla="*/ 689 h 696"/>
                <a:gd name="T30" fmla="*/ 601 w 629"/>
                <a:gd name="T31" fmla="*/ 696 h 696"/>
                <a:gd name="T32" fmla="*/ 629 w 629"/>
                <a:gd name="T33" fmla="*/ 685 h 696"/>
                <a:gd name="T34" fmla="*/ 573 w 629"/>
                <a:gd name="T35" fmla="*/ 683 h 696"/>
                <a:gd name="T36" fmla="*/ 520 w 629"/>
                <a:gd name="T37" fmla="*/ 673 h 696"/>
                <a:gd name="T38" fmla="*/ 467 w 629"/>
                <a:gd name="T39" fmla="*/ 657 h 696"/>
                <a:gd name="T40" fmla="*/ 417 w 629"/>
                <a:gd name="T41" fmla="*/ 634 h 696"/>
                <a:gd name="T42" fmla="*/ 370 w 629"/>
                <a:gd name="T43" fmla="*/ 608 h 696"/>
                <a:gd name="T44" fmla="*/ 324 w 629"/>
                <a:gd name="T45" fmla="*/ 574 h 696"/>
                <a:gd name="T46" fmla="*/ 280 w 629"/>
                <a:gd name="T47" fmla="*/ 535 h 696"/>
                <a:gd name="T48" fmla="*/ 239 w 629"/>
                <a:gd name="T49" fmla="*/ 491 h 696"/>
                <a:gd name="T50" fmla="*/ 201 w 629"/>
                <a:gd name="T51" fmla="*/ 444 h 696"/>
                <a:gd name="T52" fmla="*/ 165 w 629"/>
                <a:gd name="T53" fmla="*/ 393 h 696"/>
                <a:gd name="T54" fmla="*/ 132 w 629"/>
                <a:gd name="T55" fmla="*/ 335 h 696"/>
                <a:gd name="T56" fmla="*/ 100 w 629"/>
                <a:gd name="T57" fmla="*/ 275 h 696"/>
                <a:gd name="T58" fmla="*/ 74 w 629"/>
                <a:gd name="T59" fmla="*/ 211 h 696"/>
                <a:gd name="T60" fmla="*/ 49 w 629"/>
                <a:gd name="T61" fmla="*/ 144 h 696"/>
                <a:gd name="T62" fmla="*/ 28 w 629"/>
                <a:gd name="T63" fmla="*/ 74 h 696"/>
                <a:gd name="T64" fmla="*/ 9 w 629"/>
                <a:gd name="T65" fmla="*/ 0 h 6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9"/>
                <a:gd name="T100" fmla="*/ 0 h 696"/>
                <a:gd name="T101" fmla="*/ 629 w 629"/>
                <a:gd name="T102" fmla="*/ 696 h 6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9" h="696">
                  <a:moveTo>
                    <a:pt x="0" y="3"/>
                  </a:moveTo>
                  <a:lnTo>
                    <a:pt x="9" y="40"/>
                  </a:lnTo>
                  <a:lnTo>
                    <a:pt x="17" y="75"/>
                  </a:lnTo>
                  <a:lnTo>
                    <a:pt x="28" y="112"/>
                  </a:lnTo>
                  <a:lnTo>
                    <a:pt x="39" y="148"/>
                  </a:lnTo>
                  <a:lnTo>
                    <a:pt x="51" y="181"/>
                  </a:lnTo>
                  <a:lnTo>
                    <a:pt x="63" y="215"/>
                  </a:lnTo>
                  <a:lnTo>
                    <a:pt x="77" y="248"/>
                  </a:lnTo>
                  <a:lnTo>
                    <a:pt x="91" y="280"/>
                  </a:lnTo>
                  <a:lnTo>
                    <a:pt x="107" y="310"/>
                  </a:lnTo>
                  <a:lnTo>
                    <a:pt x="123" y="340"/>
                  </a:lnTo>
                  <a:lnTo>
                    <a:pt x="139" y="370"/>
                  </a:lnTo>
                  <a:lnTo>
                    <a:pt x="157" y="398"/>
                  </a:lnTo>
                  <a:lnTo>
                    <a:pt x="174" y="424"/>
                  </a:lnTo>
                  <a:lnTo>
                    <a:pt x="192" y="451"/>
                  </a:lnTo>
                  <a:lnTo>
                    <a:pt x="211" y="475"/>
                  </a:lnTo>
                  <a:lnTo>
                    <a:pt x="231" y="498"/>
                  </a:lnTo>
                  <a:lnTo>
                    <a:pt x="252" y="521"/>
                  </a:lnTo>
                  <a:lnTo>
                    <a:pt x="273" y="542"/>
                  </a:lnTo>
                  <a:lnTo>
                    <a:pt x="294" y="564"/>
                  </a:lnTo>
                  <a:lnTo>
                    <a:pt x="317" y="581"/>
                  </a:lnTo>
                  <a:lnTo>
                    <a:pt x="340" y="599"/>
                  </a:lnTo>
                  <a:lnTo>
                    <a:pt x="363" y="616"/>
                  </a:lnTo>
                  <a:lnTo>
                    <a:pt x="387" y="631"/>
                  </a:lnTo>
                  <a:lnTo>
                    <a:pt x="412" y="645"/>
                  </a:lnTo>
                  <a:lnTo>
                    <a:pt x="437" y="655"/>
                  </a:lnTo>
                  <a:lnTo>
                    <a:pt x="463" y="666"/>
                  </a:lnTo>
                  <a:lnTo>
                    <a:pt x="490" y="675"/>
                  </a:lnTo>
                  <a:lnTo>
                    <a:pt x="516" y="683"/>
                  </a:lnTo>
                  <a:lnTo>
                    <a:pt x="544" y="689"/>
                  </a:lnTo>
                  <a:lnTo>
                    <a:pt x="573" y="692"/>
                  </a:lnTo>
                  <a:lnTo>
                    <a:pt x="601" y="696"/>
                  </a:lnTo>
                  <a:lnTo>
                    <a:pt x="629" y="696"/>
                  </a:lnTo>
                  <a:lnTo>
                    <a:pt x="629" y="685"/>
                  </a:lnTo>
                  <a:lnTo>
                    <a:pt x="601" y="685"/>
                  </a:lnTo>
                  <a:lnTo>
                    <a:pt x="573" y="683"/>
                  </a:lnTo>
                  <a:lnTo>
                    <a:pt x="546" y="678"/>
                  </a:lnTo>
                  <a:lnTo>
                    <a:pt x="520" y="673"/>
                  </a:lnTo>
                  <a:lnTo>
                    <a:pt x="493" y="666"/>
                  </a:lnTo>
                  <a:lnTo>
                    <a:pt x="467" y="657"/>
                  </a:lnTo>
                  <a:lnTo>
                    <a:pt x="442" y="646"/>
                  </a:lnTo>
                  <a:lnTo>
                    <a:pt x="417" y="634"/>
                  </a:lnTo>
                  <a:lnTo>
                    <a:pt x="393" y="622"/>
                  </a:lnTo>
                  <a:lnTo>
                    <a:pt x="370" y="608"/>
                  </a:lnTo>
                  <a:lnTo>
                    <a:pt x="345" y="592"/>
                  </a:lnTo>
                  <a:lnTo>
                    <a:pt x="324" y="574"/>
                  </a:lnTo>
                  <a:lnTo>
                    <a:pt x="301" y="555"/>
                  </a:lnTo>
                  <a:lnTo>
                    <a:pt x="280" y="535"/>
                  </a:lnTo>
                  <a:lnTo>
                    <a:pt x="259" y="514"/>
                  </a:lnTo>
                  <a:lnTo>
                    <a:pt x="239" y="491"/>
                  </a:lnTo>
                  <a:lnTo>
                    <a:pt x="220" y="468"/>
                  </a:lnTo>
                  <a:lnTo>
                    <a:pt x="201" y="444"/>
                  </a:lnTo>
                  <a:lnTo>
                    <a:pt x="183" y="419"/>
                  </a:lnTo>
                  <a:lnTo>
                    <a:pt x="165" y="393"/>
                  </a:lnTo>
                  <a:lnTo>
                    <a:pt x="148" y="364"/>
                  </a:lnTo>
                  <a:lnTo>
                    <a:pt x="132" y="335"/>
                  </a:lnTo>
                  <a:lnTo>
                    <a:pt x="116" y="306"/>
                  </a:lnTo>
                  <a:lnTo>
                    <a:pt x="100" y="275"/>
                  </a:lnTo>
                  <a:lnTo>
                    <a:pt x="86" y="243"/>
                  </a:lnTo>
                  <a:lnTo>
                    <a:pt x="74" y="211"/>
                  </a:lnTo>
                  <a:lnTo>
                    <a:pt x="61" y="178"/>
                  </a:lnTo>
                  <a:lnTo>
                    <a:pt x="49" y="144"/>
                  </a:lnTo>
                  <a:lnTo>
                    <a:pt x="39" y="109"/>
                  </a:lnTo>
                  <a:lnTo>
                    <a:pt x="28" y="74"/>
                  </a:lnTo>
                  <a:lnTo>
                    <a:pt x="17" y="37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Rectangle 310">
              <a:extLst>
                <a:ext uri="{FF2B5EF4-FFF2-40B4-BE49-F238E27FC236}">
                  <a16:creationId xmlns:a16="http://schemas.microsoft.com/office/drawing/2014/main" id="{F8FE0472-46BF-4B70-96E6-754FAB11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657"/>
              <a:ext cx="1248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7" name="Rectangle 311">
              <a:extLst>
                <a:ext uri="{FF2B5EF4-FFF2-40B4-BE49-F238E27FC236}">
                  <a16:creationId xmlns:a16="http://schemas.microsoft.com/office/drawing/2014/main" id="{36A4AFA2-D428-439F-9345-46C6C219D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1464"/>
              <a:ext cx="10" cy="120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8" name="Rectangle 312">
              <a:extLst>
                <a:ext uri="{FF2B5EF4-FFF2-40B4-BE49-F238E27FC236}">
                  <a16:creationId xmlns:a16="http://schemas.microsoft.com/office/drawing/2014/main" id="{48608D47-84E7-4829-89E8-8A5B823BC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54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29" name="Rectangle 313">
              <a:extLst>
                <a:ext uri="{FF2B5EF4-FFF2-40B4-BE49-F238E27FC236}">
                  <a16:creationId xmlns:a16="http://schemas.microsoft.com/office/drawing/2014/main" id="{81535D02-24C8-4060-8090-D857BEED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26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0" name="Rectangle 314">
              <a:extLst>
                <a:ext uri="{FF2B5EF4-FFF2-40B4-BE49-F238E27FC236}">
                  <a16:creationId xmlns:a16="http://schemas.microsoft.com/office/drawing/2014/main" id="{EA281D61-A901-4024-89A9-516825F36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31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1" name="Rectangle 315">
              <a:extLst>
                <a:ext uri="{FF2B5EF4-FFF2-40B4-BE49-F238E27FC236}">
                  <a16:creationId xmlns:a16="http://schemas.microsoft.com/office/drawing/2014/main" id="{5ED8EE34-3DE1-4487-8639-EE8DF9FB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03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2" name="Rectangle 316">
              <a:extLst>
                <a:ext uri="{FF2B5EF4-FFF2-40B4-BE49-F238E27FC236}">
                  <a16:creationId xmlns:a16="http://schemas.microsoft.com/office/drawing/2014/main" id="{02C36317-8AA9-45A6-B8BB-012B9639D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507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3" name="Rectangle 317">
              <a:extLst>
                <a:ext uri="{FF2B5EF4-FFF2-40B4-BE49-F238E27FC236}">
                  <a16:creationId xmlns:a16="http://schemas.microsoft.com/office/drawing/2014/main" id="{A2AE66F0-DD3E-4046-988B-0D4469120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47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4" name="Rectangle 318">
              <a:extLst>
                <a:ext uri="{FF2B5EF4-FFF2-40B4-BE49-F238E27FC236}">
                  <a16:creationId xmlns:a16="http://schemas.microsoft.com/office/drawing/2014/main" id="{82D1B10C-D85C-45BE-BDF3-4A6A925BB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82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5" name="Rectangle 319">
              <a:extLst>
                <a:ext uri="{FF2B5EF4-FFF2-40B4-BE49-F238E27FC236}">
                  <a16:creationId xmlns:a16="http://schemas.microsoft.com/office/drawing/2014/main" id="{917F0FE5-D32A-4C74-B827-7A7E7E98C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54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6" name="Rectangle 320">
              <a:extLst>
                <a:ext uri="{FF2B5EF4-FFF2-40B4-BE49-F238E27FC236}">
                  <a16:creationId xmlns:a16="http://schemas.microsoft.com/office/drawing/2014/main" id="{F65FFDDB-922A-4A73-A3F3-C4DAC2DA6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59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7" name="Rectangle 321">
              <a:extLst>
                <a:ext uri="{FF2B5EF4-FFF2-40B4-BE49-F238E27FC236}">
                  <a16:creationId xmlns:a16="http://schemas.microsoft.com/office/drawing/2014/main" id="{6F2F9CF7-BF44-43BE-A43E-687BFF82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3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8" name="Rectangle 322">
              <a:extLst>
                <a:ext uri="{FF2B5EF4-FFF2-40B4-BE49-F238E27FC236}">
                  <a16:creationId xmlns:a16="http://schemas.microsoft.com/office/drawing/2014/main" id="{5DA60506-E9E6-4A35-B402-AD7BCA93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36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39" name="Rectangle 323">
              <a:extLst>
                <a:ext uri="{FF2B5EF4-FFF2-40B4-BE49-F238E27FC236}">
                  <a16:creationId xmlns:a16="http://schemas.microsoft.com/office/drawing/2014/main" id="{333FC8E6-4D12-4927-8DA7-A63E1928F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10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0" name="Rectangle 324">
              <a:extLst>
                <a:ext uri="{FF2B5EF4-FFF2-40B4-BE49-F238E27FC236}">
                  <a16:creationId xmlns:a16="http://schemas.microsoft.com/office/drawing/2014/main" id="{CCC8F960-3F34-48DA-AE71-F1607699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12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1" name="Rectangle 325">
              <a:extLst>
                <a:ext uri="{FF2B5EF4-FFF2-40B4-BE49-F238E27FC236}">
                  <a16:creationId xmlns:a16="http://schemas.microsoft.com/office/drawing/2014/main" id="{9F2CD464-9FDC-4E77-853E-578A727B8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984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2" name="Rectangle 326">
              <a:extLst>
                <a:ext uri="{FF2B5EF4-FFF2-40B4-BE49-F238E27FC236}">
                  <a16:creationId xmlns:a16="http://schemas.microsoft.com/office/drawing/2014/main" id="{46CC5592-234E-4585-8ABA-043AFCABA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89"/>
              <a:ext cx="5" cy="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3" name="Rectangle 327">
              <a:extLst>
                <a:ext uri="{FF2B5EF4-FFF2-40B4-BE49-F238E27FC236}">
                  <a16:creationId xmlns:a16="http://schemas.microsoft.com/office/drawing/2014/main" id="{5DE1A9E3-AC43-4401-9B8F-AAF3F363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61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4" name="Rectangle 328">
              <a:extLst>
                <a:ext uri="{FF2B5EF4-FFF2-40B4-BE49-F238E27FC236}">
                  <a16:creationId xmlns:a16="http://schemas.microsoft.com/office/drawing/2014/main" id="{5D7BD9AF-98AB-4333-8CD5-D734237B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65"/>
              <a:ext cx="5" cy="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5" name="Rectangle 329">
              <a:extLst>
                <a:ext uri="{FF2B5EF4-FFF2-40B4-BE49-F238E27FC236}">
                  <a16:creationId xmlns:a16="http://schemas.microsoft.com/office/drawing/2014/main" id="{C543C8ED-5AF0-4204-8CEA-C57C485C6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37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6" name="Rectangle 330">
              <a:extLst>
                <a:ext uri="{FF2B5EF4-FFF2-40B4-BE49-F238E27FC236}">
                  <a16:creationId xmlns:a16="http://schemas.microsoft.com/office/drawing/2014/main" id="{69B3FE19-F2BA-42C6-96B4-19FD9D5BE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40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7" name="Rectangle 331">
              <a:extLst>
                <a:ext uri="{FF2B5EF4-FFF2-40B4-BE49-F238E27FC236}">
                  <a16:creationId xmlns:a16="http://schemas.microsoft.com/office/drawing/2014/main" id="{BAD57976-594A-4EF5-9280-9E5C98556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612"/>
              <a:ext cx="5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8" name="Rectangle 332">
              <a:extLst>
                <a:ext uri="{FF2B5EF4-FFF2-40B4-BE49-F238E27FC236}">
                  <a16:creationId xmlns:a16="http://schemas.microsoft.com/office/drawing/2014/main" id="{280509BF-F6DC-46EC-A415-1C90C7F4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17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49" name="Rectangle 333">
              <a:extLst>
                <a:ext uri="{FF2B5EF4-FFF2-40B4-BE49-F238E27FC236}">
                  <a16:creationId xmlns:a16="http://schemas.microsoft.com/office/drawing/2014/main" id="{B9753BB4-94FD-493F-B15E-D28A3AC09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489"/>
              <a:ext cx="5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50" name="Rectangle 334">
              <a:extLst>
                <a:ext uri="{FF2B5EF4-FFF2-40B4-BE49-F238E27FC236}">
                  <a16:creationId xmlns:a16="http://schemas.microsoft.com/office/drawing/2014/main" id="{E8A62D76-CCAC-470F-B2D8-889882CF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94"/>
              <a:ext cx="5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51" name="Rectangle 335">
              <a:extLst>
                <a:ext uri="{FF2B5EF4-FFF2-40B4-BE49-F238E27FC236}">
                  <a16:creationId xmlns:a16="http://schemas.microsoft.com/office/drawing/2014/main" id="{1B55D3CF-4895-49C5-8B27-1B418663D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65"/>
              <a:ext cx="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52" name="Rectangle 336">
              <a:extLst>
                <a:ext uri="{FF2B5EF4-FFF2-40B4-BE49-F238E27FC236}">
                  <a16:creationId xmlns:a16="http://schemas.microsoft.com/office/drawing/2014/main" id="{F1F84E8A-A722-4B7A-8648-10D588955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11"/>
              <a:ext cx="5" cy="3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53" name="Rectangle 337">
              <a:extLst>
                <a:ext uri="{FF2B5EF4-FFF2-40B4-BE49-F238E27FC236}">
                  <a16:creationId xmlns:a16="http://schemas.microsoft.com/office/drawing/2014/main" id="{A7BF81EC-2D7D-41B2-A3C2-5C2D43C8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497"/>
              <a:ext cx="9" cy="3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54" name="Freeform 338">
              <a:extLst>
                <a:ext uri="{FF2B5EF4-FFF2-40B4-BE49-F238E27FC236}">
                  <a16:creationId xmlns:a16="http://schemas.microsoft.com/office/drawing/2014/main" id="{B33C0930-F922-4803-AD36-11E6122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795"/>
              <a:ext cx="46" cy="67"/>
            </a:xfrm>
            <a:custGeom>
              <a:avLst/>
              <a:gdLst>
                <a:gd name="T0" fmla="*/ 23 w 46"/>
                <a:gd name="T1" fmla="*/ 67 h 67"/>
                <a:gd name="T2" fmla="*/ 46 w 46"/>
                <a:gd name="T3" fmla="*/ 0 h 67"/>
                <a:gd name="T4" fmla="*/ 46 w 46"/>
                <a:gd name="T5" fmla="*/ 0 h 67"/>
                <a:gd name="T6" fmla="*/ 44 w 46"/>
                <a:gd name="T7" fmla="*/ 1 h 67"/>
                <a:gd name="T8" fmla="*/ 42 w 46"/>
                <a:gd name="T9" fmla="*/ 1 h 67"/>
                <a:gd name="T10" fmla="*/ 42 w 46"/>
                <a:gd name="T11" fmla="*/ 3 h 67"/>
                <a:gd name="T12" fmla="*/ 40 w 46"/>
                <a:gd name="T13" fmla="*/ 3 h 67"/>
                <a:gd name="T14" fmla="*/ 39 w 46"/>
                <a:gd name="T15" fmla="*/ 3 h 67"/>
                <a:gd name="T16" fmla="*/ 37 w 46"/>
                <a:gd name="T17" fmla="*/ 5 h 67"/>
                <a:gd name="T18" fmla="*/ 35 w 46"/>
                <a:gd name="T19" fmla="*/ 5 h 67"/>
                <a:gd name="T20" fmla="*/ 33 w 46"/>
                <a:gd name="T21" fmla="*/ 5 h 67"/>
                <a:gd name="T22" fmla="*/ 33 w 46"/>
                <a:gd name="T23" fmla="*/ 5 h 67"/>
                <a:gd name="T24" fmla="*/ 32 w 46"/>
                <a:gd name="T25" fmla="*/ 7 h 67"/>
                <a:gd name="T26" fmla="*/ 30 w 46"/>
                <a:gd name="T27" fmla="*/ 7 h 67"/>
                <a:gd name="T28" fmla="*/ 28 w 46"/>
                <a:gd name="T29" fmla="*/ 7 h 67"/>
                <a:gd name="T30" fmla="*/ 26 w 46"/>
                <a:gd name="T31" fmla="*/ 7 h 67"/>
                <a:gd name="T32" fmla="*/ 25 w 46"/>
                <a:gd name="T33" fmla="*/ 7 h 67"/>
                <a:gd name="T34" fmla="*/ 25 w 46"/>
                <a:gd name="T35" fmla="*/ 7 h 67"/>
                <a:gd name="T36" fmla="*/ 23 w 46"/>
                <a:gd name="T37" fmla="*/ 7 h 67"/>
                <a:gd name="T38" fmla="*/ 21 w 46"/>
                <a:gd name="T39" fmla="*/ 7 h 67"/>
                <a:gd name="T40" fmla="*/ 19 w 46"/>
                <a:gd name="T41" fmla="*/ 7 h 67"/>
                <a:gd name="T42" fmla="*/ 17 w 46"/>
                <a:gd name="T43" fmla="*/ 7 h 67"/>
                <a:gd name="T44" fmla="*/ 17 w 46"/>
                <a:gd name="T45" fmla="*/ 7 h 67"/>
                <a:gd name="T46" fmla="*/ 16 w 46"/>
                <a:gd name="T47" fmla="*/ 7 h 67"/>
                <a:gd name="T48" fmla="*/ 14 w 46"/>
                <a:gd name="T49" fmla="*/ 7 h 67"/>
                <a:gd name="T50" fmla="*/ 12 w 46"/>
                <a:gd name="T51" fmla="*/ 5 h 67"/>
                <a:gd name="T52" fmla="*/ 10 w 46"/>
                <a:gd name="T53" fmla="*/ 5 h 67"/>
                <a:gd name="T54" fmla="*/ 9 w 46"/>
                <a:gd name="T55" fmla="*/ 5 h 67"/>
                <a:gd name="T56" fmla="*/ 9 w 46"/>
                <a:gd name="T57" fmla="*/ 5 h 67"/>
                <a:gd name="T58" fmla="*/ 7 w 46"/>
                <a:gd name="T59" fmla="*/ 3 h 67"/>
                <a:gd name="T60" fmla="*/ 5 w 46"/>
                <a:gd name="T61" fmla="*/ 3 h 67"/>
                <a:gd name="T62" fmla="*/ 3 w 46"/>
                <a:gd name="T63" fmla="*/ 3 h 67"/>
                <a:gd name="T64" fmla="*/ 2 w 46"/>
                <a:gd name="T65" fmla="*/ 1 h 67"/>
                <a:gd name="T66" fmla="*/ 0 w 46"/>
                <a:gd name="T67" fmla="*/ 1 h 67"/>
                <a:gd name="T68" fmla="*/ 0 w 46"/>
                <a:gd name="T69" fmla="*/ 0 h 67"/>
                <a:gd name="T70" fmla="*/ 23 w 46"/>
                <a:gd name="T71" fmla="*/ 67 h 67"/>
                <a:gd name="T72" fmla="*/ 23 w 46"/>
                <a:gd name="T73" fmla="*/ 6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7"/>
                <a:gd name="T113" fmla="*/ 46 w 46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7">
                  <a:moveTo>
                    <a:pt x="23" y="67"/>
                  </a:moveTo>
                  <a:lnTo>
                    <a:pt x="46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5" name="Rectangle 339">
              <a:extLst>
                <a:ext uri="{FF2B5EF4-FFF2-40B4-BE49-F238E27FC236}">
                  <a16:creationId xmlns:a16="http://schemas.microsoft.com/office/drawing/2014/main" id="{28AF9B45-9105-482F-9DF9-4D87C93D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332"/>
              <a:ext cx="1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56" name="Freeform 340">
              <a:extLst>
                <a:ext uri="{FF2B5EF4-FFF2-40B4-BE49-F238E27FC236}">
                  <a16:creationId xmlns:a16="http://schemas.microsoft.com/office/drawing/2014/main" id="{592ECD05-73F9-4600-9F93-5B8B26215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54"/>
              <a:ext cx="35" cy="38"/>
            </a:xfrm>
            <a:custGeom>
              <a:avLst/>
              <a:gdLst>
                <a:gd name="T0" fmla="*/ 35 w 35"/>
                <a:gd name="T1" fmla="*/ 22 h 38"/>
                <a:gd name="T2" fmla="*/ 4 w 35"/>
                <a:gd name="T3" fmla="*/ 0 h 38"/>
                <a:gd name="T4" fmla="*/ 0 w 35"/>
                <a:gd name="T5" fmla="*/ 38 h 38"/>
                <a:gd name="T6" fmla="*/ 35 w 35"/>
                <a:gd name="T7" fmla="*/ 22 h 38"/>
                <a:gd name="T8" fmla="*/ 4 w 35"/>
                <a:gd name="T9" fmla="*/ 0 h 38"/>
                <a:gd name="T10" fmla="*/ 35 w 35"/>
                <a:gd name="T11" fmla="*/ 2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8"/>
                <a:gd name="T20" fmla="*/ 35 w 3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8">
                  <a:moveTo>
                    <a:pt x="35" y="22"/>
                  </a:moveTo>
                  <a:lnTo>
                    <a:pt x="4" y="0"/>
                  </a:lnTo>
                  <a:lnTo>
                    <a:pt x="0" y="38"/>
                  </a:lnTo>
                  <a:lnTo>
                    <a:pt x="35" y="22"/>
                  </a:lnTo>
                  <a:lnTo>
                    <a:pt x="4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7" name="Freeform 341">
              <a:extLst>
                <a:ext uri="{FF2B5EF4-FFF2-40B4-BE49-F238E27FC236}">
                  <a16:creationId xmlns:a16="http://schemas.microsoft.com/office/drawing/2014/main" id="{80AA55F4-D596-4E80-865B-E017D885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480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9 w 9"/>
                <a:gd name="T3" fmla="*/ 14 h 14"/>
                <a:gd name="T4" fmla="*/ 7 w 9"/>
                <a:gd name="T5" fmla="*/ 7 h 14"/>
                <a:gd name="T6" fmla="*/ 6 w 9"/>
                <a:gd name="T7" fmla="*/ 0 h 14"/>
                <a:gd name="T8" fmla="*/ 0 w 9"/>
                <a:gd name="T9" fmla="*/ 4 h 14"/>
                <a:gd name="T10" fmla="*/ 2 w 9"/>
                <a:gd name="T11" fmla="*/ 9 h 14"/>
                <a:gd name="T12" fmla="*/ 4 w 9"/>
                <a:gd name="T13" fmla="*/ 14 h 14"/>
                <a:gd name="T14" fmla="*/ 4 w 9"/>
                <a:gd name="T15" fmla="*/ 14 h 14"/>
                <a:gd name="T16" fmla="*/ 9 w 9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4"/>
                <a:gd name="T29" fmla="*/ 9 w 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8" name="Freeform 342">
              <a:extLst>
                <a:ext uri="{FF2B5EF4-FFF2-40B4-BE49-F238E27FC236}">
                  <a16:creationId xmlns:a16="http://schemas.microsoft.com/office/drawing/2014/main" id="{BEE681D1-596D-4D1A-B702-A0FD947B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494"/>
              <a:ext cx="56" cy="41"/>
            </a:xfrm>
            <a:custGeom>
              <a:avLst/>
              <a:gdLst>
                <a:gd name="T0" fmla="*/ 0 w 56"/>
                <a:gd name="T1" fmla="*/ 41 h 41"/>
                <a:gd name="T2" fmla="*/ 0 w 56"/>
                <a:gd name="T3" fmla="*/ 41 h 41"/>
                <a:gd name="T4" fmla="*/ 10 w 56"/>
                <a:gd name="T5" fmla="*/ 39 h 41"/>
                <a:gd name="T6" fmla="*/ 21 w 56"/>
                <a:gd name="T7" fmla="*/ 37 h 41"/>
                <a:gd name="T8" fmla="*/ 30 w 56"/>
                <a:gd name="T9" fmla="*/ 34 h 41"/>
                <a:gd name="T10" fmla="*/ 38 w 56"/>
                <a:gd name="T11" fmla="*/ 28 h 41"/>
                <a:gd name="T12" fmla="*/ 45 w 56"/>
                <a:gd name="T13" fmla="*/ 23 h 41"/>
                <a:gd name="T14" fmla="*/ 51 w 56"/>
                <a:gd name="T15" fmla="*/ 16 h 41"/>
                <a:gd name="T16" fmla="*/ 54 w 56"/>
                <a:gd name="T17" fmla="*/ 9 h 41"/>
                <a:gd name="T18" fmla="*/ 56 w 56"/>
                <a:gd name="T19" fmla="*/ 0 h 41"/>
                <a:gd name="T20" fmla="*/ 51 w 56"/>
                <a:gd name="T21" fmla="*/ 0 h 41"/>
                <a:gd name="T22" fmla="*/ 49 w 56"/>
                <a:gd name="T23" fmla="*/ 7 h 41"/>
                <a:gd name="T24" fmla="*/ 47 w 56"/>
                <a:gd name="T25" fmla="*/ 14 h 41"/>
                <a:gd name="T26" fmla="*/ 42 w 56"/>
                <a:gd name="T27" fmla="*/ 19 h 41"/>
                <a:gd name="T28" fmla="*/ 35 w 56"/>
                <a:gd name="T29" fmla="*/ 25 h 41"/>
                <a:gd name="T30" fmla="*/ 28 w 56"/>
                <a:gd name="T31" fmla="*/ 28 h 41"/>
                <a:gd name="T32" fmla="*/ 19 w 56"/>
                <a:gd name="T33" fmla="*/ 32 h 41"/>
                <a:gd name="T34" fmla="*/ 10 w 56"/>
                <a:gd name="T35" fmla="*/ 35 h 41"/>
                <a:gd name="T36" fmla="*/ 0 w 56"/>
                <a:gd name="T37" fmla="*/ 35 h 41"/>
                <a:gd name="T38" fmla="*/ 0 w 56"/>
                <a:gd name="T39" fmla="*/ 35 h 41"/>
                <a:gd name="T40" fmla="*/ 0 w 56"/>
                <a:gd name="T41" fmla="*/ 4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41"/>
                <a:gd name="T65" fmla="*/ 56 w 56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41">
                  <a:moveTo>
                    <a:pt x="0" y="41"/>
                  </a:moveTo>
                  <a:lnTo>
                    <a:pt x="0" y="41"/>
                  </a:lnTo>
                  <a:lnTo>
                    <a:pt x="10" y="39"/>
                  </a:lnTo>
                  <a:lnTo>
                    <a:pt x="21" y="37"/>
                  </a:lnTo>
                  <a:lnTo>
                    <a:pt x="30" y="34"/>
                  </a:lnTo>
                  <a:lnTo>
                    <a:pt x="38" y="28"/>
                  </a:lnTo>
                  <a:lnTo>
                    <a:pt x="45" y="23"/>
                  </a:lnTo>
                  <a:lnTo>
                    <a:pt x="51" y="16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7" y="14"/>
                  </a:lnTo>
                  <a:lnTo>
                    <a:pt x="42" y="19"/>
                  </a:lnTo>
                  <a:lnTo>
                    <a:pt x="35" y="25"/>
                  </a:lnTo>
                  <a:lnTo>
                    <a:pt x="28" y="28"/>
                  </a:lnTo>
                  <a:lnTo>
                    <a:pt x="19" y="32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9" name="Freeform 343">
              <a:extLst>
                <a:ext uri="{FF2B5EF4-FFF2-40B4-BE49-F238E27FC236}">
                  <a16:creationId xmlns:a16="http://schemas.microsoft.com/office/drawing/2014/main" id="{95E5DC02-1A0A-470B-80CB-87F85A89F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94"/>
              <a:ext cx="57" cy="41"/>
            </a:xfrm>
            <a:custGeom>
              <a:avLst/>
              <a:gdLst>
                <a:gd name="T0" fmla="*/ 0 w 57"/>
                <a:gd name="T1" fmla="*/ 0 h 41"/>
                <a:gd name="T2" fmla="*/ 0 w 57"/>
                <a:gd name="T3" fmla="*/ 0 h 41"/>
                <a:gd name="T4" fmla="*/ 2 w 57"/>
                <a:gd name="T5" fmla="*/ 9 h 41"/>
                <a:gd name="T6" fmla="*/ 6 w 57"/>
                <a:gd name="T7" fmla="*/ 16 h 41"/>
                <a:gd name="T8" fmla="*/ 11 w 57"/>
                <a:gd name="T9" fmla="*/ 23 h 41"/>
                <a:gd name="T10" fmla="*/ 18 w 57"/>
                <a:gd name="T11" fmla="*/ 28 h 41"/>
                <a:gd name="T12" fmla="*/ 25 w 57"/>
                <a:gd name="T13" fmla="*/ 34 h 41"/>
                <a:gd name="T14" fmla="*/ 36 w 57"/>
                <a:gd name="T15" fmla="*/ 37 h 41"/>
                <a:gd name="T16" fmla="*/ 46 w 57"/>
                <a:gd name="T17" fmla="*/ 39 h 41"/>
                <a:gd name="T18" fmla="*/ 57 w 57"/>
                <a:gd name="T19" fmla="*/ 41 h 41"/>
                <a:gd name="T20" fmla="*/ 57 w 57"/>
                <a:gd name="T21" fmla="*/ 35 h 41"/>
                <a:gd name="T22" fmla="*/ 46 w 57"/>
                <a:gd name="T23" fmla="*/ 35 h 41"/>
                <a:gd name="T24" fmla="*/ 36 w 57"/>
                <a:gd name="T25" fmla="*/ 32 h 41"/>
                <a:gd name="T26" fmla="*/ 28 w 57"/>
                <a:gd name="T27" fmla="*/ 28 h 41"/>
                <a:gd name="T28" fmla="*/ 20 w 57"/>
                <a:gd name="T29" fmla="*/ 25 h 41"/>
                <a:gd name="T30" fmla="*/ 14 w 57"/>
                <a:gd name="T31" fmla="*/ 19 h 41"/>
                <a:gd name="T32" fmla="*/ 9 w 57"/>
                <a:gd name="T33" fmla="*/ 14 h 41"/>
                <a:gd name="T34" fmla="*/ 7 w 57"/>
                <a:gd name="T35" fmla="*/ 7 h 41"/>
                <a:gd name="T36" fmla="*/ 6 w 57"/>
                <a:gd name="T37" fmla="*/ 0 h 41"/>
                <a:gd name="T38" fmla="*/ 6 w 57"/>
                <a:gd name="T39" fmla="*/ 0 h 41"/>
                <a:gd name="T40" fmla="*/ 0 w 57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41"/>
                <a:gd name="T65" fmla="*/ 57 w 57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41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6" y="16"/>
                  </a:lnTo>
                  <a:lnTo>
                    <a:pt x="11" y="23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6" y="37"/>
                  </a:lnTo>
                  <a:lnTo>
                    <a:pt x="46" y="39"/>
                  </a:lnTo>
                  <a:lnTo>
                    <a:pt x="57" y="41"/>
                  </a:lnTo>
                  <a:lnTo>
                    <a:pt x="57" y="35"/>
                  </a:lnTo>
                  <a:lnTo>
                    <a:pt x="46" y="35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0" y="25"/>
                  </a:lnTo>
                  <a:lnTo>
                    <a:pt x="14" y="19"/>
                  </a:lnTo>
                  <a:lnTo>
                    <a:pt x="9" y="14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0" name="Freeform 344">
              <a:extLst>
                <a:ext uri="{FF2B5EF4-FFF2-40B4-BE49-F238E27FC236}">
                  <a16:creationId xmlns:a16="http://schemas.microsoft.com/office/drawing/2014/main" id="{F889F78C-E53A-4A2B-978F-FC8EDFE5B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473"/>
              <a:ext cx="13" cy="21"/>
            </a:xfrm>
            <a:custGeom>
              <a:avLst/>
              <a:gdLst>
                <a:gd name="T0" fmla="*/ 9 w 13"/>
                <a:gd name="T1" fmla="*/ 0 h 21"/>
                <a:gd name="T2" fmla="*/ 6 w 13"/>
                <a:gd name="T3" fmla="*/ 5 h 21"/>
                <a:gd name="T4" fmla="*/ 2 w 13"/>
                <a:gd name="T5" fmla="*/ 11 h 21"/>
                <a:gd name="T6" fmla="*/ 0 w 13"/>
                <a:gd name="T7" fmla="*/ 16 h 21"/>
                <a:gd name="T8" fmla="*/ 0 w 13"/>
                <a:gd name="T9" fmla="*/ 21 h 21"/>
                <a:gd name="T10" fmla="*/ 6 w 13"/>
                <a:gd name="T11" fmla="*/ 21 h 21"/>
                <a:gd name="T12" fmla="*/ 6 w 13"/>
                <a:gd name="T13" fmla="*/ 18 h 21"/>
                <a:gd name="T14" fmla="*/ 7 w 13"/>
                <a:gd name="T15" fmla="*/ 12 h 21"/>
                <a:gd name="T16" fmla="*/ 9 w 13"/>
                <a:gd name="T17" fmla="*/ 7 h 21"/>
                <a:gd name="T18" fmla="*/ 13 w 13"/>
                <a:gd name="T19" fmla="*/ 3 h 21"/>
                <a:gd name="T20" fmla="*/ 9 w 1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1"/>
                <a:gd name="T35" fmla="*/ 13 w 1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1">
                  <a:moveTo>
                    <a:pt x="9" y="0"/>
                  </a:move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1" name="Rectangle 345">
              <a:extLst>
                <a:ext uri="{FF2B5EF4-FFF2-40B4-BE49-F238E27FC236}">
                  <a16:creationId xmlns:a16="http://schemas.microsoft.com/office/drawing/2014/main" id="{B3D9EF40-1601-4902-B84B-AF2BAB8F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749"/>
              <a:ext cx="48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62" name="Freeform 346">
              <a:extLst>
                <a:ext uri="{FF2B5EF4-FFF2-40B4-BE49-F238E27FC236}">
                  <a16:creationId xmlns:a16="http://schemas.microsoft.com/office/drawing/2014/main" id="{BCC54B14-47F2-4823-ACAC-3DCF31CD3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745"/>
              <a:ext cx="23" cy="14"/>
            </a:xfrm>
            <a:custGeom>
              <a:avLst/>
              <a:gdLst>
                <a:gd name="T0" fmla="*/ 23 w 23"/>
                <a:gd name="T1" fmla="*/ 7 h 14"/>
                <a:gd name="T2" fmla="*/ 0 w 23"/>
                <a:gd name="T3" fmla="*/ 0 h 14"/>
                <a:gd name="T4" fmla="*/ 0 w 23"/>
                <a:gd name="T5" fmla="*/ 0 h 14"/>
                <a:gd name="T6" fmla="*/ 0 w 23"/>
                <a:gd name="T7" fmla="*/ 0 h 14"/>
                <a:gd name="T8" fmla="*/ 2 w 23"/>
                <a:gd name="T9" fmla="*/ 2 h 14"/>
                <a:gd name="T10" fmla="*/ 2 w 23"/>
                <a:gd name="T11" fmla="*/ 2 h 14"/>
                <a:gd name="T12" fmla="*/ 2 w 23"/>
                <a:gd name="T13" fmla="*/ 4 h 14"/>
                <a:gd name="T14" fmla="*/ 2 w 23"/>
                <a:gd name="T15" fmla="*/ 4 h 14"/>
                <a:gd name="T16" fmla="*/ 2 w 23"/>
                <a:gd name="T17" fmla="*/ 6 h 14"/>
                <a:gd name="T18" fmla="*/ 2 w 23"/>
                <a:gd name="T19" fmla="*/ 6 h 14"/>
                <a:gd name="T20" fmla="*/ 2 w 23"/>
                <a:gd name="T21" fmla="*/ 7 h 14"/>
                <a:gd name="T22" fmla="*/ 2 w 23"/>
                <a:gd name="T23" fmla="*/ 7 h 14"/>
                <a:gd name="T24" fmla="*/ 2 w 23"/>
                <a:gd name="T25" fmla="*/ 9 h 14"/>
                <a:gd name="T26" fmla="*/ 2 w 23"/>
                <a:gd name="T27" fmla="*/ 9 h 14"/>
                <a:gd name="T28" fmla="*/ 2 w 23"/>
                <a:gd name="T29" fmla="*/ 11 h 14"/>
                <a:gd name="T30" fmla="*/ 2 w 23"/>
                <a:gd name="T31" fmla="*/ 11 h 14"/>
                <a:gd name="T32" fmla="*/ 2 w 23"/>
                <a:gd name="T33" fmla="*/ 13 h 14"/>
                <a:gd name="T34" fmla="*/ 0 w 23"/>
                <a:gd name="T35" fmla="*/ 13 h 14"/>
                <a:gd name="T36" fmla="*/ 0 w 23"/>
                <a:gd name="T37" fmla="*/ 14 h 14"/>
                <a:gd name="T38" fmla="*/ 23 w 23"/>
                <a:gd name="T39" fmla="*/ 7 h 14"/>
                <a:gd name="T40" fmla="*/ 23 w 23"/>
                <a:gd name="T41" fmla="*/ 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14"/>
                <a:gd name="T65" fmla="*/ 23 w 2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14">
                  <a:moveTo>
                    <a:pt x="23" y="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3" name="Rectangle 347">
              <a:extLst>
                <a:ext uri="{FF2B5EF4-FFF2-40B4-BE49-F238E27FC236}">
                  <a16:creationId xmlns:a16="http://schemas.microsoft.com/office/drawing/2014/main" id="{6E640AD2-5FA4-434B-9445-A5284E52B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64" name="Freeform 348">
              <a:extLst>
                <a:ext uri="{FF2B5EF4-FFF2-40B4-BE49-F238E27FC236}">
                  <a16:creationId xmlns:a16="http://schemas.microsoft.com/office/drawing/2014/main" id="{ED5EB96C-EB2D-44AC-8A04-E48F11B1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803"/>
              <a:ext cx="29" cy="11"/>
            </a:xfrm>
            <a:custGeom>
              <a:avLst/>
              <a:gdLst>
                <a:gd name="T0" fmla="*/ 29 w 29"/>
                <a:gd name="T1" fmla="*/ 0 h 11"/>
                <a:gd name="T2" fmla="*/ 2 w 29"/>
                <a:gd name="T3" fmla="*/ 0 h 11"/>
                <a:gd name="T4" fmla="*/ 0 w 29"/>
                <a:gd name="T5" fmla="*/ 9 h 11"/>
                <a:gd name="T6" fmla="*/ 29 w 29"/>
                <a:gd name="T7" fmla="*/ 11 h 11"/>
                <a:gd name="T8" fmla="*/ 29 w 2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1"/>
                <a:gd name="T17" fmla="*/ 29 w 2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1">
                  <a:moveTo>
                    <a:pt x="29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29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5" name="Freeform 349">
              <a:extLst>
                <a:ext uri="{FF2B5EF4-FFF2-40B4-BE49-F238E27FC236}">
                  <a16:creationId xmlns:a16="http://schemas.microsoft.com/office/drawing/2014/main" id="{E3A95E39-7596-40D2-8370-5C90D4D1C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687"/>
              <a:ext cx="26" cy="11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0 h 11"/>
                <a:gd name="T4" fmla="*/ 0 w 26"/>
                <a:gd name="T5" fmla="*/ 9 h 11"/>
                <a:gd name="T6" fmla="*/ 26 w 26"/>
                <a:gd name="T7" fmla="*/ 11 h 11"/>
                <a:gd name="T8" fmla="*/ 26 w 2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"/>
                <a:gd name="T17" fmla="*/ 26 w 2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">
                  <a:moveTo>
                    <a:pt x="2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6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6" name="Rectangle 350">
              <a:extLst>
                <a:ext uri="{FF2B5EF4-FFF2-40B4-BE49-F238E27FC236}">
                  <a16:creationId xmlns:a16="http://schemas.microsoft.com/office/drawing/2014/main" id="{68CB4985-BDD8-45D4-908B-CF65BFC66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692"/>
              <a:ext cx="11" cy="1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67" name="Freeform 351">
              <a:extLst>
                <a:ext uri="{FF2B5EF4-FFF2-40B4-BE49-F238E27FC236}">
                  <a16:creationId xmlns:a16="http://schemas.microsoft.com/office/drawing/2014/main" id="{DD1309E4-E7E0-4130-B4DB-9C005C1B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03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8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8" name="Freeform 352">
              <a:extLst>
                <a:ext uri="{FF2B5EF4-FFF2-40B4-BE49-F238E27FC236}">
                  <a16:creationId xmlns:a16="http://schemas.microsoft.com/office/drawing/2014/main" id="{C79427A1-0650-4CFE-8A38-125E0A17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687"/>
              <a:ext cx="28" cy="11"/>
            </a:xfrm>
            <a:custGeom>
              <a:avLst/>
              <a:gdLst>
                <a:gd name="T0" fmla="*/ 0 w 28"/>
                <a:gd name="T1" fmla="*/ 11 h 11"/>
                <a:gd name="T2" fmla="*/ 28 w 28"/>
                <a:gd name="T3" fmla="*/ 9 h 11"/>
                <a:gd name="T4" fmla="*/ 27 w 28"/>
                <a:gd name="T5" fmla="*/ 0 h 11"/>
                <a:gd name="T6" fmla="*/ 0 w 28"/>
                <a:gd name="T7" fmla="*/ 0 h 11"/>
                <a:gd name="T8" fmla="*/ 0 w 2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0" y="11"/>
                  </a:moveTo>
                  <a:lnTo>
                    <a:pt x="28" y="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9" name="Line 353">
              <a:extLst>
                <a:ext uri="{FF2B5EF4-FFF2-40B4-BE49-F238E27FC236}">
                  <a16:creationId xmlns:a16="http://schemas.microsoft.com/office/drawing/2014/main" id="{A56DD955-D7B6-4375-B6CC-B04F7F71F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694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0" name="Line 354">
              <a:extLst>
                <a:ext uri="{FF2B5EF4-FFF2-40B4-BE49-F238E27FC236}">
                  <a16:creationId xmlns:a16="http://schemas.microsoft.com/office/drawing/2014/main" id="{8AF5CD52-C5F8-4E1D-AF42-EC85CB687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14"/>
              <a:ext cx="25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1" name="Line 355">
              <a:extLst>
                <a:ext uri="{FF2B5EF4-FFF2-40B4-BE49-F238E27FC236}">
                  <a16:creationId xmlns:a16="http://schemas.microsoft.com/office/drawing/2014/main" id="{EC51FA81-C6CC-4E20-A05F-6D7CE1638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33"/>
              <a:ext cx="25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2" name="Line 356">
              <a:extLst>
                <a:ext uri="{FF2B5EF4-FFF2-40B4-BE49-F238E27FC236}">
                  <a16:creationId xmlns:a16="http://schemas.microsoft.com/office/drawing/2014/main" id="{3D8BBC70-5D14-4B38-BA71-E5033962F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54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3" name="Line 357">
              <a:extLst>
                <a:ext uri="{FF2B5EF4-FFF2-40B4-BE49-F238E27FC236}">
                  <a16:creationId xmlns:a16="http://schemas.microsoft.com/office/drawing/2014/main" id="{628BDD8C-3CF7-4D66-BBD1-EF8F93E8C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74"/>
              <a:ext cx="25" cy="1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4" name="Line 358">
              <a:extLst>
                <a:ext uri="{FF2B5EF4-FFF2-40B4-BE49-F238E27FC236}">
                  <a16:creationId xmlns:a16="http://schemas.microsoft.com/office/drawing/2014/main" id="{9D471DB0-4A3C-4CF1-89E1-857F96B07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793"/>
              <a:ext cx="25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5" name="Line 359">
              <a:extLst>
                <a:ext uri="{FF2B5EF4-FFF2-40B4-BE49-F238E27FC236}">
                  <a16:creationId xmlns:a16="http://schemas.microsoft.com/office/drawing/2014/main" id="{32BC8F32-CE8C-400E-BC53-640A44288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691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6" name="Line 360">
              <a:extLst>
                <a:ext uri="{FF2B5EF4-FFF2-40B4-BE49-F238E27FC236}">
                  <a16:creationId xmlns:a16="http://schemas.microsoft.com/office/drawing/2014/main" id="{D73F270B-E77C-4929-8FC2-FFCD30219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10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7" name="Line 361">
              <a:extLst>
                <a:ext uri="{FF2B5EF4-FFF2-40B4-BE49-F238E27FC236}">
                  <a16:creationId xmlns:a16="http://schemas.microsoft.com/office/drawing/2014/main" id="{6C83EC60-5EF7-4279-9730-36970FFEB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29"/>
              <a:ext cx="24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8" name="Line 362">
              <a:extLst>
                <a:ext uri="{FF2B5EF4-FFF2-40B4-BE49-F238E27FC236}">
                  <a16:creationId xmlns:a16="http://schemas.microsoft.com/office/drawing/2014/main" id="{ECF0C756-F154-49C1-9C36-8DCAFCB9D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49"/>
              <a:ext cx="24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9" name="Line 363">
              <a:extLst>
                <a:ext uri="{FF2B5EF4-FFF2-40B4-BE49-F238E27FC236}">
                  <a16:creationId xmlns:a16="http://schemas.microsoft.com/office/drawing/2014/main" id="{A8227F14-CE35-4D4E-BACD-4554A8C67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70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0" name="Line 364">
              <a:extLst>
                <a:ext uri="{FF2B5EF4-FFF2-40B4-BE49-F238E27FC236}">
                  <a16:creationId xmlns:a16="http://schemas.microsoft.com/office/drawing/2014/main" id="{9588BAE9-C3CE-45EC-9311-0EA6FDD99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789"/>
              <a:ext cx="24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1" name="Rectangle 365">
              <a:extLst>
                <a:ext uri="{FF2B5EF4-FFF2-40B4-BE49-F238E27FC236}">
                  <a16:creationId xmlns:a16="http://schemas.microsoft.com/office/drawing/2014/main" id="{F5E4F067-8A8F-485C-A300-12A9E5112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2" name="Rectangle 366">
              <a:extLst>
                <a:ext uri="{FF2B5EF4-FFF2-40B4-BE49-F238E27FC236}">
                  <a16:creationId xmlns:a16="http://schemas.microsoft.com/office/drawing/2014/main" id="{EE2106B1-4FC5-41B0-BEBD-2C199FFA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3" name="Rectangle 367">
              <a:extLst>
                <a:ext uri="{FF2B5EF4-FFF2-40B4-BE49-F238E27FC236}">
                  <a16:creationId xmlns:a16="http://schemas.microsoft.com/office/drawing/2014/main" id="{6097767E-BCCC-4228-8F58-0C7FC599B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4" name="Rectangle 368">
              <a:extLst>
                <a:ext uri="{FF2B5EF4-FFF2-40B4-BE49-F238E27FC236}">
                  <a16:creationId xmlns:a16="http://schemas.microsoft.com/office/drawing/2014/main" id="{19D6AF62-C98F-45C3-BC92-8D1CD4CC4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5" name="Rectangle 369">
              <a:extLst>
                <a:ext uri="{FF2B5EF4-FFF2-40B4-BE49-F238E27FC236}">
                  <a16:creationId xmlns:a16="http://schemas.microsoft.com/office/drawing/2014/main" id="{6FD2EF6E-65B9-40BB-9149-FE6DCA04D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6" name="Rectangle 370">
              <a:extLst>
                <a:ext uri="{FF2B5EF4-FFF2-40B4-BE49-F238E27FC236}">
                  <a16:creationId xmlns:a16="http://schemas.microsoft.com/office/drawing/2014/main" id="{83D3D859-54B1-4A8E-808E-B6FA44C9E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7" name="Rectangle 371">
              <a:extLst>
                <a:ext uri="{FF2B5EF4-FFF2-40B4-BE49-F238E27FC236}">
                  <a16:creationId xmlns:a16="http://schemas.microsoft.com/office/drawing/2014/main" id="{F885C63D-6A69-41D2-BEBC-0F6A36CE6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8" name="Rectangle 372">
              <a:extLst>
                <a:ext uri="{FF2B5EF4-FFF2-40B4-BE49-F238E27FC236}">
                  <a16:creationId xmlns:a16="http://schemas.microsoft.com/office/drawing/2014/main" id="{9148B4A3-5E4C-455A-81DC-90DB6BA06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89" name="Rectangle 373">
              <a:extLst>
                <a:ext uri="{FF2B5EF4-FFF2-40B4-BE49-F238E27FC236}">
                  <a16:creationId xmlns:a16="http://schemas.microsoft.com/office/drawing/2014/main" id="{90B9F2A1-94A9-4499-8A4F-D8DE9496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0" name="Rectangle 374">
              <a:extLst>
                <a:ext uri="{FF2B5EF4-FFF2-40B4-BE49-F238E27FC236}">
                  <a16:creationId xmlns:a16="http://schemas.microsoft.com/office/drawing/2014/main" id="{83AED7DC-7CC1-48E1-A88C-08BBF715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1" name="Rectangle 375">
              <a:extLst>
                <a:ext uri="{FF2B5EF4-FFF2-40B4-BE49-F238E27FC236}">
                  <a16:creationId xmlns:a16="http://schemas.microsoft.com/office/drawing/2014/main" id="{B131E322-1B03-4833-8711-2FB957C4D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2" name="Rectangle 376">
              <a:extLst>
                <a:ext uri="{FF2B5EF4-FFF2-40B4-BE49-F238E27FC236}">
                  <a16:creationId xmlns:a16="http://schemas.microsoft.com/office/drawing/2014/main" id="{44CC22DC-0D19-452D-BA09-98196BB4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047"/>
              <a:ext cx="26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3" name="Rectangle 377">
              <a:extLst>
                <a:ext uri="{FF2B5EF4-FFF2-40B4-BE49-F238E27FC236}">
                  <a16:creationId xmlns:a16="http://schemas.microsoft.com/office/drawing/2014/main" id="{D97D3E97-AF9A-4439-BACC-9D1588A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4" name="Rectangle 378">
              <a:extLst>
                <a:ext uri="{FF2B5EF4-FFF2-40B4-BE49-F238E27FC236}">
                  <a16:creationId xmlns:a16="http://schemas.microsoft.com/office/drawing/2014/main" id="{FD5EA97E-1443-4B5B-9847-B4F919389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5" name="Rectangle 379">
              <a:extLst>
                <a:ext uri="{FF2B5EF4-FFF2-40B4-BE49-F238E27FC236}">
                  <a16:creationId xmlns:a16="http://schemas.microsoft.com/office/drawing/2014/main" id="{65F9B283-2F51-4297-A84F-68E5AC443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6" name="Rectangle 380">
              <a:extLst>
                <a:ext uri="{FF2B5EF4-FFF2-40B4-BE49-F238E27FC236}">
                  <a16:creationId xmlns:a16="http://schemas.microsoft.com/office/drawing/2014/main" id="{022F7BC6-F44F-4F12-AEC5-6A8ECB5E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7" name="Rectangle 381">
              <a:extLst>
                <a:ext uri="{FF2B5EF4-FFF2-40B4-BE49-F238E27FC236}">
                  <a16:creationId xmlns:a16="http://schemas.microsoft.com/office/drawing/2014/main" id="{D1DBEF82-4F12-45C0-8501-B9A6B515F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8" name="Rectangle 382">
              <a:extLst>
                <a:ext uri="{FF2B5EF4-FFF2-40B4-BE49-F238E27FC236}">
                  <a16:creationId xmlns:a16="http://schemas.microsoft.com/office/drawing/2014/main" id="{DE91039D-4606-462C-A712-4F76C82C4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099" name="Rectangle 383">
              <a:extLst>
                <a:ext uri="{FF2B5EF4-FFF2-40B4-BE49-F238E27FC236}">
                  <a16:creationId xmlns:a16="http://schemas.microsoft.com/office/drawing/2014/main" id="{26144DF3-B071-4023-82BA-4390B9F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0" name="Rectangle 384">
              <a:extLst>
                <a:ext uri="{FF2B5EF4-FFF2-40B4-BE49-F238E27FC236}">
                  <a16:creationId xmlns:a16="http://schemas.microsoft.com/office/drawing/2014/main" id="{90DBD31C-65A5-4B60-AD7B-F266DBA17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1" name="Rectangle 385">
              <a:extLst>
                <a:ext uri="{FF2B5EF4-FFF2-40B4-BE49-F238E27FC236}">
                  <a16:creationId xmlns:a16="http://schemas.microsoft.com/office/drawing/2014/main" id="{9245CDBC-698E-4051-972B-E59072EA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047"/>
              <a:ext cx="2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2" name="Rectangle 386">
              <a:extLst>
                <a:ext uri="{FF2B5EF4-FFF2-40B4-BE49-F238E27FC236}">
                  <a16:creationId xmlns:a16="http://schemas.microsoft.com/office/drawing/2014/main" id="{253F5F3B-3DC3-4193-A7ED-C6282E7B1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3" name="Rectangle 387">
              <a:extLst>
                <a:ext uri="{FF2B5EF4-FFF2-40B4-BE49-F238E27FC236}">
                  <a16:creationId xmlns:a16="http://schemas.microsoft.com/office/drawing/2014/main" id="{EF27C693-EAE2-43B2-81FF-1C925401B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4" name="Rectangle 388">
              <a:extLst>
                <a:ext uri="{FF2B5EF4-FFF2-40B4-BE49-F238E27FC236}">
                  <a16:creationId xmlns:a16="http://schemas.microsoft.com/office/drawing/2014/main" id="{111BD439-1055-4369-A149-21FECC2B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5" name="Rectangle 389">
              <a:extLst>
                <a:ext uri="{FF2B5EF4-FFF2-40B4-BE49-F238E27FC236}">
                  <a16:creationId xmlns:a16="http://schemas.microsoft.com/office/drawing/2014/main" id="{E8CADDCB-3208-41ED-91A8-5FF6D0110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6" name="Rectangle 390">
              <a:extLst>
                <a:ext uri="{FF2B5EF4-FFF2-40B4-BE49-F238E27FC236}">
                  <a16:creationId xmlns:a16="http://schemas.microsoft.com/office/drawing/2014/main" id="{2D2534F4-495A-4FA2-8CE1-24471E6EB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7" name="Rectangle 391">
              <a:extLst>
                <a:ext uri="{FF2B5EF4-FFF2-40B4-BE49-F238E27FC236}">
                  <a16:creationId xmlns:a16="http://schemas.microsoft.com/office/drawing/2014/main" id="{D9EA2586-CCC3-4BEF-8536-7B91012E8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047"/>
              <a:ext cx="28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108" name="Rectangle 392">
              <a:extLst>
                <a:ext uri="{FF2B5EF4-FFF2-40B4-BE49-F238E27FC236}">
                  <a16:creationId xmlns:a16="http://schemas.microsoft.com/office/drawing/2014/main" id="{80962EAE-5809-400A-95CE-613E6AB65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047"/>
              <a:ext cx="24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3801" name="Group 393">
            <a:extLst>
              <a:ext uri="{FF2B5EF4-FFF2-40B4-BE49-F238E27FC236}">
                <a16:creationId xmlns:a16="http://schemas.microsoft.com/office/drawing/2014/main" id="{C377FEAB-528D-4FE6-A462-2628E267D1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1975" y="4251325"/>
            <a:ext cx="90488" cy="461963"/>
            <a:chOff x="2852" y="2015"/>
            <a:chExt cx="57" cy="291"/>
          </a:xfrm>
        </p:grpSpPr>
        <p:sp>
          <p:nvSpPr>
            <p:cNvPr id="33949" name="AutoShape 394">
              <a:extLst>
                <a:ext uri="{FF2B5EF4-FFF2-40B4-BE49-F238E27FC236}">
                  <a16:creationId xmlns:a16="http://schemas.microsoft.com/office/drawing/2014/main" id="{788954A2-D08C-465E-9043-622ED343F0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2" y="2015"/>
              <a:ext cx="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Rectangle 395">
              <a:extLst>
                <a:ext uri="{FF2B5EF4-FFF2-40B4-BE49-F238E27FC236}">
                  <a16:creationId xmlns:a16="http://schemas.microsoft.com/office/drawing/2014/main" id="{35C0B679-B308-430A-9C10-302BF3393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051"/>
              <a:ext cx="6" cy="246"/>
            </a:xfrm>
            <a:prstGeom prst="rect">
              <a:avLst/>
            </a:pr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51" name="Freeform 396">
              <a:extLst>
                <a:ext uri="{FF2B5EF4-FFF2-40B4-BE49-F238E27FC236}">
                  <a16:creationId xmlns:a16="http://schemas.microsoft.com/office/drawing/2014/main" id="{DE705BEA-122F-4F64-BDDF-5C45D2C09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021"/>
              <a:ext cx="42" cy="60"/>
            </a:xfrm>
            <a:custGeom>
              <a:avLst/>
              <a:gdLst>
                <a:gd name="T0" fmla="*/ 24 w 42"/>
                <a:gd name="T1" fmla="*/ 0 h 60"/>
                <a:gd name="T2" fmla="*/ 0 w 42"/>
                <a:gd name="T3" fmla="*/ 60 h 60"/>
                <a:gd name="T4" fmla="*/ 0 w 42"/>
                <a:gd name="T5" fmla="*/ 60 h 60"/>
                <a:gd name="T6" fmla="*/ 6 w 42"/>
                <a:gd name="T7" fmla="*/ 60 h 60"/>
                <a:gd name="T8" fmla="*/ 6 w 42"/>
                <a:gd name="T9" fmla="*/ 60 h 60"/>
                <a:gd name="T10" fmla="*/ 6 w 42"/>
                <a:gd name="T11" fmla="*/ 60 h 60"/>
                <a:gd name="T12" fmla="*/ 12 w 42"/>
                <a:gd name="T13" fmla="*/ 60 h 60"/>
                <a:gd name="T14" fmla="*/ 12 w 42"/>
                <a:gd name="T15" fmla="*/ 54 h 60"/>
                <a:gd name="T16" fmla="*/ 18 w 42"/>
                <a:gd name="T17" fmla="*/ 54 h 60"/>
                <a:gd name="T18" fmla="*/ 18 w 42"/>
                <a:gd name="T19" fmla="*/ 54 h 60"/>
                <a:gd name="T20" fmla="*/ 24 w 42"/>
                <a:gd name="T21" fmla="*/ 54 h 60"/>
                <a:gd name="T22" fmla="*/ 24 w 42"/>
                <a:gd name="T23" fmla="*/ 54 h 60"/>
                <a:gd name="T24" fmla="*/ 24 w 42"/>
                <a:gd name="T25" fmla="*/ 54 h 60"/>
                <a:gd name="T26" fmla="*/ 30 w 42"/>
                <a:gd name="T27" fmla="*/ 54 h 60"/>
                <a:gd name="T28" fmla="*/ 30 w 42"/>
                <a:gd name="T29" fmla="*/ 60 h 60"/>
                <a:gd name="T30" fmla="*/ 36 w 42"/>
                <a:gd name="T31" fmla="*/ 60 h 60"/>
                <a:gd name="T32" fmla="*/ 36 w 42"/>
                <a:gd name="T33" fmla="*/ 60 h 60"/>
                <a:gd name="T34" fmla="*/ 36 w 42"/>
                <a:gd name="T35" fmla="*/ 60 h 60"/>
                <a:gd name="T36" fmla="*/ 42 w 42"/>
                <a:gd name="T37" fmla="*/ 60 h 60"/>
                <a:gd name="T38" fmla="*/ 24 w 42"/>
                <a:gd name="T39" fmla="*/ 0 h 60"/>
                <a:gd name="T40" fmla="*/ 24 w 42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0"/>
                <a:gd name="T65" fmla="*/ 42 w 4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0">
                  <a:moveTo>
                    <a:pt x="24" y="0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5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2" name="Group 397">
            <a:extLst>
              <a:ext uri="{FF2B5EF4-FFF2-40B4-BE49-F238E27FC236}">
                <a16:creationId xmlns:a16="http://schemas.microsoft.com/office/drawing/2014/main" id="{38837E19-09AD-494B-8C2D-6C92ED2681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2750" y="4387850"/>
            <a:ext cx="174625" cy="276225"/>
            <a:chOff x="1247" y="2762"/>
            <a:chExt cx="110" cy="174"/>
          </a:xfrm>
        </p:grpSpPr>
        <p:sp>
          <p:nvSpPr>
            <p:cNvPr id="33945" name="AutoShape 398">
              <a:extLst>
                <a:ext uri="{FF2B5EF4-FFF2-40B4-BE49-F238E27FC236}">
                  <a16:creationId xmlns:a16="http://schemas.microsoft.com/office/drawing/2014/main" id="{C1C09B7F-D856-4C8D-B19A-9F9746E0EE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47" y="2795"/>
              <a:ext cx="11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Rectangle 399">
              <a:extLst>
                <a:ext uri="{FF2B5EF4-FFF2-40B4-BE49-F238E27FC236}">
                  <a16:creationId xmlns:a16="http://schemas.microsoft.com/office/drawing/2014/main" id="{24CA2436-61E8-4746-9DF8-390C56F4C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2762"/>
              <a:ext cx="1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47" name="Rectangle 400">
              <a:extLst>
                <a:ext uri="{FF2B5EF4-FFF2-40B4-BE49-F238E27FC236}">
                  <a16:creationId xmlns:a16="http://schemas.microsoft.com/office/drawing/2014/main" id="{EE429FF2-43F0-4FFC-BCA1-214F21D16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280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48" name="Freeform 401">
              <a:extLst>
                <a:ext uri="{FF2B5EF4-FFF2-40B4-BE49-F238E27FC236}">
                  <a16:creationId xmlns:a16="http://schemas.microsoft.com/office/drawing/2014/main" id="{E78AA9D3-A6FF-4F98-BB72-34882830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803"/>
              <a:ext cx="25" cy="15"/>
            </a:xfrm>
            <a:custGeom>
              <a:avLst/>
              <a:gdLst>
                <a:gd name="T0" fmla="*/ 25 w 25"/>
                <a:gd name="T1" fmla="*/ 7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2 h 15"/>
                <a:gd name="T8" fmla="*/ 0 w 25"/>
                <a:gd name="T9" fmla="*/ 2 h 15"/>
                <a:gd name="T10" fmla="*/ 2 w 25"/>
                <a:gd name="T11" fmla="*/ 4 h 15"/>
                <a:gd name="T12" fmla="*/ 2 w 25"/>
                <a:gd name="T13" fmla="*/ 4 h 15"/>
                <a:gd name="T14" fmla="*/ 2 w 25"/>
                <a:gd name="T15" fmla="*/ 5 h 15"/>
                <a:gd name="T16" fmla="*/ 2 w 25"/>
                <a:gd name="T17" fmla="*/ 5 h 15"/>
                <a:gd name="T18" fmla="*/ 2 w 25"/>
                <a:gd name="T19" fmla="*/ 7 h 15"/>
                <a:gd name="T20" fmla="*/ 2 w 25"/>
                <a:gd name="T21" fmla="*/ 7 h 15"/>
                <a:gd name="T22" fmla="*/ 2 w 25"/>
                <a:gd name="T23" fmla="*/ 9 h 15"/>
                <a:gd name="T24" fmla="*/ 2 w 25"/>
                <a:gd name="T25" fmla="*/ 9 h 15"/>
                <a:gd name="T26" fmla="*/ 2 w 25"/>
                <a:gd name="T27" fmla="*/ 11 h 15"/>
                <a:gd name="T28" fmla="*/ 2 w 25"/>
                <a:gd name="T29" fmla="*/ 11 h 15"/>
                <a:gd name="T30" fmla="*/ 2 w 25"/>
                <a:gd name="T31" fmla="*/ 13 h 15"/>
                <a:gd name="T32" fmla="*/ 0 w 25"/>
                <a:gd name="T33" fmla="*/ 13 h 15"/>
                <a:gd name="T34" fmla="*/ 0 w 25"/>
                <a:gd name="T35" fmla="*/ 15 h 15"/>
                <a:gd name="T36" fmla="*/ 0 w 25"/>
                <a:gd name="T37" fmla="*/ 15 h 15"/>
                <a:gd name="T38" fmla="*/ 25 w 25"/>
                <a:gd name="T39" fmla="*/ 7 h 15"/>
                <a:gd name="T40" fmla="*/ 25 w 25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5"/>
                <a:gd name="T65" fmla="*/ 25 w 2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5">
                  <a:moveTo>
                    <a:pt x="25" y="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3" name="Group 402">
            <a:extLst>
              <a:ext uri="{FF2B5EF4-FFF2-40B4-BE49-F238E27FC236}">
                <a16:creationId xmlns:a16="http://schemas.microsoft.com/office/drawing/2014/main" id="{1099A95F-FFF5-451A-AF93-6F677A193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3813" y="2851150"/>
            <a:ext cx="1514475" cy="2373313"/>
            <a:chOff x="1837" y="1080"/>
            <a:chExt cx="954" cy="1495"/>
          </a:xfrm>
        </p:grpSpPr>
        <p:sp>
          <p:nvSpPr>
            <p:cNvPr id="33934" name="AutoShape 403">
              <a:extLst>
                <a:ext uri="{FF2B5EF4-FFF2-40B4-BE49-F238E27FC236}">
                  <a16:creationId xmlns:a16="http://schemas.microsoft.com/office/drawing/2014/main" id="{BC263FA4-DF5D-40CE-908F-E597961875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7" y="1139"/>
              <a:ext cx="95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Rectangle 404">
              <a:extLst>
                <a:ext uri="{FF2B5EF4-FFF2-40B4-BE49-F238E27FC236}">
                  <a16:creationId xmlns:a16="http://schemas.microsoft.com/office/drawing/2014/main" id="{28708CAB-2B96-4986-991E-2B8D1F10E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240"/>
              <a:ext cx="45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36" name="Freeform 405">
              <a:extLst>
                <a:ext uri="{FF2B5EF4-FFF2-40B4-BE49-F238E27FC236}">
                  <a16:creationId xmlns:a16="http://schemas.microsoft.com/office/drawing/2014/main" id="{B722EC5A-EAF1-4BB6-8498-DCEBC58F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230"/>
              <a:ext cx="57" cy="27"/>
            </a:xfrm>
            <a:custGeom>
              <a:avLst/>
              <a:gdLst>
                <a:gd name="T0" fmla="*/ 57 w 57"/>
                <a:gd name="T1" fmla="*/ 14 h 27"/>
                <a:gd name="T2" fmla="*/ 0 w 57"/>
                <a:gd name="T3" fmla="*/ 0 h 27"/>
                <a:gd name="T4" fmla="*/ 0 w 57"/>
                <a:gd name="T5" fmla="*/ 0 h 27"/>
                <a:gd name="T6" fmla="*/ 2 w 57"/>
                <a:gd name="T7" fmla="*/ 0 h 27"/>
                <a:gd name="T8" fmla="*/ 2 w 57"/>
                <a:gd name="T9" fmla="*/ 2 h 27"/>
                <a:gd name="T10" fmla="*/ 2 w 57"/>
                <a:gd name="T11" fmla="*/ 2 h 27"/>
                <a:gd name="T12" fmla="*/ 3 w 57"/>
                <a:gd name="T13" fmla="*/ 4 h 27"/>
                <a:gd name="T14" fmla="*/ 3 w 57"/>
                <a:gd name="T15" fmla="*/ 4 h 27"/>
                <a:gd name="T16" fmla="*/ 3 w 57"/>
                <a:gd name="T17" fmla="*/ 4 h 27"/>
                <a:gd name="T18" fmla="*/ 3 w 57"/>
                <a:gd name="T19" fmla="*/ 6 h 27"/>
                <a:gd name="T20" fmla="*/ 5 w 57"/>
                <a:gd name="T21" fmla="*/ 6 h 27"/>
                <a:gd name="T22" fmla="*/ 5 w 57"/>
                <a:gd name="T23" fmla="*/ 8 h 27"/>
                <a:gd name="T24" fmla="*/ 5 w 57"/>
                <a:gd name="T25" fmla="*/ 8 h 27"/>
                <a:gd name="T26" fmla="*/ 5 w 57"/>
                <a:gd name="T27" fmla="*/ 10 h 27"/>
                <a:gd name="T28" fmla="*/ 5 w 57"/>
                <a:gd name="T29" fmla="*/ 10 h 27"/>
                <a:gd name="T30" fmla="*/ 5 w 57"/>
                <a:gd name="T31" fmla="*/ 10 h 27"/>
                <a:gd name="T32" fmla="*/ 5 w 57"/>
                <a:gd name="T33" fmla="*/ 12 h 27"/>
                <a:gd name="T34" fmla="*/ 5 w 57"/>
                <a:gd name="T35" fmla="*/ 12 h 27"/>
                <a:gd name="T36" fmla="*/ 5 w 57"/>
                <a:gd name="T37" fmla="*/ 14 h 27"/>
                <a:gd name="T38" fmla="*/ 5 w 57"/>
                <a:gd name="T39" fmla="*/ 14 h 27"/>
                <a:gd name="T40" fmla="*/ 5 w 57"/>
                <a:gd name="T41" fmla="*/ 16 h 27"/>
                <a:gd name="T42" fmla="*/ 5 w 57"/>
                <a:gd name="T43" fmla="*/ 16 h 27"/>
                <a:gd name="T44" fmla="*/ 5 w 57"/>
                <a:gd name="T45" fmla="*/ 16 h 27"/>
                <a:gd name="T46" fmla="*/ 5 w 57"/>
                <a:gd name="T47" fmla="*/ 18 h 27"/>
                <a:gd name="T48" fmla="*/ 5 w 57"/>
                <a:gd name="T49" fmla="*/ 18 h 27"/>
                <a:gd name="T50" fmla="*/ 5 w 57"/>
                <a:gd name="T51" fmla="*/ 20 h 27"/>
                <a:gd name="T52" fmla="*/ 5 w 57"/>
                <a:gd name="T53" fmla="*/ 20 h 27"/>
                <a:gd name="T54" fmla="*/ 3 w 57"/>
                <a:gd name="T55" fmla="*/ 21 h 27"/>
                <a:gd name="T56" fmla="*/ 3 w 57"/>
                <a:gd name="T57" fmla="*/ 21 h 27"/>
                <a:gd name="T58" fmla="*/ 3 w 57"/>
                <a:gd name="T59" fmla="*/ 21 h 27"/>
                <a:gd name="T60" fmla="*/ 3 w 57"/>
                <a:gd name="T61" fmla="*/ 23 h 27"/>
                <a:gd name="T62" fmla="*/ 2 w 57"/>
                <a:gd name="T63" fmla="*/ 23 h 27"/>
                <a:gd name="T64" fmla="*/ 2 w 57"/>
                <a:gd name="T65" fmla="*/ 25 h 27"/>
                <a:gd name="T66" fmla="*/ 2 w 57"/>
                <a:gd name="T67" fmla="*/ 25 h 27"/>
                <a:gd name="T68" fmla="*/ 0 w 57"/>
                <a:gd name="T69" fmla="*/ 27 h 27"/>
                <a:gd name="T70" fmla="*/ 57 w 57"/>
                <a:gd name="T71" fmla="*/ 14 h 27"/>
                <a:gd name="T72" fmla="*/ 57 w 57"/>
                <a:gd name="T73" fmla="*/ 14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27"/>
                <a:gd name="T113" fmla="*/ 57 w 57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27">
                  <a:moveTo>
                    <a:pt x="57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Freeform 406">
              <a:extLst>
                <a:ext uri="{FF2B5EF4-FFF2-40B4-BE49-F238E27FC236}">
                  <a16:creationId xmlns:a16="http://schemas.microsoft.com/office/drawing/2014/main" id="{F0BD9524-8FE5-40A0-97F8-2DD9ADD7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236"/>
              <a:ext cx="345" cy="265"/>
            </a:xfrm>
            <a:custGeom>
              <a:avLst/>
              <a:gdLst>
                <a:gd name="T0" fmla="*/ 4 w 345"/>
                <a:gd name="T1" fmla="*/ 265 h 265"/>
                <a:gd name="T2" fmla="*/ 345 w 345"/>
                <a:gd name="T3" fmla="*/ 4 h 265"/>
                <a:gd name="T4" fmla="*/ 341 w 345"/>
                <a:gd name="T5" fmla="*/ 0 h 265"/>
                <a:gd name="T6" fmla="*/ 0 w 345"/>
                <a:gd name="T7" fmla="*/ 259 h 265"/>
                <a:gd name="T8" fmla="*/ 4 w 345"/>
                <a:gd name="T9" fmla="*/ 265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65"/>
                <a:gd name="T17" fmla="*/ 345 w 34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65">
                  <a:moveTo>
                    <a:pt x="4" y="265"/>
                  </a:moveTo>
                  <a:lnTo>
                    <a:pt x="345" y="4"/>
                  </a:lnTo>
                  <a:lnTo>
                    <a:pt x="341" y="0"/>
                  </a:lnTo>
                  <a:lnTo>
                    <a:pt x="0" y="259"/>
                  </a:lnTo>
                  <a:lnTo>
                    <a:pt x="4" y="2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Freeform 407">
              <a:extLst>
                <a:ext uri="{FF2B5EF4-FFF2-40B4-BE49-F238E27FC236}">
                  <a16:creationId xmlns:a16="http://schemas.microsoft.com/office/drawing/2014/main" id="{6D526CC1-5328-4024-86C3-8FD23193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474"/>
              <a:ext cx="46" cy="40"/>
            </a:xfrm>
            <a:custGeom>
              <a:avLst/>
              <a:gdLst>
                <a:gd name="T0" fmla="*/ 0 w 46"/>
                <a:gd name="T1" fmla="*/ 40 h 40"/>
                <a:gd name="T2" fmla="*/ 46 w 46"/>
                <a:gd name="T3" fmla="*/ 21 h 40"/>
                <a:gd name="T4" fmla="*/ 46 w 46"/>
                <a:gd name="T5" fmla="*/ 21 h 40"/>
                <a:gd name="T6" fmla="*/ 44 w 46"/>
                <a:gd name="T7" fmla="*/ 21 h 40"/>
                <a:gd name="T8" fmla="*/ 44 w 46"/>
                <a:gd name="T9" fmla="*/ 21 h 40"/>
                <a:gd name="T10" fmla="*/ 42 w 46"/>
                <a:gd name="T11" fmla="*/ 21 h 40"/>
                <a:gd name="T12" fmla="*/ 42 w 46"/>
                <a:gd name="T13" fmla="*/ 21 h 40"/>
                <a:gd name="T14" fmla="*/ 42 w 46"/>
                <a:gd name="T15" fmla="*/ 21 h 40"/>
                <a:gd name="T16" fmla="*/ 40 w 46"/>
                <a:gd name="T17" fmla="*/ 19 h 40"/>
                <a:gd name="T18" fmla="*/ 40 w 46"/>
                <a:gd name="T19" fmla="*/ 19 h 40"/>
                <a:gd name="T20" fmla="*/ 38 w 46"/>
                <a:gd name="T21" fmla="*/ 19 h 40"/>
                <a:gd name="T22" fmla="*/ 38 w 46"/>
                <a:gd name="T23" fmla="*/ 19 h 40"/>
                <a:gd name="T24" fmla="*/ 38 w 46"/>
                <a:gd name="T25" fmla="*/ 17 h 40"/>
                <a:gd name="T26" fmla="*/ 36 w 46"/>
                <a:gd name="T27" fmla="*/ 17 h 40"/>
                <a:gd name="T28" fmla="*/ 36 w 46"/>
                <a:gd name="T29" fmla="*/ 17 h 40"/>
                <a:gd name="T30" fmla="*/ 36 w 46"/>
                <a:gd name="T31" fmla="*/ 17 h 40"/>
                <a:gd name="T32" fmla="*/ 34 w 46"/>
                <a:gd name="T33" fmla="*/ 15 h 40"/>
                <a:gd name="T34" fmla="*/ 34 w 46"/>
                <a:gd name="T35" fmla="*/ 15 h 40"/>
                <a:gd name="T36" fmla="*/ 34 w 46"/>
                <a:gd name="T37" fmla="*/ 15 h 40"/>
                <a:gd name="T38" fmla="*/ 32 w 46"/>
                <a:gd name="T39" fmla="*/ 13 h 40"/>
                <a:gd name="T40" fmla="*/ 32 w 46"/>
                <a:gd name="T41" fmla="*/ 13 h 40"/>
                <a:gd name="T42" fmla="*/ 32 w 46"/>
                <a:gd name="T43" fmla="*/ 13 h 40"/>
                <a:gd name="T44" fmla="*/ 32 w 46"/>
                <a:gd name="T45" fmla="*/ 11 h 40"/>
                <a:gd name="T46" fmla="*/ 32 w 46"/>
                <a:gd name="T47" fmla="*/ 11 h 40"/>
                <a:gd name="T48" fmla="*/ 30 w 46"/>
                <a:gd name="T49" fmla="*/ 10 h 40"/>
                <a:gd name="T50" fmla="*/ 30 w 46"/>
                <a:gd name="T51" fmla="*/ 10 h 40"/>
                <a:gd name="T52" fmla="*/ 30 w 46"/>
                <a:gd name="T53" fmla="*/ 8 h 40"/>
                <a:gd name="T54" fmla="*/ 30 w 46"/>
                <a:gd name="T55" fmla="*/ 8 h 40"/>
                <a:gd name="T56" fmla="*/ 30 w 46"/>
                <a:gd name="T57" fmla="*/ 8 h 40"/>
                <a:gd name="T58" fmla="*/ 30 w 46"/>
                <a:gd name="T59" fmla="*/ 6 h 40"/>
                <a:gd name="T60" fmla="*/ 30 w 46"/>
                <a:gd name="T61" fmla="*/ 6 h 40"/>
                <a:gd name="T62" fmla="*/ 30 w 46"/>
                <a:gd name="T63" fmla="*/ 4 h 40"/>
                <a:gd name="T64" fmla="*/ 30 w 46"/>
                <a:gd name="T65" fmla="*/ 4 h 40"/>
                <a:gd name="T66" fmla="*/ 30 w 46"/>
                <a:gd name="T67" fmla="*/ 2 h 40"/>
                <a:gd name="T68" fmla="*/ 30 w 46"/>
                <a:gd name="T69" fmla="*/ 0 h 40"/>
                <a:gd name="T70" fmla="*/ 0 w 46"/>
                <a:gd name="T71" fmla="*/ 40 h 40"/>
                <a:gd name="T72" fmla="*/ 0 w 46"/>
                <a:gd name="T73" fmla="*/ 4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40"/>
                <a:gd name="T113" fmla="*/ 46 w 46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40">
                  <a:moveTo>
                    <a:pt x="0" y="40"/>
                  </a:moveTo>
                  <a:lnTo>
                    <a:pt x="46" y="21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Rectangle 408">
              <a:extLst>
                <a:ext uri="{FF2B5EF4-FFF2-40B4-BE49-F238E27FC236}">
                  <a16:creationId xmlns:a16="http://schemas.microsoft.com/office/drawing/2014/main" id="{D57A9DB7-FABE-4A76-96BA-222DBF47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148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40" name="Rectangle 409">
              <a:extLst>
                <a:ext uri="{FF2B5EF4-FFF2-40B4-BE49-F238E27FC236}">
                  <a16:creationId xmlns:a16="http://schemas.microsoft.com/office/drawing/2014/main" id="{9241790F-157C-4C75-98CA-0953F1E0B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41" name="Rectangle 410">
              <a:extLst>
                <a:ext uri="{FF2B5EF4-FFF2-40B4-BE49-F238E27FC236}">
                  <a16:creationId xmlns:a16="http://schemas.microsoft.com/office/drawing/2014/main" id="{0B8D134B-18B3-4CCE-B760-11142EDAF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216"/>
              <a:ext cx="5" cy="101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42" name="Freeform 411">
              <a:extLst>
                <a:ext uri="{FF2B5EF4-FFF2-40B4-BE49-F238E27FC236}">
                  <a16:creationId xmlns:a16="http://schemas.microsoft.com/office/drawing/2014/main" id="{7FF5E495-FE96-469F-AC8B-6E19BC17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187"/>
              <a:ext cx="27" cy="50"/>
            </a:xfrm>
            <a:custGeom>
              <a:avLst/>
              <a:gdLst>
                <a:gd name="T0" fmla="*/ 13 w 27"/>
                <a:gd name="T1" fmla="*/ 0 h 50"/>
                <a:gd name="T2" fmla="*/ 0 w 27"/>
                <a:gd name="T3" fmla="*/ 50 h 50"/>
                <a:gd name="T4" fmla="*/ 0 w 27"/>
                <a:gd name="T5" fmla="*/ 50 h 50"/>
                <a:gd name="T6" fmla="*/ 0 w 27"/>
                <a:gd name="T7" fmla="*/ 48 h 50"/>
                <a:gd name="T8" fmla="*/ 2 w 27"/>
                <a:gd name="T9" fmla="*/ 48 h 50"/>
                <a:gd name="T10" fmla="*/ 2 w 27"/>
                <a:gd name="T11" fmla="*/ 48 h 50"/>
                <a:gd name="T12" fmla="*/ 4 w 27"/>
                <a:gd name="T13" fmla="*/ 48 h 50"/>
                <a:gd name="T14" fmla="*/ 4 w 27"/>
                <a:gd name="T15" fmla="*/ 46 h 50"/>
                <a:gd name="T16" fmla="*/ 4 w 27"/>
                <a:gd name="T17" fmla="*/ 46 h 50"/>
                <a:gd name="T18" fmla="*/ 6 w 27"/>
                <a:gd name="T19" fmla="*/ 46 h 50"/>
                <a:gd name="T20" fmla="*/ 6 w 27"/>
                <a:gd name="T21" fmla="*/ 46 h 50"/>
                <a:gd name="T22" fmla="*/ 8 w 27"/>
                <a:gd name="T23" fmla="*/ 46 h 50"/>
                <a:gd name="T24" fmla="*/ 8 w 27"/>
                <a:gd name="T25" fmla="*/ 44 h 50"/>
                <a:gd name="T26" fmla="*/ 10 w 27"/>
                <a:gd name="T27" fmla="*/ 44 h 50"/>
                <a:gd name="T28" fmla="*/ 10 w 27"/>
                <a:gd name="T29" fmla="*/ 44 h 50"/>
                <a:gd name="T30" fmla="*/ 10 w 27"/>
                <a:gd name="T31" fmla="*/ 44 h 50"/>
                <a:gd name="T32" fmla="*/ 12 w 27"/>
                <a:gd name="T33" fmla="*/ 44 h 50"/>
                <a:gd name="T34" fmla="*/ 12 w 27"/>
                <a:gd name="T35" fmla="*/ 44 h 50"/>
                <a:gd name="T36" fmla="*/ 13 w 27"/>
                <a:gd name="T37" fmla="*/ 44 h 50"/>
                <a:gd name="T38" fmla="*/ 13 w 27"/>
                <a:gd name="T39" fmla="*/ 44 h 50"/>
                <a:gd name="T40" fmla="*/ 15 w 27"/>
                <a:gd name="T41" fmla="*/ 44 h 50"/>
                <a:gd name="T42" fmla="*/ 15 w 27"/>
                <a:gd name="T43" fmla="*/ 44 h 50"/>
                <a:gd name="T44" fmla="*/ 15 w 27"/>
                <a:gd name="T45" fmla="*/ 44 h 50"/>
                <a:gd name="T46" fmla="*/ 17 w 27"/>
                <a:gd name="T47" fmla="*/ 44 h 50"/>
                <a:gd name="T48" fmla="*/ 17 w 27"/>
                <a:gd name="T49" fmla="*/ 44 h 50"/>
                <a:gd name="T50" fmla="*/ 19 w 27"/>
                <a:gd name="T51" fmla="*/ 46 h 50"/>
                <a:gd name="T52" fmla="*/ 19 w 27"/>
                <a:gd name="T53" fmla="*/ 46 h 50"/>
                <a:gd name="T54" fmla="*/ 21 w 27"/>
                <a:gd name="T55" fmla="*/ 46 h 50"/>
                <a:gd name="T56" fmla="*/ 21 w 27"/>
                <a:gd name="T57" fmla="*/ 46 h 50"/>
                <a:gd name="T58" fmla="*/ 21 w 27"/>
                <a:gd name="T59" fmla="*/ 46 h 50"/>
                <a:gd name="T60" fmla="*/ 23 w 27"/>
                <a:gd name="T61" fmla="*/ 48 h 50"/>
                <a:gd name="T62" fmla="*/ 23 w 27"/>
                <a:gd name="T63" fmla="*/ 48 h 50"/>
                <a:gd name="T64" fmla="*/ 25 w 27"/>
                <a:gd name="T65" fmla="*/ 48 h 50"/>
                <a:gd name="T66" fmla="*/ 25 w 27"/>
                <a:gd name="T67" fmla="*/ 48 h 50"/>
                <a:gd name="T68" fmla="*/ 27 w 27"/>
                <a:gd name="T69" fmla="*/ 50 h 50"/>
                <a:gd name="T70" fmla="*/ 13 w 27"/>
                <a:gd name="T71" fmla="*/ 0 h 50"/>
                <a:gd name="T72" fmla="*/ 13 w 27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0"/>
                <a:gd name="T113" fmla="*/ 27 w 27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0">
                  <a:moveTo>
                    <a:pt x="13" y="0"/>
                  </a:move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7" y="5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Rectangle 412">
              <a:extLst>
                <a:ext uri="{FF2B5EF4-FFF2-40B4-BE49-F238E27FC236}">
                  <a16:creationId xmlns:a16="http://schemas.microsoft.com/office/drawing/2014/main" id="{FFBB4AF9-B4BF-45FD-9BEF-2FAE9AB43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080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44" name="Rectangle 413">
              <a:extLst>
                <a:ext uri="{FF2B5EF4-FFF2-40B4-BE49-F238E27FC236}">
                  <a16:creationId xmlns:a16="http://schemas.microsoft.com/office/drawing/2014/main" id="{D631F197-3C5C-46AB-8A4B-2BE37830D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248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1F1A17"/>
                  </a:solidFill>
                  <a:latin typeface="AvantGarde Md BT" pitchFamily="34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3804" name="Group 416">
            <a:extLst>
              <a:ext uri="{FF2B5EF4-FFF2-40B4-BE49-F238E27FC236}">
                <a16:creationId xmlns:a16="http://schemas.microsoft.com/office/drawing/2014/main" id="{8F3DB788-E120-4515-BC73-919285AF70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750" y="3676650"/>
            <a:ext cx="2736850" cy="1612900"/>
            <a:chOff x="1859" y="1561"/>
            <a:chExt cx="2042" cy="1203"/>
          </a:xfrm>
        </p:grpSpPr>
        <p:sp>
          <p:nvSpPr>
            <p:cNvPr id="33920" name="AutoShape 415">
              <a:extLst>
                <a:ext uri="{FF2B5EF4-FFF2-40B4-BE49-F238E27FC236}">
                  <a16:creationId xmlns:a16="http://schemas.microsoft.com/office/drawing/2014/main" id="{32D17737-864A-4F07-857B-D18FB12B34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59" y="1561"/>
              <a:ext cx="20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Freeform 417">
              <a:extLst>
                <a:ext uri="{FF2B5EF4-FFF2-40B4-BE49-F238E27FC236}">
                  <a16:creationId xmlns:a16="http://schemas.microsoft.com/office/drawing/2014/main" id="{DCC69384-3313-4DC0-A839-D74BB77B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689"/>
              <a:ext cx="27" cy="58"/>
            </a:xfrm>
            <a:custGeom>
              <a:avLst/>
              <a:gdLst>
                <a:gd name="T0" fmla="*/ 13 w 27"/>
                <a:gd name="T1" fmla="*/ 58 h 58"/>
                <a:gd name="T2" fmla="*/ 0 w 27"/>
                <a:gd name="T3" fmla="*/ 0 h 58"/>
                <a:gd name="T4" fmla="*/ 0 w 27"/>
                <a:gd name="T5" fmla="*/ 0 h 58"/>
                <a:gd name="T6" fmla="*/ 0 w 27"/>
                <a:gd name="T7" fmla="*/ 2 h 58"/>
                <a:gd name="T8" fmla="*/ 2 w 27"/>
                <a:gd name="T9" fmla="*/ 2 h 58"/>
                <a:gd name="T10" fmla="*/ 2 w 27"/>
                <a:gd name="T11" fmla="*/ 2 h 58"/>
                <a:gd name="T12" fmla="*/ 4 w 27"/>
                <a:gd name="T13" fmla="*/ 4 h 58"/>
                <a:gd name="T14" fmla="*/ 4 w 27"/>
                <a:gd name="T15" fmla="*/ 4 h 58"/>
                <a:gd name="T16" fmla="*/ 4 w 27"/>
                <a:gd name="T17" fmla="*/ 4 h 58"/>
                <a:gd name="T18" fmla="*/ 6 w 27"/>
                <a:gd name="T19" fmla="*/ 6 h 58"/>
                <a:gd name="T20" fmla="*/ 6 w 27"/>
                <a:gd name="T21" fmla="*/ 6 h 58"/>
                <a:gd name="T22" fmla="*/ 8 w 27"/>
                <a:gd name="T23" fmla="*/ 6 h 58"/>
                <a:gd name="T24" fmla="*/ 8 w 27"/>
                <a:gd name="T25" fmla="*/ 6 h 58"/>
                <a:gd name="T26" fmla="*/ 10 w 27"/>
                <a:gd name="T27" fmla="*/ 6 h 58"/>
                <a:gd name="T28" fmla="*/ 10 w 27"/>
                <a:gd name="T29" fmla="*/ 6 h 58"/>
                <a:gd name="T30" fmla="*/ 10 w 27"/>
                <a:gd name="T31" fmla="*/ 6 h 58"/>
                <a:gd name="T32" fmla="*/ 11 w 27"/>
                <a:gd name="T33" fmla="*/ 6 h 58"/>
                <a:gd name="T34" fmla="*/ 11 w 27"/>
                <a:gd name="T35" fmla="*/ 8 h 58"/>
                <a:gd name="T36" fmla="*/ 13 w 27"/>
                <a:gd name="T37" fmla="*/ 8 h 58"/>
                <a:gd name="T38" fmla="*/ 13 w 27"/>
                <a:gd name="T39" fmla="*/ 8 h 58"/>
                <a:gd name="T40" fmla="*/ 15 w 27"/>
                <a:gd name="T41" fmla="*/ 6 h 58"/>
                <a:gd name="T42" fmla="*/ 15 w 27"/>
                <a:gd name="T43" fmla="*/ 6 h 58"/>
                <a:gd name="T44" fmla="*/ 17 w 27"/>
                <a:gd name="T45" fmla="*/ 6 h 58"/>
                <a:gd name="T46" fmla="*/ 17 w 27"/>
                <a:gd name="T47" fmla="*/ 6 h 58"/>
                <a:gd name="T48" fmla="*/ 17 w 27"/>
                <a:gd name="T49" fmla="*/ 6 h 58"/>
                <a:gd name="T50" fmla="*/ 19 w 27"/>
                <a:gd name="T51" fmla="*/ 6 h 58"/>
                <a:gd name="T52" fmla="*/ 19 w 27"/>
                <a:gd name="T53" fmla="*/ 6 h 58"/>
                <a:gd name="T54" fmla="*/ 21 w 27"/>
                <a:gd name="T55" fmla="*/ 6 h 58"/>
                <a:gd name="T56" fmla="*/ 21 w 27"/>
                <a:gd name="T57" fmla="*/ 4 h 58"/>
                <a:gd name="T58" fmla="*/ 23 w 27"/>
                <a:gd name="T59" fmla="*/ 4 h 58"/>
                <a:gd name="T60" fmla="*/ 23 w 27"/>
                <a:gd name="T61" fmla="*/ 4 h 58"/>
                <a:gd name="T62" fmla="*/ 23 w 27"/>
                <a:gd name="T63" fmla="*/ 2 h 58"/>
                <a:gd name="T64" fmla="*/ 25 w 27"/>
                <a:gd name="T65" fmla="*/ 2 h 58"/>
                <a:gd name="T66" fmla="*/ 25 w 27"/>
                <a:gd name="T67" fmla="*/ 2 h 58"/>
                <a:gd name="T68" fmla="*/ 27 w 27"/>
                <a:gd name="T69" fmla="*/ 0 h 58"/>
                <a:gd name="T70" fmla="*/ 13 w 27"/>
                <a:gd name="T71" fmla="*/ 58 h 58"/>
                <a:gd name="T72" fmla="*/ 13 w 27"/>
                <a:gd name="T73" fmla="*/ 58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8"/>
                <a:gd name="T113" fmla="*/ 27 w 27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8">
                  <a:moveTo>
                    <a:pt x="13" y="5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Rectangle 418">
              <a:extLst>
                <a:ext uri="{FF2B5EF4-FFF2-40B4-BE49-F238E27FC236}">
                  <a16:creationId xmlns:a16="http://schemas.microsoft.com/office/drawing/2014/main" id="{DB89DF4B-C858-4FEC-9AC8-CBA7DE40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2355"/>
              <a:ext cx="5" cy="36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23" name="Freeform 419">
              <a:extLst>
                <a:ext uri="{FF2B5EF4-FFF2-40B4-BE49-F238E27FC236}">
                  <a16:creationId xmlns:a16="http://schemas.microsoft.com/office/drawing/2014/main" id="{179E8F87-7BA1-4AD4-A74D-A7BFBED6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327"/>
              <a:ext cx="27" cy="55"/>
            </a:xfrm>
            <a:custGeom>
              <a:avLst/>
              <a:gdLst>
                <a:gd name="T0" fmla="*/ 13 w 27"/>
                <a:gd name="T1" fmla="*/ 0 h 55"/>
                <a:gd name="T2" fmla="*/ 0 w 27"/>
                <a:gd name="T3" fmla="*/ 55 h 55"/>
                <a:gd name="T4" fmla="*/ 0 w 27"/>
                <a:gd name="T5" fmla="*/ 55 h 55"/>
                <a:gd name="T6" fmla="*/ 0 w 27"/>
                <a:gd name="T7" fmla="*/ 55 h 55"/>
                <a:gd name="T8" fmla="*/ 2 w 27"/>
                <a:gd name="T9" fmla="*/ 55 h 55"/>
                <a:gd name="T10" fmla="*/ 2 w 27"/>
                <a:gd name="T11" fmla="*/ 53 h 55"/>
                <a:gd name="T12" fmla="*/ 4 w 27"/>
                <a:gd name="T13" fmla="*/ 53 h 55"/>
                <a:gd name="T14" fmla="*/ 4 w 27"/>
                <a:gd name="T15" fmla="*/ 53 h 55"/>
                <a:gd name="T16" fmla="*/ 4 w 27"/>
                <a:gd name="T17" fmla="*/ 53 h 55"/>
                <a:gd name="T18" fmla="*/ 6 w 27"/>
                <a:gd name="T19" fmla="*/ 51 h 55"/>
                <a:gd name="T20" fmla="*/ 6 w 27"/>
                <a:gd name="T21" fmla="*/ 51 h 55"/>
                <a:gd name="T22" fmla="*/ 8 w 27"/>
                <a:gd name="T23" fmla="*/ 51 h 55"/>
                <a:gd name="T24" fmla="*/ 8 w 27"/>
                <a:gd name="T25" fmla="*/ 51 h 55"/>
                <a:gd name="T26" fmla="*/ 10 w 27"/>
                <a:gd name="T27" fmla="*/ 51 h 55"/>
                <a:gd name="T28" fmla="*/ 10 w 27"/>
                <a:gd name="T29" fmla="*/ 49 h 55"/>
                <a:gd name="T30" fmla="*/ 10 w 27"/>
                <a:gd name="T31" fmla="*/ 49 h 55"/>
                <a:gd name="T32" fmla="*/ 11 w 27"/>
                <a:gd name="T33" fmla="*/ 49 h 55"/>
                <a:gd name="T34" fmla="*/ 11 w 27"/>
                <a:gd name="T35" fmla="*/ 49 h 55"/>
                <a:gd name="T36" fmla="*/ 13 w 27"/>
                <a:gd name="T37" fmla="*/ 49 h 55"/>
                <a:gd name="T38" fmla="*/ 13 w 27"/>
                <a:gd name="T39" fmla="*/ 49 h 55"/>
                <a:gd name="T40" fmla="*/ 15 w 27"/>
                <a:gd name="T41" fmla="*/ 49 h 55"/>
                <a:gd name="T42" fmla="*/ 15 w 27"/>
                <a:gd name="T43" fmla="*/ 49 h 55"/>
                <a:gd name="T44" fmla="*/ 17 w 27"/>
                <a:gd name="T45" fmla="*/ 49 h 55"/>
                <a:gd name="T46" fmla="*/ 17 w 27"/>
                <a:gd name="T47" fmla="*/ 51 h 55"/>
                <a:gd name="T48" fmla="*/ 17 w 27"/>
                <a:gd name="T49" fmla="*/ 51 h 55"/>
                <a:gd name="T50" fmla="*/ 19 w 27"/>
                <a:gd name="T51" fmla="*/ 51 h 55"/>
                <a:gd name="T52" fmla="*/ 19 w 27"/>
                <a:gd name="T53" fmla="*/ 51 h 55"/>
                <a:gd name="T54" fmla="*/ 21 w 27"/>
                <a:gd name="T55" fmla="*/ 51 h 55"/>
                <a:gd name="T56" fmla="*/ 21 w 27"/>
                <a:gd name="T57" fmla="*/ 53 h 55"/>
                <a:gd name="T58" fmla="*/ 23 w 27"/>
                <a:gd name="T59" fmla="*/ 53 h 55"/>
                <a:gd name="T60" fmla="*/ 23 w 27"/>
                <a:gd name="T61" fmla="*/ 53 h 55"/>
                <a:gd name="T62" fmla="*/ 23 w 27"/>
                <a:gd name="T63" fmla="*/ 53 h 55"/>
                <a:gd name="T64" fmla="*/ 25 w 27"/>
                <a:gd name="T65" fmla="*/ 55 h 55"/>
                <a:gd name="T66" fmla="*/ 25 w 27"/>
                <a:gd name="T67" fmla="*/ 55 h 55"/>
                <a:gd name="T68" fmla="*/ 27 w 27"/>
                <a:gd name="T69" fmla="*/ 55 h 55"/>
                <a:gd name="T70" fmla="*/ 13 w 27"/>
                <a:gd name="T71" fmla="*/ 0 h 55"/>
                <a:gd name="T72" fmla="*/ 13 w 27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5"/>
                <a:gd name="T113" fmla="*/ 27 w 2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5">
                  <a:moveTo>
                    <a:pt x="13" y="0"/>
                  </a:moveTo>
                  <a:lnTo>
                    <a:pt x="0" y="5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1" y="53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Freeform 420">
              <a:extLst>
                <a:ext uri="{FF2B5EF4-FFF2-40B4-BE49-F238E27FC236}">
                  <a16:creationId xmlns:a16="http://schemas.microsoft.com/office/drawing/2014/main" id="{5121776A-BAA4-481A-9782-CAB51B2C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265"/>
              <a:ext cx="27" cy="56"/>
            </a:xfrm>
            <a:custGeom>
              <a:avLst/>
              <a:gdLst>
                <a:gd name="T0" fmla="*/ 13 w 27"/>
                <a:gd name="T1" fmla="*/ 56 h 56"/>
                <a:gd name="T2" fmla="*/ 0 w 27"/>
                <a:gd name="T3" fmla="*/ 0 h 56"/>
                <a:gd name="T4" fmla="*/ 0 w 27"/>
                <a:gd name="T5" fmla="*/ 0 h 56"/>
                <a:gd name="T6" fmla="*/ 0 w 27"/>
                <a:gd name="T7" fmla="*/ 0 h 56"/>
                <a:gd name="T8" fmla="*/ 2 w 27"/>
                <a:gd name="T9" fmla="*/ 2 h 56"/>
                <a:gd name="T10" fmla="*/ 2 w 27"/>
                <a:gd name="T11" fmla="*/ 2 h 56"/>
                <a:gd name="T12" fmla="*/ 4 w 27"/>
                <a:gd name="T13" fmla="*/ 2 h 56"/>
                <a:gd name="T14" fmla="*/ 4 w 27"/>
                <a:gd name="T15" fmla="*/ 4 h 56"/>
                <a:gd name="T16" fmla="*/ 4 w 27"/>
                <a:gd name="T17" fmla="*/ 4 h 56"/>
                <a:gd name="T18" fmla="*/ 6 w 27"/>
                <a:gd name="T19" fmla="*/ 4 h 56"/>
                <a:gd name="T20" fmla="*/ 6 w 27"/>
                <a:gd name="T21" fmla="*/ 4 h 56"/>
                <a:gd name="T22" fmla="*/ 8 w 27"/>
                <a:gd name="T23" fmla="*/ 4 h 56"/>
                <a:gd name="T24" fmla="*/ 8 w 27"/>
                <a:gd name="T25" fmla="*/ 6 h 56"/>
                <a:gd name="T26" fmla="*/ 10 w 27"/>
                <a:gd name="T27" fmla="*/ 6 h 56"/>
                <a:gd name="T28" fmla="*/ 10 w 27"/>
                <a:gd name="T29" fmla="*/ 6 h 56"/>
                <a:gd name="T30" fmla="*/ 11 w 27"/>
                <a:gd name="T31" fmla="*/ 6 h 56"/>
                <a:gd name="T32" fmla="*/ 11 w 27"/>
                <a:gd name="T33" fmla="*/ 6 h 56"/>
                <a:gd name="T34" fmla="*/ 11 w 27"/>
                <a:gd name="T35" fmla="*/ 6 h 56"/>
                <a:gd name="T36" fmla="*/ 13 w 27"/>
                <a:gd name="T37" fmla="*/ 6 h 56"/>
                <a:gd name="T38" fmla="*/ 13 w 27"/>
                <a:gd name="T39" fmla="*/ 6 h 56"/>
                <a:gd name="T40" fmla="*/ 15 w 27"/>
                <a:gd name="T41" fmla="*/ 6 h 56"/>
                <a:gd name="T42" fmla="*/ 15 w 27"/>
                <a:gd name="T43" fmla="*/ 6 h 56"/>
                <a:gd name="T44" fmla="*/ 17 w 27"/>
                <a:gd name="T45" fmla="*/ 6 h 56"/>
                <a:gd name="T46" fmla="*/ 17 w 27"/>
                <a:gd name="T47" fmla="*/ 6 h 56"/>
                <a:gd name="T48" fmla="*/ 17 w 27"/>
                <a:gd name="T49" fmla="*/ 6 h 56"/>
                <a:gd name="T50" fmla="*/ 19 w 27"/>
                <a:gd name="T51" fmla="*/ 4 h 56"/>
                <a:gd name="T52" fmla="*/ 19 w 27"/>
                <a:gd name="T53" fmla="*/ 4 h 56"/>
                <a:gd name="T54" fmla="*/ 21 w 27"/>
                <a:gd name="T55" fmla="*/ 4 h 56"/>
                <a:gd name="T56" fmla="*/ 21 w 27"/>
                <a:gd name="T57" fmla="*/ 4 h 56"/>
                <a:gd name="T58" fmla="*/ 23 w 27"/>
                <a:gd name="T59" fmla="*/ 4 h 56"/>
                <a:gd name="T60" fmla="*/ 23 w 27"/>
                <a:gd name="T61" fmla="*/ 2 h 56"/>
                <a:gd name="T62" fmla="*/ 23 w 27"/>
                <a:gd name="T63" fmla="*/ 2 h 56"/>
                <a:gd name="T64" fmla="*/ 25 w 27"/>
                <a:gd name="T65" fmla="*/ 2 h 56"/>
                <a:gd name="T66" fmla="*/ 25 w 27"/>
                <a:gd name="T67" fmla="*/ 0 h 56"/>
                <a:gd name="T68" fmla="*/ 27 w 27"/>
                <a:gd name="T69" fmla="*/ 0 h 56"/>
                <a:gd name="T70" fmla="*/ 13 w 27"/>
                <a:gd name="T71" fmla="*/ 56 h 56"/>
                <a:gd name="T72" fmla="*/ 13 w 27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6"/>
                <a:gd name="T113" fmla="*/ 27 w 27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6">
                  <a:moveTo>
                    <a:pt x="13" y="5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Rectangle 421">
              <a:extLst>
                <a:ext uri="{FF2B5EF4-FFF2-40B4-BE49-F238E27FC236}">
                  <a16:creationId xmlns:a16="http://schemas.microsoft.com/office/drawing/2014/main" id="{84C8E23B-934E-4319-AE52-5C87C9C8D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603"/>
              <a:ext cx="5" cy="69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26" name="Freeform 422">
              <a:extLst>
                <a:ext uri="{FF2B5EF4-FFF2-40B4-BE49-F238E27FC236}">
                  <a16:creationId xmlns:a16="http://schemas.microsoft.com/office/drawing/2014/main" id="{A1127443-C244-4F76-8CDD-EA361C7E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574"/>
              <a:ext cx="27" cy="58"/>
            </a:xfrm>
            <a:custGeom>
              <a:avLst/>
              <a:gdLst>
                <a:gd name="T0" fmla="*/ 13 w 27"/>
                <a:gd name="T1" fmla="*/ 0 h 58"/>
                <a:gd name="T2" fmla="*/ 0 w 27"/>
                <a:gd name="T3" fmla="*/ 58 h 58"/>
                <a:gd name="T4" fmla="*/ 0 w 27"/>
                <a:gd name="T5" fmla="*/ 58 h 58"/>
                <a:gd name="T6" fmla="*/ 0 w 27"/>
                <a:gd name="T7" fmla="*/ 56 h 58"/>
                <a:gd name="T8" fmla="*/ 2 w 27"/>
                <a:gd name="T9" fmla="*/ 56 h 58"/>
                <a:gd name="T10" fmla="*/ 2 w 27"/>
                <a:gd name="T11" fmla="*/ 56 h 58"/>
                <a:gd name="T12" fmla="*/ 4 w 27"/>
                <a:gd name="T13" fmla="*/ 54 h 58"/>
                <a:gd name="T14" fmla="*/ 4 w 27"/>
                <a:gd name="T15" fmla="*/ 54 h 58"/>
                <a:gd name="T16" fmla="*/ 4 w 27"/>
                <a:gd name="T17" fmla="*/ 54 h 58"/>
                <a:gd name="T18" fmla="*/ 6 w 27"/>
                <a:gd name="T19" fmla="*/ 54 h 58"/>
                <a:gd name="T20" fmla="*/ 6 w 27"/>
                <a:gd name="T21" fmla="*/ 52 h 58"/>
                <a:gd name="T22" fmla="*/ 8 w 27"/>
                <a:gd name="T23" fmla="*/ 52 h 58"/>
                <a:gd name="T24" fmla="*/ 8 w 27"/>
                <a:gd name="T25" fmla="*/ 52 h 58"/>
                <a:gd name="T26" fmla="*/ 10 w 27"/>
                <a:gd name="T27" fmla="*/ 52 h 58"/>
                <a:gd name="T28" fmla="*/ 10 w 27"/>
                <a:gd name="T29" fmla="*/ 52 h 58"/>
                <a:gd name="T30" fmla="*/ 11 w 27"/>
                <a:gd name="T31" fmla="*/ 52 h 58"/>
                <a:gd name="T32" fmla="*/ 11 w 27"/>
                <a:gd name="T33" fmla="*/ 52 h 58"/>
                <a:gd name="T34" fmla="*/ 11 w 27"/>
                <a:gd name="T35" fmla="*/ 52 h 58"/>
                <a:gd name="T36" fmla="*/ 13 w 27"/>
                <a:gd name="T37" fmla="*/ 52 h 58"/>
                <a:gd name="T38" fmla="*/ 13 w 27"/>
                <a:gd name="T39" fmla="*/ 52 h 58"/>
                <a:gd name="T40" fmla="*/ 15 w 27"/>
                <a:gd name="T41" fmla="*/ 52 h 58"/>
                <a:gd name="T42" fmla="*/ 15 w 27"/>
                <a:gd name="T43" fmla="*/ 52 h 58"/>
                <a:gd name="T44" fmla="*/ 17 w 27"/>
                <a:gd name="T45" fmla="*/ 52 h 58"/>
                <a:gd name="T46" fmla="*/ 17 w 27"/>
                <a:gd name="T47" fmla="*/ 52 h 58"/>
                <a:gd name="T48" fmla="*/ 17 w 27"/>
                <a:gd name="T49" fmla="*/ 52 h 58"/>
                <a:gd name="T50" fmla="*/ 19 w 27"/>
                <a:gd name="T51" fmla="*/ 52 h 58"/>
                <a:gd name="T52" fmla="*/ 19 w 27"/>
                <a:gd name="T53" fmla="*/ 52 h 58"/>
                <a:gd name="T54" fmla="*/ 21 w 27"/>
                <a:gd name="T55" fmla="*/ 54 h 58"/>
                <a:gd name="T56" fmla="*/ 21 w 27"/>
                <a:gd name="T57" fmla="*/ 54 h 58"/>
                <a:gd name="T58" fmla="*/ 23 w 27"/>
                <a:gd name="T59" fmla="*/ 54 h 58"/>
                <a:gd name="T60" fmla="*/ 23 w 27"/>
                <a:gd name="T61" fmla="*/ 54 h 58"/>
                <a:gd name="T62" fmla="*/ 23 w 27"/>
                <a:gd name="T63" fmla="*/ 56 h 58"/>
                <a:gd name="T64" fmla="*/ 25 w 27"/>
                <a:gd name="T65" fmla="*/ 56 h 58"/>
                <a:gd name="T66" fmla="*/ 25 w 27"/>
                <a:gd name="T67" fmla="*/ 56 h 58"/>
                <a:gd name="T68" fmla="*/ 27 w 27"/>
                <a:gd name="T69" fmla="*/ 58 h 58"/>
                <a:gd name="T70" fmla="*/ 13 w 27"/>
                <a:gd name="T71" fmla="*/ 0 h 58"/>
                <a:gd name="T72" fmla="*/ 13 w 27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8"/>
                <a:gd name="T113" fmla="*/ 27 w 27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8">
                  <a:moveTo>
                    <a:pt x="13" y="0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Line 423">
              <a:extLst>
                <a:ext uri="{FF2B5EF4-FFF2-40B4-BE49-F238E27FC236}">
                  <a16:creationId xmlns:a16="http://schemas.microsoft.com/office/drawing/2014/main" id="{5F721909-4201-4D65-BF1F-1D5F24D24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325"/>
              <a:ext cx="933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Line 424">
              <a:extLst>
                <a:ext uri="{FF2B5EF4-FFF2-40B4-BE49-F238E27FC236}">
                  <a16:creationId xmlns:a16="http://schemas.microsoft.com/office/drawing/2014/main" id="{DFA6A205-66A7-43FE-880A-D3CD0F83C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2752"/>
              <a:ext cx="1982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Rectangle 425">
              <a:extLst>
                <a:ext uri="{FF2B5EF4-FFF2-40B4-BE49-F238E27FC236}">
                  <a16:creationId xmlns:a16="http://schemas.microsoft.com/office/drawing/2014/main" id="{D45E274C-F513-49F2-BA10-F5519AAE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868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30" name="Rectangle 426">
              <a:extLst>
                <a:ext uri="{FF2B5EF4-FFF2-40B4-BE49-F238E27FC236}">
                  <a16:creationId xmlns:a16="http://schemas.microsoft.com/office/drawing/2014/main" id="{3D489F21-BB77-4BCE-AA1E-FD71F1534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1958"/>
              <a:ext cx="57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31" name="Rectangle 427">
              <a:extLst>
                <a:ext uri="{FF2B5EF4-FFF2-40B4-BE49-F238E27FC236}">
                  <a16:creationId xmlns:a16="http://schemas.microsoft.com/office/drawing/2014/main" id="{9E0338B0-6CE5-4000-93F9-DCC0AED47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440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32" name="Rectangle 428">
              <a:extLst>
                <a:ext uri="{FF2B5EF4-FFF2-40B4-BE49-F238E27FC236}">
                  <a16:creationId xmlns:a16="http://schemas.microsoft.com/office/drawing/2014/main" id="{BBE61723-CBA1-45A0-84DD-1568249B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530"/>
              <a:ext cx="4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33" name="Line 429">
              <a:extLst>
                <a:ext uri="{FF2B5EF4-FFF2-40B4-BE49-F238E27FC236}">
                  <a16:creationId xmlns:a16="http://schemas.microsoft.com/office/drawing/2014/main" id="{4483AA82-0F7D-45AA-9D6E-4692F3B9C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573"/>
              <a:ext cx="1598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717" name="Text Box 445">
            <a:extLst>
              <a:ext uri="{FF2B5EF4-FFF2-40B4-BE49-F238E27FC236}">
                <a16:creationId xmlns:a16="http://schemas.microsoft.com/office/drawing/2014/main" id="{2876E27E-D858-4E30-9DC2-AD18BD34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205038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Iz jednakosti zapremina:</a:t>
            </a:r>
          </a:p>
        </p:txBody>
      </p:sp>
      <p:grpSp>
        <p:nvGrpSpPr>
          <p:cNvPr id="8" name="Group 448">
            <a:extLst>
              <a:ext uri="{FF2B5EF4-FFF2-40B4-BE49-F238E27FC236}">
                <a16:creationId xmlns:a16="http://schemas.microsoft.com/office/drawing/2014/main" id="{A1776CC7-1B3D-420B-AE78-725CA884B6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6675" y="2528888"/>
            <a:ext cx="3790950" cy="790575"/>
            <a:chOff x="2374" y="1932"/>
            <a:chExt cx="2388" cy="498"/>
          </a:xfrm>
        </p:grpSpPr>
        <p:sp>
          <p:nvSpPr>
            <p:cNvPr id="33897" name="AutoShape 447">
              <a:extLst>
                <a:ext uri="{FF2B5EF4-FFF2-40B4-BE49-F238E27FC236}">
                  <a16:creationId xmlns:a16="http://schemas.microsoft.com/office/drawing/2014/main" id="{E39251C6-A145-4FD0-8A9D-A88619BD26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74" y="1938"/>
              <a:ext cx="238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449">
              <a:extLst>
                <a:ext uri="{FF2B5EF4-FFF2-40B4-BE49-F238E27FC236}">
                  <a16:creationId xmlns:a16="http://schemas.microsoft.com/office/drawing/2014/main" id="{3DE26E08-C706-4CC9-A58F-832CD3B28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2175"/>
              <a:ext cx="1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Rectangle 450">
              <a:extLst>
                <a:ext uri="{FF2B5EF4-FFF2-40B4-BE49-F238E27FC236}">
                  <a16:creationId xmlns:a16="http://schemas.microsoft.com/office/drawing/2014/main" id="{DF17B1FF-B552-4EA3-A1B9-49093A33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2173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0" name="Rectangle 451">
              <a:extLst>
                <a:ext uri="{FF2B5EF4-FFF2-40B4-BE49-F238E27FC236}">
                  <a16:creationId xmlns:a16="http://schemas.microsoft.com/office/drawing/2014/main" id="{0A8F31DE-824F-4AB2-841B-59C167D25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05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1" name="Rectangle 452">
              <a:extLst>
                <a:ext uri="{FF2B5EF4-FFF2-40B4-BE49-F238E27FC236}">
                  <a16:creationId xmlns:a16="http://schemas.microsoft.com/office/drawing/2014/main" id="{CFB11AAD-5E3A-4889-9F4C-61BA11D5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2052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2" name="Rectangle 453">
              <a:extLst>
                <a:ext uri="{FF2B5EF4-FFF2-40B4-BE49-F238E27FC236}">
                  <a16:creationId xmlns:a16="http://schemas.microsoft.com/office/drawing/2014/main" id="{ADDEEC52-AC92-4766-ABCF-24503BCC5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05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3" name="Rectangle 454">
              <a:extLst>
                <a:ext uri="{FF2B5EF4-FFF2-40B4-BE49-F238E27FC236}">
                  <a16:creationId xmlns:a16="http://schemas.microsoft.com/office/drawing/2014/main" id="{B8DE522B-4F11-4BA7-A8FD-1241F2C2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2052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4" name="Rectangle 455">
              <a:extLst>
                <a:ext uri="{FF2B5EF4-FFF2-40B4-BE49-F238E27FC236}">
                  <a16:creationId xmlns:a16="http://schemas.microsoft.com/office/drawing/2014/main" id="{F2EB9EDE-4F35-4BA9-B8D9-84787F0BC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052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5" name="Rectangle 456">
              <a:extLst>
                <a:ext uri="{FF2B5EF4-FFF2-40B4-BE49-F238E27FC236}">
                  <a16:creationId xmlns:a16="http://schemas.microsoft.com/office/drawing/2014/main" id="{DAC1726C-4347-423F-9A78-7267C960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052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6" name="Rectangle 457">
              <a:extLst>
                <a:ext uri="{FF2B5EF4-FFF2-40B4-BE49-F238E27FC236}">
                  <a16:creationId xmlns:a16="http://schemas.microsoft.com/office/drawing/2014/main" id="{65950D04-F514-49E6-AB6C-F0095AA7C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2033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7" name="Rectangle 458">
              <a:extLst>
                <a:ext uri="{FF2B5EF4-FFF2-40B4-BE49-F238E27FC236}">
                  <a16:creationId xmlns:a16="http://schemas.microsoft.com/office/drawing/2014/main" id="{45EE2EDA-94EF-43B9-9816-4897A006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03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8" name="Rectangle 459">
              <a:extLst>
                <a:ext uri="{FF2B5EF4-FFF2-40B4-BE49-F238E27FC236}">
                  <a16:creationId xmlns:a16="http://schemas.microsoft.com/office/drawing/2014/main" id="{BE166357-8E33-4495-BEC7-3E72296B7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033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09" name="Rectangle 460">
              <a:extLst>
                <a:ext uri="{FF2B5EF4-FFF2-40B4-BE49-F238E27FC236}">
                  <a16:creationId xmlns:a16="http://schemas.microsoft.com/office/drawing/2014/main" id="{672F6D3A-EBC7-40E4-B1F1-C03A20D28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03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0" name="Rectangle 461">
              <a:extLst>
                <a:ext uri="{FF2B5EF4-FFF2-40B4-BE49-F238E27FC236}">
                  <a16:creationId xmlns:a16="http://schemas.microsoft.com/office/drawing/2014/main" id="{9440C5A0-D213-4515-ABE8-C8AC322D2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033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1" name="Rectangle 462">
              <a:extLst>
                <a:ext uri="{FF2B5EF4-FFF2-40B4-BE49-F238E27FC236}">
                  <a16:creationId xmlns:a16="http://schemas.microsoft.com/office/drawing/2014/main" id="{4FE69E66-E59A-46A6-927D-EC411A235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03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2" name="Rectangle 463">
              <a:extLst>
                <a:ext uri="{FF2B5EF4-FFF2-40B4-BE49-F238E27FC236}">
                  <a16:creationId xmlns:a16="http://schemas.microsoft.com/office/drawing/2014/main" id="{C2631E9F-6CBE-42F6-9626-9052D1EB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203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3" name="Rectangle 464">
              <a:extLst>
                <a:ext uri="{FF2B5EF4-FFF2-40B4-BE49-F238E27FC236}">
                  <a16:creationId xmlns:a16="http://schemas.microsoft.com/office/drawing/2014/main" id="{F6BEE574-A1E0-453B-BDD7-8F2780F9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03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4" name="Rectangle 465">
              <a:extLst>
                <a:ext uri="{FF2B5EF4-FFF2-40B4-BE49-F238E27FC236}">
                  <a16:creationId xmlns:a16="http://schemas.microsoft.com/office/drawing/2014/main" id="{1455A373-2D39-4C74-A14F-A7ED32AC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203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5" name="Rectangle 466">
              <a:extLst>
                <a:ext uri="{FF2B5EF4-FFF2-40B4-BE49-F238E27FC236}">
                  <a16:creationId xmlns:a16="http://schemas.microsoft.com/office/drawing/2014/main" id="{9712C70A-609D-4F53-80FE-1A0238472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17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6" name="Rectangle 467">
              <a:extLst>
                <a:ext uri="{FF2B5EF4-FFF2-40B4-BE49-F238E27FC236}">
                  <a16:creationId xmlns:a16="http://schemas.microsoft.com/office/drawing/2014/main" id="{03C53348-8586-411D-BAFA-804BDFE28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03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7" name="Rectangle 468">
              <a:extLst>
                <a:ext uri="{FF2B5EF4-FFF2-40B4-BE49-F238E27FC236}">
                  <a16:creationId xmlns:a16="http://schemas.microsoft.com/office/drawing/2014/main" id="{9891CC3F-28BB-4AAF-AF32-FEA35A6C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03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8" name="Rectangle 469">
              <a:extLst>
                <a:ext uri="{FF2B5EF4-FFF2-40B4-BE49-F238E27FC236}">
                  <a16:creationId xmlns:a16="http://schemas.microsoft.com/office/drawing/2014/main" id="{4FA86FAA-C9EE-4843-A411-991DAA665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219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919" name="Rectangle 470">
              <a:extLst>
                <a:ext uri="{FF2B5EF4-FFF2-40B4-BE49-F238E27FC236}">
                  <a16:creationId xmlns:a16="http://schemas.microsoft.com/office/drawing/2014/main" id="{D8E50ACB-7E0E-4DBA-8825-9C4C058B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93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488">
            <a:extLst>
              <a:ext uri="{FF2B5EF4-FFF2-40B4-BE49-F238E27FC236}">
                <a16:creationId xmlns:a16="http://schemas.microsoft.com/office/drawing/2014/main" id="{C3837E31-63A4-494E-A082-837B64DB4A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68700" y="4392613"/>
            <a:ext cx="2076450" cy="828675"/>
            <a:chOff x="2247" y="1900"/>
            <a:chExt cx="1308" cy="522"/>
          </a:xfrm>
        </p:grpSpPr>
        <p:sp>
          <p:nvSpPr>
            <p:cNvPr id="33882" name="AutoShape 489">
              <a:extLst>
                <a:ext uri="{FF2B5EF4-FFF2-40B4-BE49-F238E27FC236}">
                  <a16:creationId xmlns:a16="http://schemas.microsoft.com/office/drawing/2014/main" id="{56B2BCC9-D67B-453A-B6A3-FC5E743E2A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7" y="1902"/>
              <a:ext cx="126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490">
              <a:extLst>
                <a:ext uri="{FF2B5EF4-FFF2-40B4-BE49-F238E27FC236}">
                  <a16:creationId xmlns:a16="http://schemas.microsoft.com/office/drawing/2014/main" id="{6DAA40D1-B8CB-446C-9818-1B279B1A8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163"/>
              <a:ext cx="2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Rectangle 491">
              <a:extLst>
                <a:ext uri="{FF2B5EF4-FFF2-40B4-BE49-F238E27FC236}">
                  <a16:creationId xmlns:a16="http://schemas.microsoft.com/office/drawing/2014/main" id="{E47C9AB3-C5F9-46E5-ADAE-E713AC051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916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5" name="Rectangle 492">
              <a:extLst>
                <a:ext uri="{FF2B5EF4-FFF2-40B4-BE49-F238E27FC236}">
                  <a16:creationId xmlns:a16="http://schemas.microsoft.com/office/drawing/2014/main" id="{5DF75EB2-08CA-442E-A108-7B6BD481C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1916"/>
              <a:ext cx="1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7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6" name="Rectangle 493">
              <a:extLst>
                <a:ext uri="{FF2B5EF4-FFF2-40B4-BE49-F238E27FC236}">
                  <a16:creationId xmlns:a16="http://schemas.microsoft.com/office/drawing/2014/main" id="{EA8C3128-7B31-4366-A0A5-319B816D7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02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7" name="Rectangle 494">
              <a:extLst>
                <a:ext uri="{FF2B5EF4-FFF2-40B4-BE49-F238E27FC236}">
                  <a16:creationId xmlns:a16="http://schemas.microsoft.com/office/drawing/2014/main" id="{8EEE873A-46F2-4C8A-AD38-98EA8B9F3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02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8" name="Rectangle 495">
              <a:extLst>
                <a:ext uri="{FF2B5EF4-FFF2-40B4-BE49-F238E27FC236}">
                  <a16:creationId xmlns:a16="http://schemas.microsoft.com/office/drawing/2014/main" id="{5547EBCB-1A22-4598-9F71-C941C6C9C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190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9" name="Rectangle 496">
              <a:extLst>
                <a:ext uri="{FF2B5EF4-FFF2-40B4-BE49-F238E27FC236}">
                  <a16:creationId xmlns:a16="http://schemas.microsoft.com/office/drawing/2014/main" id="{2F3293BB-CB97-491D-ABBE-5A0414BCC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18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0" name="Rectangle 497">
              <a:extLst>
                <a:ext uri="{FF2B5EF4-FFF2-40B4-BE49-F238E27FC236}">
                  <a16:creationId xmlns:a16="http://schemas.microsoft.com/office/drawing/2014/main" id="{E05D514D-5EFD-476C-AA50-CBA9E162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040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1" name="Rectangle 498">
              <a:extLst>
                <a:ext uri="{FF2B5EF4-FFF2-40B4-BE49-F238E27FC236}">
                  <a16:creationId xmlns:a16="http://schemas.microsoft.com/office/drawing/2014/main" id="{A73085AF-80AB-4C17-BF19-329D8B0E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040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2" name="Rectangle 499">
              <a:extLst>
                <a:ext uri="{FF2B5EF4-FFF2-40B4-BE49-F238E27FC236}">
                  <a16:creationId xmlns:a16="http://schemas.microsoft.com/office/drawing/2014/main" id="{89A34F9F-FD85-441B-A964-AACC9B8E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18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3" name="Rectangle 500">
              <a:extLst>
                <a:ext uri="{FF2B5EF4-FFF2-40B4-BE49-F238E27FC236}">
                  <a16:creationId xmlns:a16="http://schemas.microsoft.com/office/drawing/2014/main" id="{FD6267BD-2427-4E47-9832-942241A6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40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4" name="Rectangle 501">
              <a:extLst>
                <a:ext uri="{FF2B5EF4-FFF2-40B4-BE49-F238E27FC236}">
                  <a16:creationId xmlns:a16="http://schemas.microsoft.com/office/drawing/2014/main" id="{D91950CE-5E13-4A84-B48A-5DF41CAB5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021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5" name="Rectangle 502">
              <a:extLst>
                <a:ext uri="{FF2B5EF4-FFF2-40B4-BE49-F238E27FC236}">
                  <a16:creationId xmlns:a16="http://schemas.microsoft.com/office/drawing/2014/main" id="{D1D4F9A9-5F67-49B5-8A7B-9AEA57FEE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021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96" name="Rectangle 503">
              <a:extLst>
                <a:ext uri="{FF2B5EF4-FFF2-40B4-BE49-F238E27FC236}">
                  <a16:creationId xmlns:a16="http://schemas.microsoft.com/office/drawing/2014/main" id="{CDE4E397-C51E-415A-B086-BFDE5763E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90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507">
            <a:extLst>
              <a:ext uri="{FF2B5EF4-FFF2-40B4-BE49-F238E27FC236}">
                <a16:creationId xmlns:a16="http://schemas.microsoft.com/office/drawing/2014/main" id="{CDA2BBFA-3B64-40EA-9A17-026A803D99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6675" y="5316538"/>
            <a:ext cx="1600200" cy="407987"/>
            <a:chOff x="2711" y="3309"/>
            <a:chExt cx="1008" cy="257"/>
          </a:xfrm>
        </p:grpSpPr>
        <p:sp>
          <p:nvSpPr>
            <p:cNvPr id="33873" name="AutoShape 506">
              <a:extLst>
                <a:ext uri="{FF2B5EF4-FFF2-40B4-BE49-F238E27FC236}">
                  <a16:creationId xmlns:a16="http://schemas.microsoft.com/office/drawing/2014/main" id="{8601CD4B-9F8A-43CC-ABFE-33F46F57D8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11" y="3310"/>
              <a:ext cx="100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Rectangle 508">
              <a:extLst>
                <a:ext uri="{FF2B5EF4-FFF2-40B4-BE49-F238E27FC236}">
                  <a16:creationId xmlns:a16="http://schemas.microsoft.com/office/drawing/2014/main" id="{5DE21573-33D2-4F9D-8B07-8BD509EC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331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5" name="Rectangle 509">
              <a:extLst>
                <a:ext uri="{FF2B5EF4-FFF2-40B4-BE49-F238E27FC236}">
                  <a16:creationId xmlns:a16="http://schemas.microsoft.com/office/drawing/2014/main" id="{6A936038-1481-4E77-A8B0-8B4A938D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331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6" name="Rectangle 510">
              <a:extLst>
                <a:ext uri="{FF2B5EF4-FFF2-40B4-BE49-F238E27FC236}">
                  <a16:creationId xmlns:a16="http://schemas.microsoft.com/office/drawing/2014/main" id="{7574C477-F975-4226-B538-6AFE7FC54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331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7" name="Rectangle 511">
              <a:extLst>
                <a:ext uri="{FF2B5EF4-FFF2-40B4-BE49-F238E27FC236}">
                  <a16:creationId xmlns:a16="http://schemas.microsoft.com/office/drawing/2014/main" id="{6C38A47F-18B3-4A18-B6E8-A7189D680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3328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8" name="Rectangle 512">
              <a:extLst>
                <a:ext uri="{FF2B5EF4-FFF2-40B4-BE49-F238E27FC236}">
                  <a16:creationId xmlns:a16="http://schemas.microsoft.com/office/drawing/2014/main" id="{47FD5123-AD58-4CE3-A547-43774954B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3328"/>
              <a:ext cx="1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en-US" sz="2400" b="1" i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9" name="Rectangle 513">
              <a:extLst>
                <a:ext uri="{FF2B5EF4-FFF2-40B4-BE49-F238E27FC236}">
                  <a16:creationId xmlns:a16="http://schemas.microsoft.com/office/drawing/2014/main" id="{9B2F11F5-029D-47B4-A8B0-E235C2463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3328"/>
              <a:ext cx="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2400" b="1" i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0" name="Rectangle 514">
              <a:extLst>
                <a:ext uri="{FF2B5EF4-FFF2-40B4-BE49-F238E27FC236}">
                  <a16:creationId xmlns:a16="http://schemas.microsoft.com/office/drawing/2014/main" id="{3D1E1444-1B03-4749-92AA-0729B1EA2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3309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81" name="Rectangle 515">
              <a:extLst>
                <a:ext uri="{FF2B5EF4-FFF2-40B4-BE49-F238E27FC236}">
                  <a16:creationId xmlns:a16="http://schemas.microsoft.com/office/drawing/2014/main" id="{6C353BCE-9A41-4AA0-81BE-8F8FBA4BA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3309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517">
            <a:extLst>
              <a:ext uri="{FF2B5EF4-FFF2-40B4-BE49-F238E27FC236}">
                <a16:creationId xmlns:a16="http://schemas.microsoft.com/office/drawing/2014/main" id="{716EFA5C-1046-48BA-8E1F-F0554F9349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7938" y="3771900"/>
            <a:ext cx="1695450" cy="790575"/>
            <a:chOff x="2674" y="2376"/>
            <a:chExt cx="1068" cy="498"/>
          </a:xfrm>
        </p:grpSpPr>
        <p:sp>
          <p:nvSpPr>
            <p:cNvPr id="33862" name="AutoShape 516">
              <a:extLst>
                <a:ext uri="{FF2B5EF4-FFF2-40B4-BE49-F238E27FC236}">
                  <a16:creationId xmlns:a16="http://schemas.microsoft.com/office/drawing/2014/main" id="{E6156C37-2A3E-461D-9445-A4CFAD83E6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4" y="2382"/>
              <a:ext cx="106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518">
              <a:extLst>
                <a:ext uri="{FF2B5EF4-FFF2-40B4-BE49-F238E27FC236}">
                  <a16:creationId xmlns:a16="http://schemas.microsoft.com/office/drawing/2014/main" id="{DFF50531-AA1A-4821-8C8D-7CBCA8D16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2619"/>
              <a:ext cx="10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Rectangle 519">
              <a:extLst>
                <a:ext uri="{FF2B5EF4-FFF2-40B4-BE49-F238E27FC236}">
                  <a16:creationId xmlns:a16="http://schemas.microsoft.com/office/drawing/2014/main" id="{4337D4E6-0C46-476C-A03F-B6735B2A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2617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5" name="Rectangle 520">
              <a:extLst>
                <a:ext uri="{FF2B5EF4-FFF2-40B4-BE49-F238E27FC236}">
                  <a16:creationId xmlns:a16="http://schemas.microsoft.com/office/drawing/2014/main" id="{8FB35946-0BED-48FF-8AEB-2C1FECE3F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496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6" name="Rectangle 521">
              <a:extLst>
                <a:ext uri="{FF2B5EF4-FFF2-40B4-BE49-F238E27FC236}">
                  <a16:creationId xmlns:a16="http://schemas.microsoft.com/office/drawing/2014/main" id="{29EB7DD0-49B0-4B0F-8A59-229015E0E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496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7" name="Rectangle 522">
              <a:extLst>
                <a:ext uri="{FF2B5EF4-FFF2-40B4-BE49-F238E27FC236}">
                  <a16:creationId xmlns:a16="http://schemas.microsoft.com/office/drawing/2014/main" id="{05CD5F7C-87F7-4595-8926-FACDCC2CD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2496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8" name="Rectangle 523">
              <a:extLst>
                <a:ext uri="{FF2B5EF4-FFF2-40B4-BE49-F238E27FC236}">
                  <a16:creationId xmlns:a16="http://schemas.microsoft.com/office/drawing/2014/main" id="{D508B0FE-07F6-4912-B7ED-9331E661A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641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9" name="Rectangle 524">
              <a:extLst>
                <a:ext uri="{FF2B5EF4-FFF2-40B4-BE49-F238E27FC236}">
                  <a16:creationId xmlns:a16="http://schemas.microsoft.com/office/drawing/2014/main" id="{C2CF98FB-2A2D-466E-8B6D-0FC323A1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237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0" name="Rectangle 525">
              <a:extLst>
                <a:ext uri="{FF2B5EF4-FFF2-40B4-BE49-F238E27FC236}">
                  <a16:creationId xmlns:a16="http://schemas.microsoft.com/office/drawing/2014/main" id="{5BA472E8-38C6-4A4B-962E-6EB32EDB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61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1" name="Rectangle 526">
              <a:extLst>
                <a:ext uri="{FF2B5EF4-FFF2-40B4-BE49-F238E27FC236}">
                  <a16:creationId xmlns:a16="http://schemas.microsoft.com/office/drawing/2014/main" id="{D941D457-9120-4FF1-8870-A422045E6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4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72" name="Rectangle 527">
              <a:extLst>
                <a:ext uri="{FF2B5EF4-FFF2-40B4-BE49-F238E27FC236}">
                  <a16:creationId xmlns:a16="http://schemas.microsoft.com/office/drawing/2014/main" id="{07E8800E-910A-4ABE-8B69-7DE55205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4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531">
            <a:extLst>
              <a:ext uri="{FF2B5EF4-FFF2-40B4-BE49-F238E27FC236}">
                <a16:creationId xmlns:a16="http://schemas.microsoft.com/office/drawing/2014/main" id="{C0C4DC96-B4A4-4329-B3BC-BB2DBAE970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2225" y="3392488"/>
            <a:ext cx="1866900" cy="828675"/>
            <a:chOff x="4286" y="2317"/>
            <a:chExt cx="1176" cy="522"/>
          </a:xfrm>
        </p:grpSpPr>
        <p:sp>
          <p:nvSpPr>
            <p:cNvPr id="33849" name="AutoShape 530">
              <a:extLst>
                <a:ext uri="{FF2B5EF4-FFF2-40B4-BE49-F238E27FC236}">
                  <a16:creationId xmlns:a16="http://schemas.microsoft.com/office/drawing/2014/main" id="{77E08184-F9FD-424E-BE10-A7720060A6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86" y="2319"/>
              <a:ext cx="117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32">
              <a:extLst>
                <a:ext uri="{FF2B5EF4-FFF2-40B4-BE49-F238E27FC236}">
                  <a16:creationId xmlns:a16="http://schemas.microsoft.com/office/drawing/2014/main" id="{699EBD0D-D38B-4D11-B0F1-44D550951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8" y="2580"/>
              <a:ext cx="2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Rectangle 533">
              <a:extLst>
                <a:ext uri="{FF2B5EF4-FFF2-40B4-BE49-F238E27FC236}">
                  <a16:creationId xmlns:a16="http://schemas.microsoft.com/office/drawing/2014/main" id="{7F88A213-C705-4BE1-8F67-776ECA0F5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244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2" name="Rectangle 534">
              <a:extLst>
                <a:ext uri="{FF2B5EF4-FFF2-40B4-BE49-F238E27FC236}">
                  <a16:creationId xmlns:a16="http://schemas.microsoft.com/office/drawing/2014/main" id="{C9F609A9-1901-4AB3-88CB-9D5EC8C42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" y="232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3" name="Rectangle 535">
              <a:extLst>
                <a:ext uri="{FF2B5EF4-FFF2-40B4-BE49-F238E27FC236}">
                  <a16:creationId xmlns:a16="http://schemas.microsoft.com/office/drawing/2014/main" id="{49DCF1C2-DDC7-4DDF-A861-DA68F5DAC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260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4" name="Rectangle 536">
              <a:extLst>
                <a:ext uri="{FF2B5EF4-FFF2-40B4-BE49-F238E27FC236}">
                  <a16:creationId xmlns:a16="http://schemas.microsoft.com/office/drawing/2014/main" id="{330A5E90-80EC-449C-9E14-FD827FA0E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2457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5" name="Rectangle 537">
              <a:extLst>
                <a:ext uri="{FF2B5EF4-FFF2-40B4-BE49-F238E27FC236}">
                  <a16:creationId xmlns:a16="http://schemas.microsoft.com/office/drawing/2014/main" id="{47021600-9C51-43D0-9639-7278B7E2F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2601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6" name="Rectangle 538">
              <a:extLst>
                <a:ext uri="{FF2B5EF4-FFF2-40B4-BE49-F238E27FC236}">
                  <a16:creationId xmlns:a16="http://schemas.microsoft.com/office/drawing/2014/main" id="{C12365BD-73E2-4103-8ADA-E1BD897EE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2457"/>
              <a:ext cx="1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7" name="Rectangle 539">
              <a:extLst>
                <a:ext uri="{FF2B5EF4-FFF2-40B4-BE49-F238E27FC236}">
                  <a16:creationId xmlns:a16="http://schemas.microsoft.com/office/drawing/2014/main" id="{0D487051-3A6A-4F80-8B91-D694F6E2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457"/>
              <a:ext cx="1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400" b="1" i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8" name="Rectangle 540">
              <a:extLst>
                <a:ext uri="{FF2B5EF4-FFF2-40B4-BE49-F238E27FC236}">
                  <a16:creationId xmlns:a16="http://schemas.microsoft.com/office/drawing/2014/main" id="{99D51F5C-980B-49DF-9549-1A279D3A5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" y="2578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59" name="Rectangle 541">
              <a:extLst>
                <a:ext uri="{FF2B5EF4-FFF2-40B4-BE49-F238E27FC236}">
                  <a16:creationId xmlns:a16="http://schemas.microsoft.com/office/drawing/2014/main" id="{7A3BDC5A-1825-487D-9C06-0ABEF380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" y="2317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0" name="Rectangle 542">
              <a:extLst>
                <a:ext uri="{FF2B5EF4-FFF2-40B4-BE49-F238E27FC236}">
                  <a16:creationId xmlns:a16="http://schemas.microsoft.com/office/drawing/2014/main" id="{B863FE86-6B1D-43B3-BC37-633AE0811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43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61" name="Rectangle 543">
              <a:extLst>
                <a:ext uri="{FF2B5EF4-FFF2-40B4-BE49-F238E27FC236}">
                  <a16:creationId xmlns:a16="http://schemas.microsoft.com/office/drawing/2014/main" id="{797906CD-A34B-4112-A882-62A134482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438"/>
              <a:ext cx="1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 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579">
            <a:extLst>
              <a:ext uri="{FF2B5EF4-FFF2-40B4-BE49-F238E27FC236}">
                <a16:creationId xmlns:a16="http://schemas.microsoft.com/office/drawing/2014/main" id="{DD6B6E10-0F52-4C70-8027-F74DFFE118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2225" y="4292600"/>
            <a:ext cx="1933575" cy="828675"/>
            <a:chOff x="4195" y="2727"/>
            <a:chExt cx="1218" cy="522"/>
          </a:xfrm>
        </p:grpSpPr>
        <p:sp>
          <p:nvSpPr>
            <p:cNvPr id="33836" name="AutoShape 578">
              <a:extLst>
                <a:ext uri="{FF2B5EF4-FFF2-40B4-BE49-F238E27FC236}">
                  <a16:creationId xmlns:a16="http://schemas.microsoft.com/office/drawing/2014/main" id="{E10BE14C-7D0A-4CFB-8D2C-6C5A3FCF04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95" y="2729"/>
              <a:ext cx="121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580">
              <a:extLst>
                <a:ext uri="{FF2B5EF4-FFF2-40B4-BE49-F238E27FC236}">
                  <a16:creationId xmlns:a16="http://schemas.microsoft.com/office/drawing/2014/main" id="{717E2085-7EFC-4577-BEB4-1D2379915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" y="2990"/>
              <a:ext cx="2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Rectangle 581">
              <a:extLst>
                <a:ext uri="{FF2B5EF4-FFF2-40B4-BE49-F238E27FC236}">
                  <a16:creationId xmlns:a16="http://schemas.microsoft.com/office/drawing/2014/main" id="{58D9EFAD-01A0-4629-9D30-A2F6E3D1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" y="285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9" name="Rectangle 582">
              <a:extLst>
                <a:ext uri="{FF2B5EF4-FFF2-40B4-BE49-F238E27FC236}">
                  <a16:creationId xmlns:a16="http://schemas.microsoft.com/office/drawing/2014/main" id="{4B2EE85F-32D3-473D-9385-9FEE383BD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73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0" name="Rectangle 583">
              <a:extLst>
                <a:ext uri="{FF2B5EF4-FFF2-40B4-BE49-F238E27FC236}">
                  <a16:creationId xmlns:a16="http://schemas.microsoft.com/office/drawing/2014/main" id="{9D9F7520-9598-4B9C-AEB1-69511506C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989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1" name="Rectangle 584">
              <a:extLst>
                <a:ext uri="{FF2B5EF4-FFF2-40B4-BE49-F238E27FC236}">
                  <a16:creationId xmlns:a16="http://schemas.microsoft.com/office/drawing/2014/main" id="{84C13E60-0F7D-4176-B3C1-C478C538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" y="30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2" name="Rectangle 585">
              <a:extLst>
                <a:ext uri="{FF2B5EF4-FFF2-40B4-BE49-F238E27FC236}">
                  <a16:creationId xmlns:a16="http://schemas.microsoft.com/office/drawing/2014/main" id="{50C96B13-095A-44ED-BC4E-2D2014887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" y="2867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3" name="Rectangle 586">
              <a:extLst>
                <a:ext uri="{FF2B5EF4-FFF2-40B4-BE49-F238E27FC236}">
                  <a16:creationId xmlns:a16="http://schemas.microsoft.com/office/drawing/2014/main" id="{35153F19-8BD0-42C0-B7D9-C9F818455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011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4" name="Rectangle 587">
              <a:extLst>
                <a:ext uri="{FF2B5EF4-FFF2-40B4-BE49-F238E27FC236}">
                  <a16:creationId xmlns:a16="http://schemas.microsoft.com/office/drawing/2014/main" id="{D66DDC41-1BCC-47BC-9EFF-7CD881624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2867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5" name="Rectangle 588">
              <a:extLst>
                <a:ext uri="{FF2B5EF4-FFF2-40B4-BE49-F238E27FC236}">
                  <a16:creationId xmlns:a16="http://schemas.microsoft.com/office/drawing/2014/main" id="{82DBAB82-4A9A-4C71-A9AE-F0DB4E448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867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6" name="Rectangle 589">
              <a:extLst>
                <a:ext uri="{FF2B5EF4-FFF2-40B4-BE49-F238E27FC236}">
                  <a16:creationId xmlns:a16="http://schemas.microsoft.com/office/drawing/2014/main" id="{93C87521-776B-432C-85D2-219AEE91B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2727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7" name="Rectangle 590">
              <a:extLst>
                <a:ext uri="{FF2B5EF4-FFF2-40B4-BE49-F238E27FC236}">
                  <a16:creationId xmlns:a16="http://schemas.microsoft.com/office/drawing/2014/main" id="{D7917E4F-55AE-4BEF-9A28-2A84BEDB9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284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48" name="Rectangle 591">
              <a:extLst>
                <a:ext uri="{FF2B5EF4-FFF2-40B4-BE49-F238E27FC236}">
                  <a16:creationId xmlns:a16="http://schemas.microsoft.com/office/drawing/2014/main" id="{88C1B4CA-52F2-4C58-9B1F-34E097D56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848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94">
            <a:extLst>
              <a:ext uri="{FF2B5EF4-FFF2-40B4-BE49-F238E27FC236}">
                <a16:creationId xmlns:a16="http://schemas.microsoft.com/office/drawing/2014/main" id="{391FC6E4-2830-4CC5-86F0-4F697CFE87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96038" y="5157788"/>
            <a:ext cx="2533650" cy="828675"/>
            <a:chOff x="3991" y="3383"/>
            <a:chExt cx="1596" cy="522"/>
          </a:xfrm>
        </p:grpSpPr>
        <p:sp>
          <p:nvSpPr>
            <p:cNvPr id="33820" name="AutoShape 593">
              <a:extLst>
                <a:ext uri="{FF2B5EF4-FFF2-40B4-BE49-F238E27FC236}">
                  <a16:creationId xmlns:a16="http://schemas.microsoft.com/office/drawing/2014/main" id="{215A48E5-0B0D-4A19-A565-79248EAA18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91" y="3385"/>
              <a:ext cx="159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595">
              <a:extLst>
                <a:ext uri="{FF2B5EF4-FFF2-40B4-BE49-F238E27FC236}">
                  <a16:creationId xmlns:a16="http://schemas.microsoft.com/office/drawing/2014/main" id="{3AA8CFDB-034A-4730-B179-0108863DC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" y="3646"/>
              <a:ext cx="2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Rectangle 596">
              <a:extLst>
                <a:ext uri="{FF2B5EF4-FFF2-40B4-BE49-F238E27FC236}">
                  <a16:creationId xmlns:a16="http://schemas.microsoft.com/office/drawing/2014/main" id="{02FBF964-B1DD-4965-B3FB-E7A43078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" y="351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3" name="Rectangle 597">
              <a:extLst>
                <a:ext uri="{FF2B5EF4-FFF2-40B4-BE49-F238E27FC236}">
                  <a16:creationId xmlns:a16="http://schemas.microsoft.com/office/drawing/2014/main" id="{041E0370-4A3B-459F-A598-C3321B5F7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" y="339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4" name="Rectangle 598">
              <a:extLst>
                <a:ext uri="{FF2B5EF4-FFF2-40B4-BE49-F238E27FC236}">
                  <a16:creationId xmlns:a16="http://schemas.microsoft.com/office/drawing/2014/main" id="{134A09F2-7D79-4C39-B261-7D4AE0B5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3645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5" name="Rectangle 599">
              <a:extLst>
                <a:ext uri="{FF2B5EF4-FFF2-40B4-BE49-F238E27FC236}">
                  <a16:creationId xmlns:a16="http://schemas.microsoft.com/office/drawing/2014/main" id="{7C141C20-AC33-4B24-BE73-83E05723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366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6" name="Rectangle 600">
              <a:extLst>
                <a:ext uri="{FF2B5EF4-FFF2-40B4-BE49-F238E27FC236}">
                  <a16:creationId xmlns:a16="http://schemas.microsoft.com/office/drawing/2014/main" id="{8CD44645-5FE5-48EC-8EF5-C9DBE95F0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" y="3523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7" name="Rectangle 601">
              <a:extLst>
                <a:ext uri="{FF2B5EF4-FFF2-40B4-BE49-F238E27FC236}">
                  <a16:creationId xmlns:a16="http://schemas.microsoft.com/office/drawing/2014/main" id="{2AFC30AA-E733-488D-BE4F-9C724482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" y="366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8" name="Rectangle 602">
              <a:extLst>
                <a:ext uri="{FF2B5EF4-FFF2-40B4-BE49-F238E27FC236}">
                  <a16:creationId xmlns:a16="http://schemas.microsoft.com/office/drawing/2014/main" id="{E13755A4-DEF5-4166-A93B-D1C0F9F1D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352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29" name="Rectangle 603">
              <a:extLst>
                <a:ext uri="{FF2B5EF4-FFF2-40B4-BE49-F238E27FC236}">
                  <a16:creationId xmlns:a16="http://schemas.microsoft.com/office/drawing/2014/main" id="{15DA086A-53B8-40CD-8CFF-3D30DC52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3523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0" name="Rectangle 604">
              <a:extLst>
                <a:ext uri="{FF2B5EF4-FFF2-40B4-BE49-F238E27FC236}">
                  <a16:creationId xmlns:a16="http://schemas.microsoft.com/office/drawing/2014/main" id="{A9F8B590-AEC7-4021-9AB0-C5C2E08EA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3523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1" name="Rectangle 605">
              <a:extLst>
                <a:ext uri="{FF2B5EF4-FFF2-40B4-BE49-F238E27FC236}">
                  <a16:creationId xmlns:a16="http://schemas.microsoft.com/office/drawing/2014/main" id="{0031193F-FA57-4AAD-B37B-83AEC8BBD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3644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2" name="Rectangle 606">
              <a:extLst>
                <a:ext uri="{FF2B5EF4-FFF2-40B4-BE49-F238E27FC236}">
                  <a16:creationId xmlns:a16="http://schemas.microsoft.com/office/drawing/2014/main" id="{350C1F78-EDF1-4055-A4F5-DF59119A0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383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3" name="Rectangle 607">
              <a:extLst>
                <a:ext uri="{FF2B5EF4-FFF2-40B4-BE49-F238E27FC236}">
                  <a16:creationId xmlns:a16="http://schemas.microsoft.com/office/drawing/2014/main" id="{38CFA545-F3F3-48DB-95A0-9A89A72F4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350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4" name="Rectangle 608">
              <a:extLst>
                <a:ext uri="{FF2B5EF4-FFF2-40B4-BE49-F238E27FC236}">
                  <a16:creationId xmlns:a16="http://schemas.microsoft.com/office/drawing/2014/main" id="{360E49D4-4892-411C-AE3F-D9227F7B1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350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35" name="Rectangle 609">
              <a:extLst>
                <a:ext uri="{FF2B5EF4-FFF2-40B4-BE49-F238E27FC236}">
                  <a16:creationId xmlns:a16="http://schemas.microsoft.com/office/drawing/2014/main" id="{79B5588F-81EB-4FC8-B5F6-9813737DF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50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4885" name="AutoShape 613">
            <a:extLst>
              <a:ext uri="{FF2B5EF4-FFF2-40B4-BE49-F238E27FC236}">
                <a16:creationId xmlns:a16="http://schemas.microsoft.com/office/drawing/2014/main" id="{CB45157C-43C5-46A6-B659-B051192E77F8}"/>
              </a:ext>
            </a:extLst>
          </p:cNvPr>
          <p:cNvSpPr>
            <a:spLocks/>
          </p:cNvSpPr>
          <p:nvPr/>
        </p:nvSpPr>
        <p:spPr bwMode="auto">
          <a:xfrm>
            <a:off x="6156325" y="3609975"/>
            <a:ext cx="323850" cy="2303463"/>
          </a:xfrm>
          <a:prstGeom prst="leftBrace">
            <a:avLst>
              <a:gd name="adj1" fmla="val 592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886" name="AutoShape 614">
            <a:extLst>
              <a:ext uri="{FF2B5EF4-FFF2-40B4-BE49-F238E27FC236}">
                <a16:creationId xmlns:a16="http://schemas.microsoft.com/office/drawing/2014/main" id="{D5BDFEC5-A45A-4663-BA7A-1392A77D2FEA}"/>
              </a:ext>
            </a:extLst>
          </p:cNvPr>
          <p:cNvSpPr>
            <a:spLocks/>
          </p:cNvSpPr>
          <p:nvPr/>
        </p:nvSpPr>
        <p:spPr bwMode="auto">
          <a:xfrm flipH="1">
            <a:off x="5543550" y="3608388"/>
            <a:ext cx="323850" cy="2303462"/>
          </a:xfrm>
          <a:prstGeom prst="leftBrace">
            <a:avLst>
              <a:gd name="adj1" fmla="val 592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887" name="AutoShape 615">
            <a:extLst>
              <a:ext uri="{FF2B5EF4-FFF2-40B4-BE49-F238E27FC236}">
                <a16:creationId xmlns:a16="http://schemas.microsoft.com/office/drawing/2014/main" id="{2E100F22-A42B-4805-A7A6-B3BFA2CCFA57}"/>
              </a:ext>
            </a:extLst>
          </p:cNvPr>
          <p:cNvSpPr>
            <a:spLocks/>
          </p:cNvSpPr>
          <p:nvPr/>
        </p:nvSpPr>
        <p:spPr bwMode="auto">
          <a:xfrm rot="5400000">
            <a:off x="5508625" y="1268413"/>
            <a:ext cx="466725" cy="4067175"/>
          </a:xfrm>
          <a:prstGeom prst="rightBrace">
            <a:avLst>
              <a:gd name="adj1" fmla="val 72619"/>
              <a:gd name="adj2" fmla="val 74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888" name="Text Box 616">
            <a:extLst>
              <a:ext uri="{FF2B5EF4-FFF2-40B4-BE49-F238E27FC236}">
                <a16:creationId xmlns:a16="http://schemas.microsoft.com/office/drawing/2014/main" id="{E46B079B-734A-4F5F-8BCC-218A45768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3443288"/>
            <a:ext cx="32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4889" name="Oval 617">
            <a:extLst>
              <a:ext uri="{FF2B5EF4-FFF2-40B4-BE49-F238E27FC236}">
                <a16:creationId xmlns:a16="http://schemas.microsoft.com/office/drawing/2014/main" id="{090432A4-C378-40D0-965D-A932DA24F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3392488"/>
            <a:ext cx="468313" cy="468312"/>
          </a:xfrm>
          <a:prstGeom prst="ellipse">
            <a:avLst/>
          </a:prstGeom>
          <a:noFill/>
          <a:ln w="19050">
            <a:solidFill>
              <a:srgbClr val="DC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18" name="Footer Placeholder 1">
            <a:extLst>
              <a:ext uri="{FF2B5EF4-FFF2-40B4-BE49-F238E27FC236}">
                <a16:creationId xmlns:a16="http://schemas.microsoft.com/office/drawing/2014/main" id="{FE7144DA-5CD4-4696-B4DE-0C4A7FFF46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33819" name="Slide Number Placeholder 2">
            <a:extLst>
              <a:ext uri="{FF2B5EF4-FFF2-40B4-BE49-F238E27FC236}">
                <a16:creationId xmlns:a16="http://schemas.microsoft.com/office/drawing/2014/main" id="{C0A6B6A8-A979-4A8C-875C-F75E445A49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61DEF-2A22-4698-863B-F7D071E13488}" type="slidenum">
              <a:rPr lang="en-US" altLang="en-US" smtClean="0">
                <a:solidFill>
                  <a:srgbClr val="045C75"/>
                </a:solidFill>
              </a:rPr>
              <a:pPr/>
              <a:t>13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17" grpId="0"/>
      <p:bldP spid="54885" grpId="0" animBg="1"/>
      <p:bldP spid="54886" grpId="0" animBg="1"/>
      <p:bldP spid="54887" grpId="0" animBg="1"/>
      <p:bldP spid="54888" grpId="0"/>
      <p:bldP spid="548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>
            <a:extLst>
              <a:ext uri="{FF2B5EF4-FFF2-40B4-BE49-F238E27FC236}">
                <a16:creationId xmlns:a16="http://schemas.microsoft.com/office/drawing/2014/main" id="{99290424-AE08-466F-A77C-C48128329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8F723B71-841F-4852-B358-7AE22A28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CAC806BD-7E6D-4723-AAF1-A43A1E7FD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WordArt 6">
            <a:extLst>
              <a:ext uri="{FF2B5EF4-FFF2-40B4-BE49-F238E27FC236}">
                <a16:creationId xmlns:a16="http://schemas.microsoft.com/office/drawing/2014/main" id="{32C9C351-80CA-4223-A320-4686290DA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0FE4BC0B-DE67-4FA6-ABCD-3BFBA256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484313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Sile pritiska na površi u slučaju relativnog mirovanja tečnosti pri </a:t>
            </a:r>
            <a:r>
              <a:rPr lang="en-US" altLang="en-US" sz="2000" b="1">
                <a:latin typeface="Arial" panose="020B0604020202020204" pitchFamily="34" charset="0"/>
              </a:rPr>
              <a:t>obrtanju konstantnom ugaonom brzinom oko vertikalne ose</a:t>
            </a:r>
          </a:p>
        </p:txBody>
      </p:sp>
      <p:pic>
        <p:nvPicPr>
          <p:cNvPr id="34823" name="Picture 8" descr="BD14868_">
            <a:extLst>
              <a:ext uri="{FF2B5EF4-FFF2-40B4-BE49-F238E27FC236}">
                <a16:creationId xmlns:a16="http://schemas.microsoft.com/office/drawing/2014/main" id="{09594DFC-B0D8-4D03-B135-D6126A1D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22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" name="Text Box 657">
            <a:extLst>
              <a:ext uri="{FF2B5EF4-FFF2-40B4-BE49-F238E27FC236}">
                <a16:creationId xmlns:a16="http://schemas.microsoft.com/office/drawing/2014/main" id="{AB425811-4CE9-44F2-803F-AD4314C77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2205038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Sila pritiska koja deluje na bilo koju ravnu ili krivu površ i u slučaju relativnog mirovanja se određuje izrazom: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sp>
        <p:nvSpPr>
          <p:cNvPr id="518" name="Text Box 657">
            <a:extLst>
              <a:ext uri="{FF2B5EF4-FFF2-40B4-BE49-F238E27FC236}">
                <a16:creationId xmlns:a16="http://schemas.microsoft.com/office/drawing/2014/main" id="{7B7D3E3A-5A97-4502-9C98-BD883FCB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500438"/>
            <a:ext cx="5248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1600">
                <a:latin typeface="Arial" panose="020B0604020202020204" pitchFamily="34" charset="0"/>
              </a:rPr>
              <a:t>Kako se najčešće traže vertikalne komponente sile pritiska, i kako je u slučaju obrtanja</a:t>
            </a:r>
          </a:p>
        </p:txBody>
      </p:sp>
      <p:sp>
        <p:nvSpPr>
          <p:cNvPr id="34826" name="Rectangle 2">
            <a:extLst>
              <a:ext uri="{FF2B5EF4-FFF2-40B4-BE49-F238E27FC236}">
                <a16:creationId xmlns:a16="http://schemas.microsoft.com/office/drawing/2014/main" id="{B360148C-EBC5-4602-8754-08F4E850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E8D79686-ED9C-4FD1-B91F-FA434783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97338"/>
            <a:ext cx="34004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" name="Text Box 657">
            <a:extLst>
              <a:ext uri="{FF2B5EF4-FFF2-40B4-BE49-F238E27FC236}">
                <a16:creationId xmlns:a16="http://schemas.microsoft.com/office/drawing/2014/main" id="{C3AF78B7-6687-4D28-AC02-DADDB9EC3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473575"/>
            <a:ext cx="4433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1600">
                <a:latin typeface="Arial" panose="020B0604020202020204" pitchFamily="34" charset="0"/>
              </a:rPr>
              <a:t>Vertikalna komponenta sile pritiska je</a:t>
            </a:r>
          </a:p>
        </p:txBody>
      </p:sp>
      <p:pic>
        <p:nvPicPr>
          <p:cNvPr id="34829" name="Picture 7">
            <a:extLst>
              <a:ext uri="{FF2B5EF4-FFF2-40B4-BE49-F238E27FC236}">
                <a16:creationId xmlns:a16="http://schemas.microsoft.com/office/drawing/2014/main" id="{CE739E19-A5D2-43B4-9FB7-8AE6935D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205038"/>
            <a:ext cx="21923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" name="Text Box 657">
            <a:extLst>
              <a:ext uri="{FF2B5EF4-FFF2-40B4-BE49-F238E27FC236}">
                <a16:creationId xmlns:a16="http://schemas.microsoft.com/office/drawing/2014/main" id="{572D056D-F505-4DF2-AACB-C2FB7230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697538"/>
            <a:ext cx="8678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1600">
                <a:latin typeface="Arial" panose="020B0604020202020204" pitchFamily="34" charset="0"/>
              </a:rPr>
              <a:t>gde je Vz zapremina nastala projektovanjem površi A u vertikalnom pravcu na nivo slobodne površi tečnosti.</a:t>
            </a:r>
          </a:p>
        </p:txBody>
      </p:sp>
      <p:pic>
        <p:nvPicPr>
          <p:cNvPr id="17426" name="Picture 18">
            <a:extLst>
              <a:ext uri="{FF2B5EF4-FFF2-40B4-BE49-F238E27FC236}">
                <a16:creationId xmlns:a16="http://schemas.microsoft.com/office/drawing/2014/main" id="{82FDA8B0-7DF9-4498-9899-0AC79EB0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049838"/>
            <a:ext cx="3644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roup 20">
            <a:extLst>
              <a:ext uri="{FF2B5EF4-FFF2-40B4-BE49-F238E27FC236}">
                <a16:creationId xmlns:a16="http://schemas.microsoft.com/office/drawing/2014/main" id="{44FAEC53-9FE9-41FB-9043-BDFF3FBE9E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2863" y="2820988"/>
            <a:ext cx="1519237" cy="747712"/>
            <a:chOff x="3227" y="1777"/>
            <a:chExt cx="957" cy="471"/>
          </a:xfrm>
        </p:grpSpPr>
        <p:sp>
          <p:nvSpPr>
            <p:cNvPr id="34837" name="AutoShape 19">
              <a:extLst>
                <a:ext uri="{FF2B5EF4-FFF2-40B4-BE49-F238E27FC236}">
                  <a16:creationId xmlns:a16="http://schemas.microsoft.com/office/drawing/2014/main" id="{2CDAD2BC-EF72-445F-8156-76512A0BCF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7" y="1777"/>
              <a:ext cx="91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Rectangle 21">
              <a:extLst>
                <a:ext uri="{FF2B5EF4-FFF2-40B4-BE49-F238E27FC236}">
                  <a16:creationId xmlns:a16="http://schemas.microsoft.com/office/drawing/2014/main" id="{792CC192-6B30-4419-B612-D156C5F00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77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34839" name="Group 33">
              <a:extLst>
                <a:ext uri="{FF2B5EF4-FFF2-40B4-BE49-F238E27FC236}">
                  <a16:creationId xmlns:a16="http://schemas.microsoft.com/office/drawing/2014/main" id="{AD1DE4BF-74E5-413F-BBA8-1C9C0F5E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9" y="1785"/>
              <a:ext cx="925" cy="463"/>
              <a:chOff x="3259" y="1785"/>
              <a:chExt cx="925" cy="463"/>
            </a:xfrm>
          </p:grpSpPr>
          <p:sp>
            <p:nvSpPr>
              <p:cNvPr id="34840" name="Rectangle 22">
                <a:extLst>
                  <a:ext uri="{FF2B5EF4-FFF2-40B4-BE49-F238E27FC236}">
                    <a16:creationId xmlns:a16="http://schemas.microsoft.com/office/drawing/2014/main" id="{3B590714-274B-4BB2-AFFF-EFBAACFE9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1785"/>
                <a:ext cx="23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ò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1" name="Rectangle 23">
                <a:extLst>
                  <a:ext uri="{FF2B5EF4-FFF2-40B4-BE49-F238E27FC236}">
                    <a16:creationId xmlns:a16="http://schemas.microsoft.com/office/drawing/2014/main" id="{97493325-6469-44F5-8BD5-BBBF9C55B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1823"/>
                <a:ext cx="14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×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2" name="Rectangle 24">
                <a:extLst>
                  <a:ext uri="{FF2B5EF4-FFF2-40B4-BE49-F238E27FC236}">
                    <a16:creationId xmlns:a16="http://schemas.microsoft.com/office/drawing/2014/main" id="{C045A9F4-492E-4A59-AD55-B9D40A616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" y="1823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3" name="Rectangle 25">
                <a:extLst>
                  <a:ext uri="{FF2B5EF4-FFF2-40B4-BE49-F238E27FC236}">
                    <a16:creationId xmlns:a16="http://schemas.microsoft.com/office/drawing/2014/main" id="{3780241C-FB2D-43EA-9E75-FD3750F2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" y="1823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4" name="Rectangle 26">
                <a:extLst>
                  <a:ext uri="{FF2B5EF4-FFF2-40B4-BE49-F238E27FC236}">
                    <a16:creationId xmlns:a16="http://schemas.microsoft.com/office/drawing/2014/main" id="{40DC0D46-1341-4367-9B62-1DD6E27C5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4" y="2094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5" name="Rectangle 27">
                <a:extLst>
                  <a:ext uri="{FF2B5EF4-FFF2-40B4-BE49-F238E27FC236}">
                    <a16:creationId xmlns:a16="http://schemas.microsoft.com/office/drawing/2014/main" id="{7FD65F18-82A3-4BE6-B9FD-A7638E97B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841"/>
                <a:ext cx="17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6" name="Rectangle 28">
                <a:extLst>
                  <a:ext uri="{FF2B5EF4-FFF2-40B4-BE49-F238E27FC236}">
                    <a16:creationId xmlns:a16="http://schemas.microsoft.com/office/drawing/2014/main" id="{7523C6D0-7FCB-4703-B336-C7E1C510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841"/>
                <a:ext cx="1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7" name="Rectangle 29">
                <a:extLst>
                  <a:ext uri="{FF2B5EF4-FFF2-40B4-BE49-F238E27FC236}">
                    <a16:creationId xmlns:a16="http://schemas.microsoft.com/office/drawing/2014/main" id="{DDBD20D5-5BB6-45A8-A5C9-9EEA37BFB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1841"/>
                <a:ext cx="1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48" name="Rectangle 30">
                <a:extLst>
                  <a:ext uri="{FF2B5EF4-FFF2-40B4-BE49-F238E27FC236}">
                    <a16:creationId xmlns:a16="http://schemas.microsoft.com/office/drawing/2014/main" id="{B43C2F48-92AB-4622-88F7-28418D0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" y="1841"/>
                <a:ext cx="17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F70569-56F6-445D-AFF5-F012E76A6477}"/>
              </a:ext>
            </a:extLst>
          </p:cNvPr>
          <p:cNvCxnSpPr/>
          <p:nvPr/>
        </p:nvCxnSpPr>
        <p:spPr>
          <a:xfrm>
            <a:off x="6380163" y="2922588"/>
            <a:ext cx="2444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F1B4E0-52CA-4E99-8E6B-E5C9491172B9}"/>
              </a:ext>
            </a:extLst>
          </p:cNvPr>
          <p:cNvCxnSpPr/>
          <p:nvPr/>
        </p:nvCxnSpPr>
        <p:spPr>
          <a:xfrm>
            <a:off x="5191125" y="2922588"/>
            <a:ext cx="2444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Footer Placeholder 1">
            <a:extLst>
              <a:ext uri="{FF2B5EF4-FFF2-40B4-BE49-F238E27FC236}">
                <a16:creationId xmlns:a16="http://schemas.microsoft.com/office/drawing/2014/main" id="{7DBBABFC-EDE1-40C2-952B-B96DB2C96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34836" name="Slide Number Placeholder 2">
            <a:extLst>
              <a:ext uri="{FF2B5EF4-FFF2-40B4-BE49-F238E27FC236}">
                <a16:creationId xmlns:a16="http://schemas.microsoft.com/office/drawing/2014/main" id="{6077BE46-F8CC-4E44-998F-83BEAEB516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D5C93-3984-416C-B89E-B5DAA97AEA38}" type="slidenum">
              <a:rPr lang="en-US" altLang="en-US" smtClean="0">
                <a:solidFill>
                  <a:srgbClr val="045C75"/>
                </a:solidFill>
              </a:rPr>
              <a:pPr/>
              <a:t>14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518" grpId="0"/>
      <p:bldP spid="524" grpId="0"/>
      <p:bldP spid="5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>
            <a:extLst>
              <a:ext uri="{FF2B5EF4-FFF2-40B4-BE49-F238E27FC236}">
                <a16:creationId xmlns:a16="http://schemas.microsoft.com/office/drawing/2014/main" id="{52596B1F-F610-4C98-8703-A2AF93402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C3DC3996-E7CE-4CB4-BFBA-83094E888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Line 5">
            <a:extLst>
              <a:ext uri="{FF2B5EF4-FFF2-40B4-BE49-F238E27FC236}">
                <a16:creationId xmlns:a16="http://schemas.microsoft.com/office/drawing/2014/main" id="{9098D925-0A39-46E6-8573-9E45A986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WordArt 6">
            <a:extLst>
              <a:ext uri="{FF2B5EF4-FFF2-40B4-BE49-F238E27FC236}">
                <a16:creationId xmlns:a16="http://schemas.microsoft.com/office/drawing/2014/main" id="{DA39C3B7-9818-4F5A-A453-EC163B5070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grpSp>
        <p:nvGrpSpPr>
          <p:cNvPr id="2" name="Group 516">
            <a:extLst>
              <a:ext uri="{FF2B5EF4-FFF2-40B4-BE49-F238E27FC236}">
                <a16:creationId xmlns:a16="http://schemas.microsoft.com/office/drawing/2014/main" id="{8B869258-9E99-485E-918C-587DCB45F5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0675" y="2205038"/>
            <a:ext cx="2197100" cy="2651125"/>
            <a:chOff x="2188" y="1327"/>
            <a:chExt cx="1384" cy="1670"/>
          </a:xfrm>
        </p:grpSpPr>
        <p:sp>
          <p:nvSpPr>
            <p:cNvPr id="36139" name="AutoShape 515">
              <a:extLst>
                <a:ext uri="{FF2B5EF4-FFF2-40B4-BE49-F238E27FC236}">
                  <a16:creationId xmlns:a16="http://schemas.microsoft.com/office/drawing/2014/main" id="{2B91C7CE-5D56-42EC-A19A-F370128C27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88" y="1327"/>
              <a:ext cx="1384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140" name="Group 717">
              <a:extLst>
                <a:ext uri="{FF2B5EF4-FFF2-40B4-BE49-F238E27FC236}">
                  <a16:creationId xmlns:a16="http://schemas.microsoft.com/office/drawing/2014/main" id="{99D359D7-1089-48F0-98B2-4F5DA3E27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1995"/>
              <a:ext cx="1060" cy="810"/>
              <a:chOff x="2205" y="1995"/>
              <a:chExt cx="1060" cy="810"/>
            </a:xfrm>
          </p:grpSpPr>
          <p:sp>
            <p:nvSpPr>
              <p:cNvPr id="36267" name="Freeform 517">
                <a:extLst>
                  <a:ext uri="{FF2B5EF4-FFF2-40B4-BE49-F238E27FC236}">
                    <a16:creationId xmlns:a16="http://schemas.microsoft.com/office/drawing/2014/main" id="{CCDC32FB-FF6F-414C-84BB-13807A092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995"/>
                <a:ext cx="6" cy="810"/>
              </a:xfrm>
              <a:custGeom>
                <a:avLst/>
                <a:gdLst>
                  <a:gd name="T0" fmla="*/ 6 w 6"/>
                  <a:gd name="T1" fmla="*/ 6 h 810"/>
                  <a:gd name="T2" fmla="*/ 6 w 6"/>
                  <a:gd name="T3" fmla="*/ 810 h 810"/>
                  <a:gd name="T4" fmla="*/ 2 w 6"/>
                  <a:gd name="T5" fmla="*/ 810 h 810"/>
                  <a:gd name="T6" fmla="*/ 0 w 6"/>
                  <a:gd name="T7" fmla="*/ 0 h 810"/>
                  <a:gd name="T8" fmla="*/ 2 w 6"/>
                  <a:gd name="T9" fmla="*/ 2 h 810"/>
                  <a:gd name="T10" fmla="*/ 6 w 6"/>
                  <a:gd name="T11" fmla="*/ 6 h 8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10"/>
                  <a:gd name="T20" fmla="*/ 6 w 6"/>
                  <a:gd name="T21" fmla="*/ 810 h 8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10">
                    <a:moveTo>
                      <a:pt x="6" y="6"/>
                    </a:moveTo>
                    <a:lnTo>
                      <a:pt x="6" y="810"/>
                    </a:lnTo>
                    <a:lnTo>
                      <a:pt x="2" y="81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8" name="Freeform 518">
                <a:extLst>
                  <a:ext uri="{FF2B5EF4-FFF2-40B4-BE49-F238E27FC236}">
                    <a16:creationId xmlns:a16="http://schemas.microsoft.com/office/drawing/2014/main" id="{ADECDECB-0744-41D8-8AD1-D36B01F1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995"/>
                <a:ext cx="12" cy="810"/>
              </a:xfrm>
              <a:custGeom>
                <a:avLst/>
                <a:gdLst>
                  <a:gd name="T0" fmla="*/ 12 w 12"/>
                  <a:gd name="T1" fmla="*/ 12 h 810"/>
                  <a:gd name="T2" fmla="*/ 12 w 12"/>
                  <a:gd name="T3" fmla="*/ 810 h 810"/>
                  <a:gd name="T4" fmla="*/ 2 w 12"/>
                  <a:gd name="T5" fmla="*/ 810 h 810"/>
                  <a:gd name="T6" fmla="*/ 0 w 12"/>
                  <a:gd name="T7" fmla="*/ 0 h 810"/>
                  <a:gd name="T8" fmla="*/ 6 w 12"/>
                  <a:gd name="T9" fmla="*/ 6 h 810"/>
                  <a:gd name="T10" fmla="*/ 12 w 12"/>
                  <a:gd name="T11" fmla="*/ 12 h 8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810"/>
                  <a:gd name="T20" fmla="*/ 12 w 12"/>
                  <a:gd name="T21" fmla="*/ 810 h 8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810">
                    <a:moveTo>
                      <a:pt x="12" y="12"/>
                    </a:moveTo>
                    <a:lnTo>
                      <a:pt x="12" y="810"/>
                    </a:lnTo>
                    <a:lnTo>
                      <a:pt x="2" y="8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9" name="Freeform 519">
                <a:extLst>
                  <a:ext uri="{FF2B5EF4-FFF2-40B4-BE49-F238E27FC236}">
                    <a16:creationId xmlns:a16="http://schemas.microsoft.com/office/drawing/2014/main" id="{E91BF47C-6BF1-40DC-A663-655117A4C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001"/>
                <a:ext cx="10" cy="804"/>
              </a:xfrm>
              <a:custGeom>
                <a:avLst/>
                <a:gdLst>
                  <a:gd name="T0" fmla="*/ 0 w 10"/>
                  <a:gd name="T1" fmla="*/ 804 h 804"/>
                  <a:gd name="T2" fmla="*/ 0 w 10"/>
                  <a:gd name="T3" fmla="*/ 0 h 804"/>
                  <a:gd name="T4" fmla="*/ 6 w 10"/>
                  <a:gd name="T5" fmla="*/ 6 h 804"/>
                  <a:gd name="T6" fmla="*/ 10 w 10"/>
                  <a:gd name="T7" fmla="*/ 11 h 804"/>
                  <a:gd name="T8" fmla="*/ 10 w 10"/>
                  <a:gd name="T9" fmla="*/ 804 h 804"/>
                  <a:gd name="T10" fmla="*/ 0 w 10"/>
                  <a:gd name="T11" fmla="*/ 804 h 8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04"/>
                  <a:gd name="T20" fmla="*/ 10 w 10"/>
                  <a:gd name="T21" fmla="*/ 804 h 8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04">
                    <a:moveTo>
                      <a:pt x="0" y="804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0" y="11"/>
                    </a:lnTo>
                    <a:lnTo>
                      <a:pt x="10" y="804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0" name="Freeform 520">
                <a:extLst>
                  <a:ext uri="{FF2B5EF4-FFF2-40B4-BE49-F238E27FC236}">
                    <a16:creationId xmlns:a16="http://schemas.microsoft.com/office/drawing/2014/main" id="{C7252CF4-EFB9-4CF2-8EF2-DF6ED8421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007"/>
                <a:ext cx="9" cy="798"/>
              </a:xfrm>
              <a:custGeom>
                <a:avLst/>
                <a:gdLst>
                  <a:gd name="T0" fmla="*/ 0 w 9"/>
                  <a:gd name="T1" fmla="*/ 798 h 798"/>
                  <a:gd name="T2" fmla="*/ 0 w 9"/>
                  <a:gd name="T3" fmla="*/ 0 h 798"/>
                  <a:gd name="T4" fmla="*/ 4 w 9"/>
                  <a:gd name="T5" fmla="*/ 5 h 798"/>
                  <a:gd name="T6" fmla="*/ 9 w 9"/>
                  <a:gd name="T7" fmla="*/ 11 h 798"/>
                  <a:gd name="T8" fmla="*/ 9 w 9"/>
                  <a:gd name="T9" fmla="*/ 798 h 798"/>
                  <a:gd name="T10" fmla="*/ 0 w 9"/>
                  <a:gd name="T11" fmla="*/ 798 h 7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98"/>
                  <a:gd name="T20" fmla="*/ 9 w 9"/>
                  <a:gd name="T21" fmla="*/ 798 h 7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98">
                    <a:moveTo>
                      <a:pt x="0" y="798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9" y="11"/>
                    </a:lnTo>
                    <a:lnTo>
                      <a:pt x="9" y="798"/>
                    </a:lnTo>
                    <a:lnTo>
                      <a:pt x="0" y="798"/>
                    </a:lnTo>
                    <a:close/>
                  </a:path>
                </a:pathLst>
              </a:custGeom>
              <a:solidFill>
                <a:srgbClr val="A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1" name="Freeform 521">
                <a:extLst>
                  <a:ext uri="{FF2B5EF4-FFF2-40B4-BE49-F238E27FC236}">
                    <a16:creationId xmlns:a16="http://schemas.microsoft.com/office/drawing/2014/main" id="{EFFBBC51-B2EB-4794-8F93-D53A18DF6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012"/>
                <a:ext cx="11" cy="793"/>
              </a:xfrm>
              <a:custGeom>
                <a:avLst/>
                <a:gdLst>
                  <a:gd name="T0" fmla="*/ 0 w 11"/>
                  <a:gd name="T1" fmla="*/ 793 h 793"/>
                  <a:gd name="T2" fmla="*/ 0 w 11"/>
                  <a:gd name="T3" fmla="*/ 0 h 793"/>
                  <a:gd name="T4" fmla="*/ 5 w 11"/>
                  <a:gd name="T5" fmla="*/ 6 h 793"/>
                  <a:gd name="T6" fmla="*/ 11 w 11"/>
                  <a:gd name="T7" fmla="*/ 14 h 793"/>
                  <a:gd name="T8" fmla="*/ 11 w 11"/>
                  <a:gd name="T9" fmla="*/ 793 h 793"/>
                  <a:gd name="T10" fmla="*/ 0 w 11"/>
                  <a:gd name="T11" fmla="*/ 793 h 7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93"/>
                  <a:gd name="T20" fmla="*/ 11 w 11"/>
                  <a:gd name="T21" fmla="*/ 793 h 7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93">
                    <a:moveTo>
                      <a:pt x="0" y="793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4"/>
                    </a:lnTo>
                    <a:lnTo>
                      <a:pt x="11" y="793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2" name="Freeform 522">
                <a:extLst>
                  <a:ext uri="{FF2B5EF4-FFF2-40B4-BE49-F238E27FC236}">
                    <a16:creationId xmlns:a16="http://schemas.microsoft.com/office/drawing/2014/main" id="{37561939-BB59-4FA7-832E-C31F447BC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018"/>
                <a:ext cx="12" cy="787"/>
              </a:xfrm>
              <a:custGeom>
                <a:avLst/>
                <a:gdLst>
                  <a:gd name="T0" fmla="*/ 0 w 12"/>
                  <a:gd name="T1" fmla="*/ 787 h 787"/>
                  <a:gd name="T2" fmla="*/ 0 w 12"/>
                  <a:gd name="T3" fmla="*/ 0 h 787"/>
                  <a:gd name="T4" fmla="*/ 6 w 12"/>
                  <a:gd name="T5" fmla="*/ 8 h 787"/>
                  <a:gd name="T6" fmla="*/ 12 w 12"/>
                  <a:gd name="T7" fmla="*/ 13 h 787"/>
                  <a:gd name="T8" fmla="*/ 12 w 12"/>
                  <a:gd name="T9" fmla="*/ 787 h 787"/>
                  <a:gd name="T10" fmla="*/ 0 w 12"/>
                  <a:gd name="T11" fmla="*/ 787 h 7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787"/>
                  <a:gd name="T20" fmla="*/ 12 w 12"/>
                  <a:gd name="T21" fmla="*/ 787 h 7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787">
                    <a:moveTo>
                      <a:pt x="0" y="787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2" y="13"/>
                    </a:lnTo>
                    <a:lnTo>
                      <a:pt x="12" y="787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3" name="Freeform 523">
                <a:extLst>
                  <a:ext uri="{FF2B5EF4-FFF2-40B4-BE49-F238E27FC236}">
                    <a16:creationId xmlns:a16="http://schemas.microsoft.com/office/drawing/2014/main" id="{5030B13C-CF14-4042-96AF-6C1601087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026"/>
                <a:ext cx="10" cy="779"/>
              </a:xfrm>
              <a:custGeom>
                <a:avLst/>
                <a:gdLst>
                  <a:gd name="T0" fmla="*/ 0 w 10"/>
                  <a:gd name="T1" fmla="*/ 779 h 779"/>
                  <a:gd name="T2" fmla="*/ 0 w 10"/>
                  <a:gd name="T3" fmla="*/ 0 h 779"/>
                  <a:gd name="T4" fmla="*/ 6 w 10"/>
                  <a:gd name="T5" fmla="*/ 5 h 779"/>
                  <a:gd name="T6" fmla="*/ 10 w 10"/>
                  <a:gd name="T7" fmla="*/ 11 h 779"/>
                  <a:gd name="T8" fmla="*/ 10 w 10"/>
                  <a:gd name="T9" fmla="*/ 779 h 779"/>
                  <a:gd name="T10" fmla="*/ 0 w 10"/>
                  <a:gd name="T11" fmla="*/ 779 h 7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79"/>
                  <a:gd name="T20" fmla="*/ 10 w 10"/>
                  <a:gd name="T21" fmla="*/ 779 h 7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79">
                    <a:moveTo>
                      <a:pt x="0" y="779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0" y="11"/>
                    </a:lnTo>
                    <a:lnTo>
                      <a:pt x="10" y="779"/>
                    </a:lnTo>
                    <a:lnTo>
                      <a:pt x="0" y="779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4" name="Freeform 524">
                <a:extLst>
                  <a:ext uri="{FF2B5EF4-FFF2-40B4-BE49-F238E27FC236}">
                    <a16:creationId xmlns:a16="http://schemas.microsoft.com/office/drawing/2014/main" id="{DD934E39-3A0D-4AD1-9DD1-90DFD4132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031"/>
                <a:ext cx="10" cy="774"/>
              </a:xfrm>
              <a:custGeom>
                <a:avLst/>
                <a:gdLst>
                  <a:gd name="T0" fmla="*/ 0 w 10"/>
                  <a:gd name="T1" fmla="*/ 774 h 774"/>
                  <a:gd name="T2" fmla="*/ 0 w 10"/>
                  <a:gd name="T3" fmla="*/ 0 h 774"/>
                  <a:gd name="T4" fmla="*/ 4 w 10"/>
                  <a:gd name="T5" fmla="*/ 6 h 774"/>
                  <a:gd name="T6" fmla="*/ 10 w 10"/>
                  <a:gd name="T7" fmla="*/ 12 h 774"/>
                  <a:gd name="T8" fmla="*/ 10 w 10"/>
                  <a:gd name="T9" fmla="*/ 774 h 774"/>
                  <a:gd name="T10" fmla="*/ 0 w 10"/>
                  <a:gd name="T11" fmla="*/ 774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74"/>
                  <a:gd name="T20" fmla="*/ 10 w 10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74">
                    <a:moveTo>
                      <a:pt x="0" y="774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10" y="12"/>
                    </a:lnTo>
                    <a:lnTo>
                      <a:pt x="10" y="774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5" name="Freeform 525">
                <a:extLst>
                  <a:ext uri="{FF2B5EF4-FFF2-40B4-BE49-F238E27FC236}">
                    <a16:creationId xmlns:a16="http://schemas.microsoft.com/office/drawing/2014/main" id="{F31F2E16-277B-456F-8B82-63CCA9BBF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037"/>
                <a:ext cx="11" cy="768"/>
              </a:xfrm>
              <a:custGeom>
                <a:avLst/>
                <a:gdLst>
                  <a:gd name="T0" fmla="*/ 0 w 11"/>
                  <a:gd name="T1" fmla="*/ 768 h 768"/>
                  <a:gd name="T2" fmla="*/ 0 w 11"/>
                  <a:gd name="T3" fmla="*/ 0 h 768"/>
                  <a:gd name="T4" fmla="*/ 6 w 11"/>
                  <a:gd name="T5" fmla="*/ 6 h 768"/>
                  <a:gd name="T6" fmla="*/ 11 w 11"/>
                  <a:gd name="T7" fmla="*/ 12 h 768"/>
                  <a:gd name="T8" fmla="*/ 11 w 11"/>
                  <a:gd name="T9" fmla="*/ 768 h 768"/>
                  <a:gd name="T10" fmla="*/ 0 w 11"/>
                  <a:gd name="T11" fmla="*/ 768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68"/>
                  <a:gd name="T20" fmla="*/ 11 w 11"/>
                  <a:gd name="T21" fmla="*/ 768 h 7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68">
                    <a:moveTo>
                      <a:pt x="0" y="768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768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6" name="Freeform 526">
                <a:extLst>
                  <a:ext uri="{FF2B5EF4-FFF2-40B4-BE49-F238E27FC236}">
                    <a16:creationId xmlns:a16="http://schemas.microsoft.com/office/drawing/2014/main" id="{0B0D8A3E-6EEC-41F4-BB82-E73C8B87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2043"/>
                <a:ext cx="11" cy="762"/>
              </a:xfrm>
              <a:custGeom>
                <a:avLst/>
                <a:gdLst>
                  <a:gd name="T0" fmla="*/ 0 w 11"/>
                  <a:gd name="T1" fmla="*/ 762 h 762"/>
                  <a:gd name="T2" fmla="*/ 0 w 11"/>
                  <a:gd name="T3" fmla="*/ 0 h 762"/>
                  <a:gd name="T4" fmla="*/ 5 w 11"/>
                  <a:gd name="T5" fmla="*/ 6 h 762"/>
                  <a:gd name="T6" fmla="*/ 11 w 11"/>
                  <a:gd name="T7" fmla="*/ 10 h 762"/>
                  <a:gd name="T8" fmla="*/ 11 w 11"/>
                  <a:gd name="T9" fmla="*/ 762 h 762"/>
                  <a:gd name="T10" fmla="*/ 0 w 11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62"/>
                  <a:gd name="T20" fmla="*/ 11 w 11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62">
                    <a:moveTo>
                      <a:pt x="0" y="762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0"/>
                    </a:lnTo>
                    <a:lnTo>
                      <a:pt x="11" y="762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7" name="Freeform 527">
                <a:extLst>
                  <a:ext uri="{FF2B5EF4-FFF2-40B4-BE49-F238E27FC236}">
                    <a16:creationId xmlns:a16="http://schemas.microsoft.com/office/drawing/2014/main" id="{8605A32A-0163-4D01-B0AB-C566E48E7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049"/>
                <a:ext cx="10" cy="756"/>
              </a:xfrm>
              <a:custGeom>
                <a:avLst/>
                <a:gdLst>
                  <a:gd name="T0" fmla="*/ 0 w 10"/>
                  <a:gd name="T1" fmla="*/ 756 h 756"/>
                  <a:gd name="T2" fmla="*/ 0 w 10"/>
                  <a:gd name="T3" fmla="*/ 0 h 756"/>
                  <a:gd name="T4" fmla="*/ 6 w 10"/>
                  <a:gd name="T5" fmla="*/ 4 h 756"/>
                  <a:gd name="T6" fmla="*/ 10 w 10"/>
                  <a:gd name="T7" fmla="*/ 9 h 756"/>
                  <a:gd name="T8" fmla="*/ 10 w 10"/>
                  <a:gd name="T9" fmla="*/ 756 h 756"/>
                  <a:gd name="T10" fmla="*/ 0 w 10"/>
                  <a:gd name="T11" fmla="*/ 756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56"/>
                  <a:gd name="T20" fmla="*/ 10 w 10"/>
                  <a:gd name="T21" fmla="*/ 756 h 7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56">
                    <a:moveTo>
                      <a:pt x="0" y="75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0" y="756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8" name="Freeform 528">
                <a:extLst>
                  <a:ext uri="{FF2B5EF4-FFF2-40B4-BE49-F238E27FC236}">
                    <a16:creationId xmlns:a16="http://schemas.microsoft.com/office/drawing/2014/main" id="{95A3B887-46EB-4EC1-B612-1F84D640B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053"/>
                <a:ext cx="10" cy="752"/>
              </a:xfrm>
              <a:custGeom>
                <a:avLst/>
                <a:gdLst>
                  <a:gd name="T0" fmla="*/ 0 w 10"/>
                  <a:gd name="T1" fmla="*/ 752 h 752"/>
                  <a:gd name="T2" fmla="*/ 0 w 10"/>
                  <a:gd name="T3" fmla="*/ 0 h 752"/>
                  <a:gd name="T4" fmla="*/ 4 w 10"/>
                  <a:gd name="T5" fmla="*/ 5 h 752"/>
                  <a:gd name="T6" fmla="*/ 10 w 10"/>
                  <a:gd name="T7" fmla="*/ 11 h 752"/>
                  <a:gd name="T8" fmla="*/ 10 w 10"/>
                  <a:gd name="T9" fmla="*/ 752 h 752"/>
                  <a:gd name="T10" fmla="*/ 0 w 10"/>
                  <a:gd name="T11" fmla="*/ 752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52"/>
                  <a:gd name="T20" fmla="*/ 10 w 10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52">
                    <a:moveTo>
                      <a:pt x="0" y="752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10" y="11"/>
                    </a:lnTo>
                    <a:lnTo>
                      <a:pt x="1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9" name="Freeform 529">
                <a:extLst>
                  <a:ext uri="{FF2B5EF4-FFF2-40B4-BE49-F238E27FC236}">
                    <a16:creationId xmlns:a16="http://schemas.microsoft.com/office/drawing/2014/main" id="{20B5EA41-5296-4AFF-92B0-A20ED1FC8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058"/>
                <a:ext cx="11" cy="747"/>
              </a:xfrm>
              <a:custGeom>
                <a:avLst/>
                <a:gdLst>
                  <a:gd name="T0" fmla="*/ 0 w 11"/>
                  <a:gd name="T1" fmla="*/ 747 h 747"/>
                  <a:gd name="T2" fmla="*/ 0 w 11"/>
                  <a:gd name="T3" fmla="*/ 0 h 747"/>
                  <a:gd name="T4" fmla="*/ 6 w 11"/>
                  <a:gd name="T5" fmla="*/ 6 h 747"/>
                  <a:gd name="T6" fmla="*/ 11 w 11"/>
                  <a:gd name="T7" fmla="*/ 12 h 747"/>
                  <a:gd name="T8" fmla="*/ 11 w 11"/>
                  <a:gd name="T9" fmla="*/ 747 h 747"/>
                  <a:gd name="T10" fmla="*/ 0 w 11"/>
                  <a:gd name="T11" fmla="*/ 747 h 7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47"/>
                  <a:gd name="T20" fmla="*/ 11 w 11"/>
                  <a:gd name="T21" fmla="*/ 747 h 7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47">
                    <a:moveTo>
                      <a:pt x="0" y="747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747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0" name="Freeform 530">
                <a:extLst>
                  <a:ext uri="{FF2B5EF4-FFF2-40B4-BE49-F238E27FC236}">
                    <a16:creationId xmlns:a16="http://schemas.microsoft.com/office/drawing/2014/main" id="{0A7EEE87-C982-49F4-BCCC-59F70BD07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2064"/>
                <a:ext cx="11" cy="741"/>
              </a:xfrm>
              <a:custGeom>
                <a:avLst/>
                <a:gdLst>
                  <a:gd name="T0" fmla="*/ 0 w 11"/>
                  <a:gd name="T1" fmla="*/ 741 h 741"/>
                  <a:gd name="T2" fmla="*/ 0 w 11"/>
                  <a:gd name="T3" fmla="*/ 0 h 741"/>
                  <a:gd name="T4" fmla="*/ 5 w 11"/>
                  <a:gd name="T5" fmla="*/ 6 h 741"/>
                  <a:gd name="T6" fmla="*/ 11 w 11"/>
                  <a:gd name="T7" fmla="*/ 12 h 741"/>
                  <a:gd name="T8" fmla="*/ 11 w 11"/>
                  <a:gd name="T9" fmla="*/ 741 h 741"/>
                  <a:gd name="T10" fmla="*/ 0 w 11"/>
                  <a:gd name="T11" fmla="*/ 741 h 7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41"/>
                  <a:gd name="T20" fmla="*/ 11 w 11"/>
                  <a:gd name="T21" fmla="*/ 741 h 7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41">
                    <a:moveTo>
                      <a:pt x="0" y="741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2"/>
                    </a:lnTo>
                    <a:lnTo>
                      <a:pt x="11" y="741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1" name="Freeform 531">
                <a:extLst>
                  <a:ext uri="{FF2B5EF4-FFF2-40B4-BE49-F238E27FC236}">
                    <a16:creationId xmlns:a16="http://schemas.microsoft.com/office/drawing/2014/main" id="{D86783B1-0446-4C14-86C6-63D9E1051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070"/>
                <a:ext cx="10" cy="735"/>
              </a:xfrm>
              <a:custGeom>
                <a:avLst/>
                <a:gdLst>
                  <a:gd name="T0" fmla="*/ 0 w 10"/>
                  <a:gd name="T1" fmla="*/ 735 h 735"/>
                  <a:gd name="T2" fmla="*/ 0 w 10"/>
                  <a:gd name="T3" fmla="*/ 0 h 735"/>
                  <a:gd name="T4" fmla="*/ 6 w 10"/>
                  <a:gd name="T5" fmla="*/ 6 h 735"/>
                  <a:gd name="T6" fmla="*/ 10 w 10"/>
                  <a:gd name="T7" fmla="*/ 11 h 735"/>
                  <a:gd name="T8" fmla="*/ 10 w 10"/>
                  <a:gd name="T9" fmla="*/ 735 h 735"/>
                  <a:gd name="T10" fmla="*/ 0 w 10"/>
                  <a:gd name="T11" fmla="*/ 735 h 7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35"/>
                  <a:gd name="T20" fmla="*/ 10 w 10"/>
                  <a:gd name="T21" fmla="*/ 735 h 7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35">
                    <a:moveTo>
                      <a:pt x="0" y="735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0" y="11"/>
                    </a:lnTo>
                    <a:lnTo>
                      <a:pt x="10" y="735"/>
                    </a:lnTo>
                    <a:lnTo>
                      <a:pt x="0" y="73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2" name="Freeform 532">
                <a:extLst>
                  <a:ext uri="{FF2B5EF4-FFF2-40B4-BE49-F238E27FC236}">
                    <a16:creationId xmlns:a16="http://schemas.microsoft.com/office/drawing/2014/main" id="{4B531957-D565-49EB-8F3D-ED491AF5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076"/>
                <a:ext cx="10" cy="729"/>
              </a:xfrm>
              <a:custGeom>
                <a:avLst/>
                <a:gdLst>
                  <a:gd name="T0" fmla="*/ 0 w 10"/>
                  <a:gd name="T1" fmla="*/ 729 h 729"/>
                  <a:gd name="T2" fmla="*/ 0 w 10"/>
                  <a:gd name="T3" fmla="*/ 0 h 729"/>
                  <a:gd name="T4" fmla="*/ 4 w 10"/>
                  <a:gd name="T5" fmla="*/ 5 h 729"/>
                  <a:gd name="T6" fmla="*/ 10 w 10"/>
                  <a:gd name="T7" fmla="*/ 9 h 729"/>
                  <a:gd name="T8" fmla="*/ 10 w 10"/>
                  <a:gd name="T9" fmla="*/ 729 h 729"/>
                  <a:gd name="T10" fmla="*/ 0 w 10"/>
                  <a:gd name="T11" fmla="*/ 729 h 7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29"/>
                  <a:gd name="T20" fmla="*/ 10 w 10"/>
                  <a:gd name="T21" fmla="*/ 729 h 7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29">
                    <a:moveTo>
                      <a:pt x="0" y="729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10" y="9"/>
                    </a:lnTo>
                    <a:lnTo>
                      <a:pt x="10" y="729"/>
                    </a:lnTo>
                    <a:lnTo>
                      <a:pt x="0" y="729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3" name="Freeform 533">
                <a:extLst>
                  <a:ext uri="{FF2B5EF4-FFF2-40B4-BE49-F238E27FC236}">
                    <a16:creationId xmlns:a16="http://schemas.microsoft.com/office/drawing/2014/main" id="{DA12DC23-58F8-4B19-B4A1-AF1E57590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081"/>
                <a:ext cx="11" cy="724"/>
              </a:xfrm>
              <a:custGeom>
                <a:avLst/>
                <a:gdLst>
                  <a:gd name="T0" fmla="*/ 0 w 11"/>
                  <a:gd name="T1" fmla="*/ 724 h 724"/>
                  <a:gd name="T2" fmla="*/ 0 w 11"/>
                  <a:gd name="T3" fmla="*/ 0 h 724"/>
                  <a:gd name="T4" fmla="*/ 6 w 11"/>
                  <a:gd name="T5" fmla="*/ 4 h 724"/>
                  <a:gd name="T6" fmla="*/ 11 w 11"/>
                  <a:gd name="T7" fmla="*/ 10 h 724"/>
                  <a:gd name="T8" fmla="*/ 11 w 11"/>
                  <a:gd name="T9" fmla="*/ 724 h 724"/>
                  <a:gd name="T10" fmla="*/ 0 w 11"/>
                  <a:gd name="T11" fmla="*/ 724 h 7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24"/>
                  <a:gd name="T20" fmla="*/ 11 w 11"/>
                  <a:gd name="T21" fmla="*/ 724 h 7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24">
                    <a:moveTo>
                      <a:pt x="0" y="724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10"/>
                    </a:lnTo>
                    <a:lnTo>
                      <a:pt x="11" y="724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4" name="Freeform 534">
                <a:extLst>
                  <a:ext uri="{FF2B5EF4-FFF2-40B4-BE49-F238E27FC236}">
                    <a16:creationId xmlns:a16="http://schemas.microsoft.com/office/drawing/2014/main" id="{D794E3FA-711B-44BB-8920-C0C2507A9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085"/>
                <a:ext cx="11" cy="720"/>
              </a:xfrm>
              <a:custGeom>
                <a:avLst/>
                <a:gdLst>
                  <a:gd name="T0" fmla="*/ 0 w 11"/>
                  <a:gd name="T1" fmla="*/ 720 h 720"/>
                  <a:gd name="T2" fmla="*/ 0 w 11"/>
                  <a:gd name="T3" fmla="*/ 0 h 720"/>
                  <a:gd name="T4" fmla="*/ 5 w 11"/>
                  <a:gd name="T5" fmla="*/ 6 h 720"/>
                  <a:gd name="T6" fmla="*/ 11 w 11"/>
                  <a:gd name="T7" fmla="*/ 12 h 720"/>
                  <a:gd name="T8" fmla="*/ 11 w 11"/>
                  <a:gd name="T9" fmla="*/ 720 h 720"/>
                  <a:gd name="T10" fmla="*/ 0 w 11"/>
                  <a:gd name="T11" fmla="*/ 720 h 7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20"/>
                  <a:gd name="T20" fmla="*/ 11 w 11"/>
                  <a:gd name="T21" fmla="*/ 720 h 7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20">
                    <a:moveTo>
                      <a:pt x="0" y="72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2"/>
                    </a:lnTo>
                    <a:lnTo>
                      <a:pt x="11" y="72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5" name="Freeform 535">
                <a:extLst>
                  <a:ext uri="{FF2B5EF4-FFF2-40B4-BE49-F238E27FC236}">
                    <a16:creationId xmlns:a16="http://schemas.microsoft.com/office/drawing/2014/main" id="{24A84EEE-4F65-4C5C-B24A-997FD2C7F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091"/>
                <a:ext cx="12" cy="714"/>
              </a:xfrm>
              <a:custGeom>
                <a:avLst/>
                <a:gdLst>
                  <a:gd name="T0" fmla="*/ 0 w 12"/>
                  <a:gd name="T1" fmla="*/ 714 h 714"/>
                  <a:gd name="T2" fmla="*/ 0 w 12"/>
                  <a:gd name="T3" fmla="*/ 0 h 714"/>
                  <a:gd name="T4" fmla="*/ 6 w 12"/>
                  <a:gd name="T5" fmla="*/ 6 h 714"/>
                  <a:gd name="T6" fmla="*/ 12 w 12"/>
                  <a:gd name="T7" fmla="*/ 10 h 714"/>
                  <a:gd name="T8" fmla="*/ 12 w 12"/>
                  <a:gd name="T9" fmla="*/ 714 h 714"/>
                  <a:gd name="T10" fmla="*/ 0 w 12"/>
                  <a:gd name="T11" fmla="*/ 714 h 7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714"/>
                  <a:gd name="T20" fmla="*/ 12 w 12"/>
                  <a:gd name="T21" fmla="*/ 714 h 7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714">
                    <a:moveTo>
                      <a:pt x="0" y="714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0"/>
                    </a:lnTo>
                    <a:lnTo>
                      <a:pt x="12" y="714"/>
                    </a:lnTo>
                    <a:lnTo>
                      <a:pt x="0" y="714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6" name="Freeform 536">
                <a:extLst>
                  <a:ext uri="{FF2B5EF4-FFF2-40B4-BE49-F238E27FC236}">
                    <a16:creationId xmlns:a16="http://schemas.microsoft.com/office/drawing/2014/main" id="{E7339B31-B736-4523-AF73-E47B27CC1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097"/>
                <a:ext cx="10" cy="708"/>
              </a:xfrm>
              <a:custGeom>
                <a:avLst/>
                <a:gdLst>
                  <a:gd name="T0" fmla="*/ 0 w 10"/>
                  <a:gd name="T1" fmla="*/ 708 h 708"/>
                  <a:gd name="T2" fmla="*/ 0 w 10"/>
                  <a:gd name="T3" fmla="*/ 0 h 708"/>
                  <a:gd name="T4" fmla="*/ 6 w 10"/>
                  <a:gd name="T5" fmla="*/ 4 h 708"/>
                  <a:gd name="T6" fmla="*/ 10 w 10"/>
                  <a:gd name="T7" fmla="*/ 9 h 708"/>
                  <a:gd name="T8" fmla="*/ 10 w 10"/>
                  <a:gd name="T9" fmla="*/ 708 h 708"/>
                  <a:gd name="T10" fmla="*/ 0 w 10"/>
                  <a:gd name="T11" fmla="*/ 708 h 7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08"/>
                  <a:gd name="T20" fmla="*/ 10 w 10"/>
                  <a:gd name="T21" fmla="*/ 708 h 7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08">
                    <a:moveTo>
                      <a:pt x="0" y="708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0" y="708"/>
                    </a:lnTo>
                    <a:lnTo>
                      <a:pt x="0" y="708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7" name="Freeform 537">
                <a:extLst>
                  <a:ext uri="{FF2B5EF4-FFF2-40B4-BE49-F238E27FC236}">
                    <a16:creationId xmlns:a16="http://schemas.microsoft.com/office/drawing/2014/main" id="{AFB669DD-7CE7-4286-A031-F7DB8D4F5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2101"/>
                <a:ext cx="10" cy="704"/>
              </a:xfrm>
              <a:custGeom>
                <a:avLst/>
                <a:gdLst>
                  <a:gd name="T0" fmla="*/ 0 w 10"/>
                  <a:gd name="T1" fmla="*/ 704 h 704"/>
                  <a:gd name="T2" fmla="*/ 0 w 10"/>
                  <a:gd name="T3" fmla="*/ 0 h 704"/>
                  <a:gd name="T4" fmla="*/ 4 w 10"/>
                  <a:gd name="T5" fmla="*/ 5 h 704"/>
                  <a:gd name="T6" fmla="*/ 10 w 10"/>
                  <a:gd name="T7" fmla="*/ 9 h 704"/>
                  <a:gd name="T8" fmla="*/ 10 w 10"/>
                  <a:gd name="T9" fmla="*/ 704 h 704"/>
                  <a:gd name="T10" fmla="*/ 0 w 10"/>
                  <a:gd name="T11" fmla="*/ 704 h 7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704"/>
                  <a:gd name="T20" fmla="*/ 10 w 10"/>
                  <a:gd name="T21" fmla="*/ 704 h 7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704">
                    <a:moveTo>
                      <a:pt x="0" y="704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10" y="9"/>
                    </a:lnTo>
                    <a:lnTo>
                      <a:pt x="10" y="704"/>
                    </a:ln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8" name="Freeform 538">
                <a:extLst>
                  <a:ext uri="{FF2B5EF4-FFF2-40B4-BE49-F238E27FC236}">
                    <a16:creationId xmlns:a16="http://schemas.microsoft.com/office/drawing/2014/main" id="{BCD48156-75D6-45E1-8C76-B9C2BBB4C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2106"/>
                <a:ext cx="11" cy="699"/>
              </a:xfrm>
              <a:custGeom>
                <a:avLst/>
                <a:gdLst>
                  <a:gd name="T0" fmla="*/ 0 w 11"/>
                  <a:gd name="T1" fmla="*/ 699 h 699"/>
                  <a:gd name="T2" fmla="*/ 0 w 11"/>
                  <a:gd name="T3" fmla="*/ 0 h 699"/>
                  <a:gd name="T4" fmla="*/ 6 w 11"/>
                  <a:gd name="T5" fmla="*/ 4 h 699"/>
                  <a:gd name="T6" fmla="*/ 11 w 11"/>
                  <a:gd name="T7" fmla="*/ 10 h 699"/>
                  <a:gd name="T8" fmla="*/ 11 w 11"/>
                  <a:gd name="T9" fmla="*/ 699 h 699"/>
                  <a:gd name="T10" fmla="*/ 0 w 11"/>
                  <a:gd name="T11" fmla="*/ 699 h 6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99"/>
                  <a:gd name="T20" fmla="*/ 11 w 11"/>
                  <a:gd name="T21" fmla="*/ 699 h 6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99">
                    <a:moveTo>
                      <a:pt x="0" y="699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10"/>
                    </a:lnTo>
                    <a:lnTo>
                      <a:pt x="11" y="699"/>
                    </a:lnTo>
                    <a:lnTo>
                      <a:pt x="0" y="699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9" name="Freeform 539">
                <a:extLst>
                  <a:ext uri="{FF2B5EF4-FFF2-40B4-BE49-F238E27FC236}">
                    <a16:creationId xmlns:a16="http://schemas.microsoft.com/office/drawing/2014/main" id="{FCBFD1C0-7817-4B62-A946-9198FDAF2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110"/>
                <a:ext cx="11" cy="695"/>
              </a:xfrm>
              <a:custGeom>
                <a:avLst/>
                <a:gdLst>
                  <a:gd name="T0" fmla="*/ 0 w 11"/>
                  <a:gd name="T1" fmla="*/ 695 h 695"/>
                  <a:gd name="T2" fmla="*/ 0 w 11"/>
                  <a:gd name="T3" fmla="*/ 0 h 695"/>
                  <a:gd name="T4" fmla="*/ 5 w 11"/>
                  <a:gd name="T5" fmla="*/ 6 h 695"/>
                  <a:gd name="T6" fmla="*/ 11 w 11"/>
                  <a:gd name="T7" fmla="*/ 10 h 695"/>
                  <a:gd name="T8" fmla="*/ 11 w 11"/>
                  <a:gd name="T9" fmla="*/ 695 h 695"/>
                  <a:gd name="T10" fmla="*/ 0 w 11"/>
                  <a:gd name="T11" fmla="*/ 695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95"/>
                  <a:gd name="T20" fmla="*/ 11 w 11"/>
                  <a:gd name="T21" fmla="*/ 695 h 6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95">
                    <a:moveTo>
                      <a:pt x="0" y="695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0"/>
                    </a:lnTo>
                    <a:lnTo>
                      <a:pt x="11" y="695"/>
                    </a:lnTo>
                    <a:lnTo>
                      <a:pt x="0" y="69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0" name="Freeform 540">
                <a:extLst>
                  <a:ext uri="{FF2B5EF4-FFF2-40B4-BE49-F238E27FC236}">
                    <a16:creationId xmlns:a16="http://schemas.microsoft.com/office/drawing/2014/main" id="{9347A84E-C3A2-4716-AD38-237FE31C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116"/>
                <a:ext cx="10" cy="689"/>
              </a:xfrm>
              <a:custGeom>
                <a:avLst/>
                <a:gdLst>
                  <a:gd name="T0" fmla="*/ 0 w 10"/>
                  <a:gd name="T1" fmla="*/ 689 h 689"/>
                  <a:gd name="T2" fmla="*/ 0 w 10"/>
                  <a:gd name="T3" fmla="*/ 0 h 689"/>
                  <a:gd name="T4" fmla="*/ 6 w 10"/>
                  <a:gd name="T5" fmla="*/ 4 h 689"/>
                  <a:gd name="T6" fmla="*/ 10 w 10"/>
                  <a:gd name="T7" fmla="*/ 10 h 689"/>
                  <a:gd name="T8" fmla="*/ 10 w 10"/>
                  <a:gd name="T9" fmla="*/ 689 h 689"/>
                  <a:gd name="T10" fmla="*/ 0 w 10"/>
                  <a:gd name="T11" fmla="*/ 689 h 6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89"/>
                  <a:gd name="T20" fmla="*/ 10 w 10"/>
                  <a:gd name="T21" fmla="*/ 689 h 6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89">
                    <a:moveTo>
                      <a:pt x="0" y="689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10"/>
                    </a:lnTo>
                    <a:lnTo>
                      <a:pt x="10" y="689"/>
                    </a:lnTo>
                    <a:lnTo>
                      <a:pt x="0" y="689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1" name="Freeform 541">
                <a:extLst>
                  <a:ext uri="{FF2B5EF4-FFF2-40B4-BE49-F238E27FC236}">
                    <a16:creationId xmlns:a16="http://schemas.microsoft.com/office/drawing/2014/main" id="{3BAA9C94-3D7F-403B-BFE5-953A72768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120"/>
                <a:ext cx="10" cy="685"/>
              </a:xfrm>
              <a:custGeom>
                <a:avLst/>
                <a:gdLst>
                  <a:gd name="T0" fmla="*/ 0 w 10"/>
                  <a:gd name="T1" fmla="*/ 685 h 685"/>
                  <a:gd name="T2" fmla="*/ 0 w 10"/>
                  <a:gd name="T3" fmla="*/ 0 h 685"/>
                  <a:gd name="T4" fmla="*/ 4 w 10"/>
                  <a:gd name="T5" fmla="*/ 6 h 685"/>
                  <a:gd name="T6" fmla="*/ 10 w 10"/>
                  <a:gd name="T7" fmla="*/ 9 h 685"/>
                  <a:gd name="T8" fmla="*/ 10 w 10"/>
                  <a:gd name="T9" fmla="*/ 685 h 685"/>
                  <a:gd name="T10" fmla="*/ 0 w 10"/>
                  <a:gd name="T11" fmla="*/ 685 h 6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85"/>
                  <a:gd name="T20" fmla="*/ 10 w 10"/>
                  <a:gd name="T21" fmla="*/ 685 h 6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85">
                    <a:moveTo>
                      <a:pt x="0" y="685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10" y="9"/>
                    </a:lnTo>
                    <a:lnTo>
                      <a:pt x="10" y="685"/>
                    </a:ln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2" name="Freeform 542">
                <a:extLst>
                  <a:ext uri="{FF2B5EF4-FFF2-40B4-BE49-F238E27FC236}">
                    <a16:creationId xmlns:a16="http://schemas.microsoft.com/office/drawing/2014/main" id="{82D7E6C7-8CCD-42B7-AE14-5F8C7EF55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2126"/>
                <a:ext cx="11" cy="679"/>
              </a:xfrm>
              <a:custGeom>
                <a:avLst/>
                <a:gdLst>
                  <a:gd name="T0" fmla="*/ 0 w 11"/>
                  <a:gd name="T1" fmla="*/ 679 h 679"/>
                  <a:gd name="T2" fmla="*/ 0 w 11"/>
                  <a:gd name="T3" fmla="*/ 0 h 679"/>
                  <a:gd name="T4" fmla="*/ 6 w 11"/>
                  <a:gd name="T5" fmla="*/ 3 h 679"/>
                  <a:gd name="T6" fmla="*/ 11 w 11"/>
                  <a:gd name="T7" fmla="*/ 9 h 679"/>
                  <a:gd name="T8" fmla="*/ 11 w 11"/>
                  <a:gd name="T9" fmla="*/ 679 h 679"/>
                  <a:gd name="T10" fmla="*/ 0 w 11"/>
                  <a:gd name="T11" fmla="*/ 679 h 6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79"/>
                  <a:gd name="T20" fmla="*/ 11 w 11"/>
                  <a:gd name="T21" fmla="*/ 679 h 6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79">
                    <a:moveTo>
                      <a:pt x="0" y="679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9"/>
                    </a:lnTo>
                    <a:lnTo>
                      <a:pt x="11" y="67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3" name="Freeform 543">
                <a:extLst>
                  <a:ext uri="{FF2B5EF4-FFF2-40B4-BE49-F238E27FC236}">
                    <a16:creationId xmlns:a16="http://schemas.microsoft.com/office/drawing/2014/main" id="{68C20B9C-847A-46E1-BC02-0AEC7EE5B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129"/>
                <a:ext cx="11" cy="676"/>
              </a:xfrm>
              <a:custGeom>
                <a:avLst/>
                <a:gdLst>
                  <a:gd name="T0" fmla="*/ 0 w 11"/>
                  <a:gd name="T1" fmla="*/ 676 h 676"/>
                  <a:gd name="T2" fmla="*/ 0 w 11"/>
                  <a:gd name="T3" fmla="*/ 0 h 676"/>
                  <a:gd name="T4" fmla="*/ 5 w 11"/>
                  <a:gd name="T5" fmla="*/ 6 h 676"/>
                  <a:gd name="T6" fmla="*/ 11 w 11"/>
                  <a:gd name="T7" fmla="*/ 10 h 676"/>
                  <a:gd name="T8" fmla="*/ 11 w 11"/>
                  <a:gd name="T9" fmla="*/ 676 h 676"/>
                  <a:gd name="T10" fmla="*/ 0 w 11"/>
                  <a:gd name="T11" fmla="*/ 676 h 6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76"/>
                  <a:gd name="T20" fmla="*/ 11 w 11"/>
                  <a:gd name="T21" fmla="*/ 676 h 6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76">
                    <a:moveTo>
                      <a:pt x="0" y="676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10"/>
                    </a:lnTo>
                    <a:lnTo>
                      <a:pt x="11" y="676"/>
                    </a:lnTo>
                    <a:lnTo>
                      <a:pt x="0" y="676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4" name="Freeform 544">
                <a:extLst>
                  <a:ext uri="{FF2B5EF4-FFF2-40B4-BE49-F238E27FC236}">
                    <a16:creationId xmlns:a16="http://schemas.microsoft.com/office/drawing/2014/main" id="{0A714BDF-D09C-4B0F-9A33-F7A1F6656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2135"/>
                <a:ext cx="10" cy="670"/>
              </a:xfrm>
              <a:custGeom>
                <a:avLst/>
                <a:gdLst>
                  <a:gd name="T0" fmla="*/ 0 w 10"/>
                  <a:gd name="T1" fmla="*/ 670 h 670"/>
                  <a:gd name="T2" fmla="*/ 0 w 10"/>
                  <a:gd name="T3" fmla="*/ 0 h 670"/>
                  <a:gd name="T4" fmla="*/ 6 w 10"/>
                  <a:gd name="T5" fmla="*/ 4 h 670"/>
                  <a:gd name="T6" fmla="*/ 10 w 10"/>
                  <a:gd name="T7" fmla="*/ 8 h 670"/>
                  <a:gd name="T8" fmla="*/ 10 w 10"/>
                  <a:gd name="T9" fmla="*/ 670 h 670"/>
                  <a:gd name="T10" fmla="*/ 0 w 10"/>
                  <a:gd name="T11" fmla="*/ 67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70"/>
                  <a:gd name="T20" fmla="*/ 10 w 10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70">
                    <a:moveTo>
                      <a:pt x="0" y="67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0" y="670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5" name="Freeform 545">
                <a:extLst>
                  <a:ext uri="{FF2B5EF4-FFF2-40B4-BE49-F238E27FC236}">
                    <a16:creationId xmlns:a16="http://schemas.microsoft.com/office/drawing/2014/main" id="{9040C20A-EC71-4FA8-9E14-362F1804D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139"/>
                <a:ext cx="10" cy="666"/>
              </a:xfrm>
              <a:custGeom>
                <a:avLst/>
                <a:gdLst>
                  <a:gd name="T0" fmla="*/ 0 w 10"/>
                  <a:gd name="T1" fmla="*/ 666 h 666"/>
                  <a:gd name="T2" fmla="*/ 0 w 10"/>
                  <a:gd name="T3" fmla="*/ 0 h 666"/>
                  <a:gd name="T4" fmla="*/ 4 w 10"/>
                  <a:gd name="T5" fmla="*/ 4 h 666"/>
                  <a:gd name="T6" fmla="*/ 10 w 10"/>
                  <a:gd name="T7" fmla="*/ 8 h 666"/>
                  <a:gd name="T8" fmla="*/ 10 w 10"/>
                  <a:gd name="T9" fmla="*/ 666 h 666"/>
                  <a:gd name="T10" fmla="*/ 0 w 10"/>
                  <a:gd name="T11" fmla="*/ 666 h 6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66"/>
                  <a:gd name="T20" fmla="*/ 10 w 10"/>
                  <a:gd name="T21" fmla="*/ 666 h 6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66">
                    <a:moveTo>
                      <a:pt x="0" y="66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0" y="8"/>
                    </a:lnTo>
                    <a:lnTo>
                      <a:pt x="10" y="666"/>
                    </a:lnTo>
                    <a:lnTo>
                      <a:pt x="0" y="666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6" name="Freeform 546">
                <a:extLst>
                  <a:ext uri="{FF2B5EF4-FFF2-40B4-BE49-F238E27FC236}">
                    <a16:creationId xmlns:a16="http://schemas.microsoft.com/office/drawing/2014/main" id="{D921EDB7-0854-4C4B-A81F-293278A96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143"/>
                <a:ext cx="12" cy="662"/>
              </a:xfrm>
              <a:custGeom>
                <a:avLst/>
                <a:gdLst>
                  <a:gd name="T0" fmla="*/ 0 w 12"/>
                  <a:gd name="T1" fmla="*/ 662 h 662"/>
                  <a:gd name="T2" fmla="*/ 0 w 12"/>
                  <a:gd name="T3" fmla="*/ 0 h 662"/>
                  <a:gd name="T4" fmla="*/ 6 w 12"/>
                  <a:gd name="T5" fmla="*/ 4 h 662"/>
                  <a:gd name="T6" fmla="*/ 12 w 12"/>
                  <a:gd name="T7" fmla="*/ 9 h 662"/>
                  <a:gd name="T8" fmla="*/ 12 w 12"/>
                  <a:gd name="T9" fmla="*/ 662 h 662"/>
                  <a:gd name="T10" fmla="*/ 0 w 12"/>
                  <a:gd name="T11" fmla="*/ 662 h 6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62"/>
                  <a:gd name="T20" fmla="*/ 12 w 12"/>
                  <a:gd name="T21" fmla="*/ 662 h 6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62">
                    <a:moveTo>
                      <a:pt x="0" y="662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9"/>
                    </a:lnTo>
                    <a:lnTo>
                      <a:pt x="12" y="662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7" name="Freeform 547">
                <a:extLst>
                  <a:ext uri="{FF2B5EF4-FFF2-40B4-BE49-F238E27FC236}">
                    <a16:creationId xmlns:a16="http://schemas.microsoft.com/office/drawing/2014/main" id="{F4F162DC-8B34-43A1-BB73-86CA993E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147"/>
                <a:ext cx="11" cy="658"/>
              </a:xfrm>
              <a:custGeom>
                <a:avLst/>
                <a:gdLst>
                  <a:gd name="T0" fmla="*/ 0 w 11"/>
                  <a:gd name="T1" fmla="*/ 658 h 658"/>
                  <a:gd name="T2" fmla="*/ 0 w 11"/>
                  <a:gd name="T3" fmla="*/ 0 h 658"/>
                  <a:gd name="T4" fmla="*/ 6 w 11"/>
                  <a:gd name="T5" fmla="*/ 5 h 658"/>
                  <a:gd name="T6" fmla="*/ 11 w 11"/>
                  <a:gd name="T7" fmla="*/ 9 h 658"/>
                  <a:gd name="T8" fmla="*/ 11 w 11"/>
                  <a:gd name="T9" fmla="*/ 658 h 658"/>
                  <a:gd name="T10" fmla="*/ 0 w 11"/>
                  <a:gd name="T11" fmla="*/ 658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58"/>
                  <a:gd name="T20" fmla="*/ 11 w 11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58">
                    <a:moveTo>
                      <a:pt x="0" y="658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1" y="658"/>
                    </a:lnTo>
                    <a:lnTo>
                      <a:pt x="0" y="658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8" name="Freeform 548">
                <a:extLst>
                  <a:ext uri="{FF2B5EF4-FFF2-40B4-BE49-F238E27FC236}">
                    <a16:creationId xmlns:a16="http://schemas.microsoft.com/office/drawing/2014/main" id="{28600B61-03C1-4137-8842-84F6AC6FF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152"/>
                <a:ext cx="9" cy="653"/>
              </a:xfrm>
              <a:custGeom>
                <a:avLst/>
                <a:gdLst>
                  <a:gd name="T0" fmla="*/ 0 w 9"/>
                  <a:gd name="T1" fmla="*/ 653 h 653"/>
                  <a:gd name="T2" fmla="*/ 0 w 9"/>
                  <a:gd name="T3" fmla="*/ 0 h 653"/>
                  <a:gd name="T4" fmla="*/ 5 w 9"/>
                  <a:gd name="T5" fmla="*/ 4 h 653"/>
                  <a:gd name="T6" fmla="*/ 9 w 9"/>
                  <a:gd name="T7" fmla="*/ 8 h 653"/>
                  <a:gd name="T8" fmla="*/ 9 w 9"/>
                  <a:gd name="T9" fmla="*/ 653 h 653"/>
                  <a:gd name="T10" fmla="*/ 0 w 9"/>
                  <a:gd name="T11" fmla="*/ 653 h 6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53"/>
                  <a:gd name="T20" fmla="*/ 9 w 9"/>
                  <a:gd name="T21" fmla="*/ 653 h 6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53">
                    <a:moveTo>
                      <a:pt x="0" y="653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9" y="8"/>
                    </a:lnTo>
                    <a:lnTo>
                      <a:pt x="9" y="653"/>
                    </a:lnTo>
                    <a:lnTo>
                      <a:pt x="0" y="653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9" name="Freeform 549">
                <a:extLst>
                  <a:ext uri="{FF2B5EF4-FFF2-40B4-BE49-F238E27FC236}">
                    <a16:creationId xmlns:a16="http://schemas.microsoft.com/office/drawing/2014/main" id="{BF1301E5-A317-4B81-AB69-175098A4C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56"/>
                <a:ext cx="10" cy="649"/>
              </a:xfrm>
              <a:custGeom>
                <a:avLst/>
                <a:gdLst>
                  <a:gd name="T0" fmla="*/ 0 w 10"/>
                  <a:gd name="T1" fmla="*/ 649 h 649"/>
                  <a:gd name="T2" fmla="*/ 0 w 10"/>
                  <a:gd name="T3" fmla="*/ 0 h 649"/>
                  <a:gd name="T4" fmla="*/ 4 w 10"/>
                  <a:gd name="T5" fmla="*/ 4 h 649"/>
                  <a:gd name="T6" fmla="*/ 10 w 10"/>
                  <a:gd name="T7" fmla="*/ 8 h 649"/>
                  <a:gd name="T8" fmla="*/ 10 w 10"/>
                  <a:gd name="T9" fmla="*/ 649 h 649"/>
                  <a:gd name="T10" fmla="*/ 0 w 10"/>
                  <a:gd name="T11" fmla="*/ 649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49"/>
                  <a:gd name="T20" fmla="*/ 10 w 10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49">
                    <a:moveTo>
                      <a:pt x="0" y="649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0" y="8"/>
                    </a:lnTo>
                    <a:lnTo>
                      <a:pt x="10" y="64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0" name="Freeform 550">
                <a:extLst>
                  <a:ext uri="{FF2B5EF4-FFF2-40B4-BE49-F238E27FC236}">
                    <a16:creationId xmlns:a16="http://schemas.microsoft.com/office/drawing/2014/main" id="{9DD4605E-38C1-433A-83B7-EFDCD6A7A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160"/>
                <a:ext cx="12" cy="645"/>
              </a:xfrm>
              <a:custGeom>
                <a:avLst/>
                <a:gdLst>
                  <a:gd name="T0" fmla="*/ 0 w 12"/>
                  <a:gd name="T1" fmla="*/ 645 h 645"/>
                  <a:gd name="T2" fmla="*/ 0 w 12"/>
                  <a:gd name="T3" fmla="*/ 0 h 645"/>
                  <a:gd name="T4" fmla="*/ 6 w 12"/>
                  <a:gd name="T5" fmla="*/ 4 h 645"/>
                  <a:gd name="T6" fmla="*/ 12 w 12"/>
                  <a:gd name="T7" fmla="*/ 8 h 645"/>
                  <a:gd name="T8" fmla="*/ 12 w 12"/>
                  <a:gd name="T9" fmla="*/ 645 h 645"/>
                  <a:gd name="T10" fmla="*/ 0 w 12"/>
                  <a:gd name="T11" fmla="*/ 645 h 6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45"/>
                  <a:gd name="T20" fmla="*/ 12 w 12"/>
                  <a:gd name="T21" fmla="*/ 645 h 6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45">
                    <a:moveTo>
                      <a:pt x="0" y="645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8"/>
                    </a:lnTo>
                    <a:lnTo>
                      <a:pt x="12" y="645"/>
                    </a:lnTo>
                    <a:lnTo>
                      <a:pt x="0" y="645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1" name="Freeform 551">
                <a:extLst>
                  <a:ext uri="{FF2B5EF4-FFF2-40B4-BE49-F238E27FC236}">
                    <a16:creationId xmlns:a16="http://schemas.microsoft.com/office/drawing/2014/main" id="{4376B8FB-93BF-4391-8E84-A78C79416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164"/>
                <a:ext cx="11" cy="641"/>
              </a:xfrm>
              <a:custGeom>
                <a:avLst/>
                <a:gdLst>
                  <a:gd name="T0" fmla="*/ 0 w 11"/>
                  <a:gd name="T1" fmla="*/ 641 h 641"/>
                  <a:gd name="T2" fmla="*/ 0 w 11"/>
                  <a:gd name="T3" fmla="*/ 0 h 641"/>
                  <a:gd name="T4" fmla="*/ 6 w 11"/>
                  <a:gd name="T5" fmla="*/ 4 h 641"/>
                  <a:gd name="T6" fmla="*/ 11 w 11"/>
                  <a:gd name="T7" fmla="*/ 8 h 641"/>
                  <a:gd name="T8" fmla="*/ 11 w 11"/>
                  <a:gd name="T9" fmla="*/ 641 h 641"/>
                  <a:gd name="T10" fmla="*/ 0 w 11"/>
                  <a:gd name="T11" fmla="*/ 641 h 6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41"/>
                  <a:gd name="T20" fmla="*/ 11 w 11"/>
                  <a:gd name="T21" fmla="*/ 641 h 6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41">
                    <a:moveTo>
                      <a:pt x="0" y="641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1" y="8"/>
                    </a:lnTo>
                    <a:lnTo>
                      <a:pt x="11" y="641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2" name="Freeform 552">
                <a:extLst>
                  <a:ext uri="{FF2B5EF4-FFF2-40B4-BE49-F238E27FC236}">
                    <a16:creationId xmlns:a16="http://schemas.microsoft.com/office/drawing/2014/main" id="{B0646F11-E9E7-42F2-B149-A32A0A816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2168"/>
                <a:ext cx="9" cy="637"/>
              </a:xfrm>
              <a:custGeom>
                <a:avLst/>
                <a:gdLst>
                  <a:gd name="T0" fmla="*/ 0 w 9"/>
                  <a:gd name="T1" fmla="*/ 637 h 637"/>
                  <a:gd name="T2" fmla="*/ 0 w 9"/>
                  <a:gd name="T3" fmla="*/ 0 h 637"/>
                  <a:gd name="T4" fmla="*/ 5 w 9"/>
                  <a:gd name="T5" fmla="*/ 4 h 637"/>
                  <a:gd name="T6" fmla="*/ 9 w 9"/>
                  <a:gd name="T7" fmla="*/ 7 h 637"/>
                  <a:gd name="T8" fmla="*/ 9 w 9"/>
                  <a:gd name="T9" fmla="*/ 637 h 637"/>
                  <a:gd name="T10" fmla="*/ 0 w 9"/>
                  <a:gd name="T11" fmla="*/ 637 h 6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37"/>
                  <a:gd name="T20" fmla="*/ 9 w 9"/>
                  <a:gd name="T21" fmla="*/ 637 h 6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37">
                    <a:moveTo>
                      <a:pt x="0" y="637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9" y="7"/>
                    </a:lnTo>
                    <a:lnTo>
                      <a:pt x="9" y="637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3" name="Freeform 553">
                <a:extLst>
                  <a:ext uri="{FF2B5EF4-FFF2-40B4-BE49-F238E27FC236}">
                    <a16:creationId xmlns:a16="http://schemas.microsoft.com/office/drawing/2014/main" id="{A43BDF68-3B58-4E05-8085-E7A571C8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172"/>
                <a:ext cx="10" cy="633"/>
              </a:xfrm>
              <a:custGeom>
                <a:avLst/>
                <a:gdLst>
                  <a:gd name="T0" fmla="*/ 0 w 10"/>
                  <a:gd name="T1" fmla="*/ 633 h 633"/>
                  <a:gd name="T2" fmla="*/ 0 w 10"/>
                  <a:gd name="T3" fmla="*/ 0 h 633"/>
                  <a:gd name="T4" fmla="*/ 4 w 10"/>
                  <a:gd name="T5" fmla="*/ 3 h 633"/>
                  <a:gd name="T6" fmla="*/ 10 w 10"/>
                  <a:gd name="T7" fmla="*/ 7 h 633"/>
                  <a:gd name="T8" fmla="*/ 10 w 10"/>
                  <a:gd name="T9" fmla="*/ 633 h 633"/>
                  <a:gd name="T10" fmla="*/ 0 w 10"/>
                  <a:gd name="T11" fmla="*/ 633 h 6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33"/>
                  <a:gd name="T20" fmla="*/ 10 w 10"/>
                  <a:gd name="T21" fmla="*/ 633 h 6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33">
                    <a:moveTo>
                      <a:pt x="0" y="633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10" y="7"/>
                    </a:lnTo>
                    <a:lnTo>
                      <a:pt x="10" y="633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4" name="Freeform 554">
                <a:extLst>
                  <a:ext uri="{FF2B5EF4-FFF2-40B4-BE49-F238E27FC236}">
                    <a16:creationId xmlns:a16="http://schemas.microsoft.com/office/drawing/2014/main" id="{C9335C23-37AB-4DBB-A3ED-26F1F22D7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175"/>
                <a:ext cx="12" cy="630"/>
              </a:xfrm>
              <a:custGeom>
                <a:avLst/>
                <a:gdLst>
                  <a:gd name="T0" fmla="*/ 0 w 12"/>
                  <a:gd name="T1" fmla="*/ 630 h 630"/>
                  <a:gd name="T2" fmla="*/ 0 w 12"/>
                  <a:gd name="T3" fmla="*/ 0 h 630"/>
                  <a:gd name="T4" fmla="*/ 6 w 12"/>
                  <a:gd name="T5" fmla="*/ 4 h 630"/>
                  <a:gd name="T6" fmla="*/ 12 w 12"/>
                  <a:gd name="T7" fmla="*/ 8 h 630"/>
                  <a:gd name="T8" fmla="*/ 12 w 12"/>
                  <a:gd name="T9" fmla="*/ 630 h 630"/>
                  <a:gd name="T10" fmla="*/ 0 w 12"/>
                  <a:gd name="T11" fmla="*/ 630 h 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30"/>
                  <a:gd name="T20" fmla="*/ 12 w 12"/>
                  <a:gd name="T21" fmla="*/ 630 h 6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30">
                    <a:moveTo>
                      <a:pt x="0" y="63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8"/>
                    </a:lnTo>
                    <a:lnTo>
                      <a:pt x="12" y="630"/>
                    </a:lnTo>
                    <a:lnTo>
                      <a:pt x="0" y="630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5" name="Freeform 555">
                <a:extLst>
                  <a:ext uri="{FF2B5EF4-FFF2-40B4-BE49-F238E27FC236}">
                    <a16:creationId xmlns:a16="http://schemas.microsoft.com/office/drawing/2014/main" id="{D7259F1B-EBB5-42CE-915C-646C42403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2179"/>
                <a:ext cx="12" cy="626"/>
              </a:xfrm>
              <a:custGeom>
                <a:avLst/>
                <a:gdLst>
                  <a:gd name="T0" fmla="*/ 0 w 12"/>
                  <a:gd name="T1" fmla="*/ 626 h 626"/>
                  <a:gd name="T2" fmla="*/ 0 w 12"/>
                  <a:gd name="T3" fmla="*/ 0 h 626"/>
                  <a:gd name="T4" fmla="*/ 6 w 12"/>
                  <a:gd name="T5" fmla="*/ 4 h 626"/>
                  <a:gd name="T6" fmla="*/ 12 w 12"/>
                  <a:gd name="T7" fmla="*/ 8 h 626"/>
                  <a:gd name="T8" fmla="*/ 12 w 12"/>
                  <a:gd name="T9" fmla="*/ 626 h 626"/>
                  <a:gd name="T10" fmla="*/ 0 w 12"/>
                  <a:gd name="T11" fmla="*/ 626 h 6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26"/>
                  <a:gd name="T20" fmla="*/ 12 w 12"/>
                  <a:gd name="T21" fmla="*/ 626 h 6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26">
                    <a:moveTo>
                      <a:pt x="0" y="6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8"/>
                    </a:lnTo>
                    <a:lnTo>
                      <a:pt x="12" y="626"/>
                    </a:lnTo>
                    <a:lnTo>
                      <a:pt x="0" y="626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6" name="Freeform 556">
                <a:extLst>
                  <a:ext uri="{FF2B5EF4-FFF2-40B4-BE49-F238E27FC236}">
                    <a16:creationId xmlns:a16="http://schemas.microsoft.com/office/drawing/2014/main" id="{5508AFD4-4216-4B23-844D-DD4209510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183"/>
                <a:ext cx="9" cy="622"/>
              </a:xfrm>
              <a:custGeom>
                <a:avLst/>
                <a:gdLst>
                  <a:gd name="T0" fmla="*/ 0 w 9"/>
                  <a:gd name="T1" fmla="*/ 622 h 622"/>
                  <a:gd name="T2" fmla="*/ 0 w 9"/>
                  <a:gd name="T3" fmla="*/ 0 h 622"/>
                  <a:gd name="T4" fmla="*/ 6 w 9"/>
                  <a:gd name="T5" fmla="*/ 4 h 622"/>
                  <a:gd name="T6" fmla="*/ 9 w 9"/>
                  <a:gd name="T7" fmla="*/ 8 h 622"/>
                  <a:gd name="T8" fmla="*/ 9 w 9"/>
                  <a:gd name="T9" fmla="*/ 622 h 622"/>
                  <a:gd name="T10" fmla="*/ 0 w 9"/>
                  <a:gd name="T11" fmla="*/ 622 h 6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22"/>
                  <a:gd name="T20" fmla="*/ 9 w 9"/>
                  <a:gd name="T21" fmla="*/ 622 h 6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22">
                    <a:moveTo>
                      <a:pt x="0" y="622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9" y="8"/>
                    </a:lnTo>
                    <a:lnTo>
                      <a:pt x="9" y="622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7" name="Freeform 557">
                <a:extLst>
                  <a:ext uri="{FF2B5EF4-FFF2-40B4-BE49-F238E27FC236}">
                    <a16:creationId xmlns:a16="http://schemas.microsoft.com/office/drawing/2014/main" id="{58983D12-9875-4286-B4F1-E67F5BFE5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187"/>
                <a:ext cx="9" cy="618"/>
              </a:xfrm>
              <a:custGeom>
                <a:avLst/>
                <a:gdLst>
                  <a:gd name="T0" fmla="*/ 0 w 9"/>
                  <a:gd name="T1" fmla="*/ 618 h 618"/>
                  <a:gd name="T2" fmla="*/ 0 w 9"/>
                  <a:gd name="T3" fmla="*/ 0 h 618"/>
                  <a:gd name="T4" fmla="*/ 3 w 9"/>
                  <a:gd name="T5" fmla="*/ 4 h 618"/>
                  <a:gd name="T6" fmla="*/ 9 w 9"/>
                  <a:gd name="T7" fmla="*/ 8 h 618"/>
                  <a:gd name="T8" fmla="*/ 9 w 9"/>
                  <a:gd name="T9" fmla="*/ 618 h 618"/>
                  <a:gd name="T10" fmla="*/ 0 w 9"/>
                  <a:gd name="T11" fmla="*/ 618 h 6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18"/>
                  <a:gd name="T20" fmla="*/ 9 w 9"/>
                  <a:gd name="T21" fmla="*/ 618 h 6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18">
                    <a:moveTo>
                      <a:pt x="0" y="61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9" y="8"/>
                    </a:lnTo>
                    <a:lnTo>
                      <a:pt x="9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8" name="Freeform 558">
                <a:extLst>
                  <a:ext uri="{FF2B5EF4-FFF2-40B4-BE49-F238E27FC236}">
                    <a16:creationId xmlns:a16="http://schemas.microsoft.com/office/drawing/2014/main" id="{653383FA-0A48-4611-B449-FC735D8A9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191"/>
                <a:ext cx="12" cy="614"/>
              </a:xfrm>
              <a:custGeom>
                <a:avLst/>
                <a:gdLst>
                  <a:gd name="T0" fmla="*/ 0 w 12"/>
                  <a:gd name="T1" fmla="*/ 614 h 614"/>
                  <a:gd name="T2" fmla="*/ 0 w 12"/>
                  <a:gd name="T3" fmla="*/ 0 h 614"/>
                  <a:gd name="T4" fmla="*/ 6 w 12"/>
                  <a:gd name="T5" fmla="*/ 4 h 614"/>
                  <a:gd name="T6" fmla="*/ 12 w 12"/>
                  <a:gd name="T7" fmla="*/ 7 h 614"/>
                  <a:gd name="T8" fmla="*/ 12 w 12"/>
                  <a:gd name="T9" fmla="*/ 614 h 614"/>
                  <a:gd name="T10" fmla="*/ 0 w 12"/>
                  <a:gd name="T11" fmla="*/ 614 h 6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14"/>
                  <a:gd name="T20" fmla="*/ 12 w 12"/>
                  <a:gd name="T21" fmla="*/ 614 h 6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14">
                    <a:moveTo>
                      <a:pt x="0" y="614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7"/>
                    </a:lnTo>
                    <a:lnTo>
                      <a:pt x="12" y="614"/>
                    </a:lnTo>
                    <a:lnTo>
                      <a:pt x="0" y="614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9" name="Freeform 559">
                <a:extLst>
                  <a:ext uri="{FF2B5EF4-FFF2-40B4-BE49-F238E27FC236}">
                    <a16:creationId xmlns:a16="http://schemas.microsoft.com/office/drawing/2014/main" id="{1C3E1124-B8B1-4029-866F-0996D4C7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195"/>
                <a:ext cx="12" cy="610"/>
              </a:xfrm>
              <a:custGeom>
                <a:avLst/>
                <a:gdLst>
                  <a:gd name="T0" fmla="*/ 0 w 12"/>
                  <a:gd name="T1" fmla="*/ 610 h 610"/>
                  <a:gd name="T2" fmla="*/ 0 w 12"/>
                  <a:gd name="T3" fmla="*/ 0 h 610"/>
                  <a:gd name="T4" fmla="*/ 6 w 12"/>
                  <a:gd name="T5" fmla="*/ 3 h 610"/>
                  <a:gd name="T6" fmla="*/ 12 w 12"/>
                  <a:gd name="T7" fmla="*/ 7 h 610"/>
                  <a:gd name="T8" fmla="*/ 12 w 12"/>
                  <a:gd name="T9" fmla="*/ 610 h 610"/>
                  <a:gd name="T10" fmla="*/ 0 w 12"/>
                  <a:gd name="T11" fmla="*/ 610 h 6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10"/>
                  <a:gd name="T20" fmla="*/ 12 w 12"/>
                  <a:gd name="T21" fmla="*/ 610 h 6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10">
                    <a:moveTo>
                      <a:pt x="0" y="61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2" y="7"/>
                    </a:lnTo>
                    <a:lnTo>
                      <a:pt x="12" y="610"/>
                    </a:lnTo>
                    <a:lnTo>
                      <a:pt x="0" y="610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0" name="Freeform 560">
                <a:extLst>
                  <a:ext uri="{FF2B5EF4-FFF2-40B4-BE49-F238E27FC236}">
                    <a16:creationId xmlns:a16="http://schemas.microsoft.com/office/drawing/2014/main" id="{5831E020-1064-49F4-852E-78DECF8C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2198"/>
                <a:ext cx="10" cy="607"/>
              </a:xfrm>
              <a:custGeom>
                <a:avLst/>
                <a:gdLst>
                  <a:gd name="T0" fmla="*/ 0 w 10"/>
                  <a:gd name="T1" fmla="*/ 607 h 607"/>
                  <a:gd name="T2" fmla="*/ 0 w 10"/>
                  <a:gd name="T3" fmla="*/ 0 h 607"/>
                  <a:gd name="T4" fmla="*/ 6 w 10"/>
                  <a:gd name="T5" fmla="*/ 4 h 607"/>
                  <a:gd name="T6" fmla="*/ 10 w 10"/>
                  <a:gd name="T7" fmla="*/ 6 h 607"/>
                  <a:gd name="T8" fmla="*/ 10 w 10"/>
                  <a:gd name="T9" fmla="*/ 607 h 607"/>
                  <a:gd name="T10" fmla="*/ 0 w 10"/>
                  <a:gd name="T11" fmla="*/ 607 h 6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07"/>
                  <a:gd name="T20" fmla="*/ 10 w 10"/>
                  <a:gd name="T21" fmla="*/ 607 h 6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07">
                    <a:moveTo>
                      <a:pt x="0" y="607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6"/>
                    </a:lnTo>
                    <a:lnTo>
                      <a:pt x="10" y="607"/>
                    </a:lnTo>
                    <a:lnTo>
                      <a:pt x="0" y="607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1" name="Freeform 561">
                <a:extLst>
                  <a:ext uri="{FF2B5EF4-FFF2-40B4-BE49-F238E27FC236}">
                    <a16:creationId xmlns:a16="http://schemas.microsoft.com/office/drawing/2014/main" id="{C42BC7D0-EBED-454F-87B4-557B99BB4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202"/>
                <a:ext cx="9" cy="603"/>
              </a:xfrm>
              <a:custGeom>
                <a:avLst/>
                <a:gdLst>
                  <a:gd name="T0" fmla="*/ 0 w 9"/>
                  <a:gd name="T1" fmla="*/ 603 h 603"/>
                  <a:gd name="T2" fmla="*/ 0 w 9"/>
                  <a:gd name="T3" fmla="*/ 0 h 603"/>
                  <a:gd name="T4" fmla="*/ 4 w 9"/>
                  <a:gd name="T5" fmla="*/ 2 h 603"/>
                  <a:gd name="T6" fmla="*/ 9 w 9"/>
                  <a:gd name="T7" fmla="*/ 6 h 603"/>
                  <a:gd name="T8" fmla="*/ 9 w 9"/>
                  <a:gd name="T9" fmla="*/ 603 h 603"/>
                  <a:gd name="T10" fmla="*/ 0 w 9"/>
                  <a:gd name="T11" fmla="*/ 603 h 6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03"/>
                  <a:gd name="T20" fmla="*/ 9 w 9"/>
                  <a:gd name="T21" fmla="*/ 603 h 6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03">
                    <a:moveTo>
                      <a:pt x="0" y="603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6"/>
                    </a:lnTo>
                    <a:lnTo>
                      <a:pt x="9" y="603"/>
                    </a:lnTo>
                    <a:lnTo>
                      <a:pt x="0" y="603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2" name="Freeform 562">
                <a:extLst>
                  <a:ext uri="{FF2B5EF4-FFF2-40B4-BE49-F238E27FC236}">
                    <a16:creationId xmlns:a16="http://schemas.microsoft.com/office/drawing/2014/main" id="{BF717C28-70A1-4A16-9186-D55B006D9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204"/>
                <a:ext cx="11" cy="601"/>
              </a:xfrm>
              <a:custGeom>
                <a:avLst/>
                <a:gdLst>
                  <a:gd name="T0" fmla="*/ 0 w 11"/>
                  <a:gd name="T1" fmla="*/ 601 h 601"/>
                  <a:gd name="T2" fmla="*/ 0 w 11"/>
                  <a:gd name="T3" fmla="*/ 0 h 601"/>
                  <a:gd name="T4" fmla="*/ 5 w 11"/>
                  <a:gd name="T5" fmla="*/ 4 h 601"/>
                  <a:gd name="T6" fmla="*/ 11 w 11"/>
                  <a:gd name="T7" fmla="*/ 8 h 601"/>
                  <a:gd name="T8" fmla="*/ 11 w 11"/>
                  <a:gd name="T9" fmla="*/ 601 h 601"/>
                  <a:gd name="T10" fmla="*/ 0 w 11"/>
                  <a:gd name="T11" fmla="*/ 601 h 6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01"/>
                  <a:gd name="T20" fmla="*/ 11 w 11"/>
                  <a:gd name="T21" fmla="*/ 601 h 6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01">
                    <a:moveTo>
                      <a:pt x="0" y="601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8"/>
                    </a:lnTo>
                    <a:lnTo>
                      <a:pt x="11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3" name="Freeform 563">
                <a:extLst>
                  <a:ext uri="{FF2B5EF4-FFF2-40B4-BE49-F238E27FC236}">
                    <a16:creationId xmlns:a16="http://schemas.microsoft.com/office/drawing/2014/main" id="{D2DE5DF9-53F4-469A-A3B5-3051FCBD7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208"/>
                <a:ext cx="12" cy="597"/>
              </a:xfrm>
              <a:custGeom>
                <a:avLst/>
                <a:gdLst>
                  <a:gd name="T0" fmla="*/ 0 w 12"/>
                  <a:gd name="T1" fmla="*/ 597 h 597"/>
                  <a:gd name="T2" fmla="*/ 0 w 12"/>
                  <a:gd name="T3" fmla="*/ 0 h 597"/>
                  <a:gd name="T4" fmla="*/ 6 w 12"/>
                  <a:gd name="T5" fmla="*/ 4 h 597"/>
                  <a:gd name="T6" fmla="*/ 12 w 12"/>
                  <a:gd name="T7" fmla="*/ 6 h 597"/>
                  <a:gd name="T8" fmla="*/ 12 w 12"/>
                  <a:gd name="T9" fmla="*/ 597 h 597"/>
                  <a:gd name="T10" fmla="*/ 0 w 12"/>
                  <a:gd name="T11" fmla="*/ 597 h 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97"/>
                  <a:gd name="T20" fmla="*/ 12 w 12"/>
                  <a:gd name="T21" fmla="*/ 597 h 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97">
                    <a:moveTo>
                      <a:pt x="0" y="597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12" y="597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4" name="Freeform 564">
                <a:extLst>
                  <a:ext uri="{FF2B5EF4-FFF2-40B4-BE49-F238E27FC236}">
                    <a16:creationId xmlns:a16="http://schemas.microsoft.com/office/drawing/2014/main" id="{E86E5879-5FEC-496A-B516-F926ADD71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212"/>
                <a:ext cx="10" cy="593"/>
              </a:xfrm>
              <a:custGeom>
                <a:avLst/>
                <a:gdLst>
                  <a:gd name="T0" fmla="*/ 0 w 10"/>
                  <a:gd name="T1" fmla="*/ 593 h 593"/>
                  <a:gd name="T2" fmla="*/ 0 w 10"/>
                  <a:gd name="T3" fmla="*/ 0 h 593"/>
                  <a:gd name="T4" fmla="*/ 6 w 10"/>
                  <a:gd name="T5" fmla="*/ 2 h 593"/>
                  <a:gd name="T6" fmla="*/ 10 w 10"/>
                  <a:gd name="T7" fmla="*/ 6 h 593"/>
                  <a:gd name="T8" fmla="*/ 10 w 10"/>
                  <a:gd name="T9" fmla="*/ 593 h 593"/>
                  <a:gd name="T10" fmla="*/ 0 w 10"/>
                  <a:gd name="T11" fmla="*/ 593 h 5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93"/>
                  <a:gd name="T20" fmla="*/ 10 w 10"/>
                  <a:gd name="T21" fmla="*/ 593 h 5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93">
                    <a:moveTo>
                      <a:pt x="0" y="59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0" y="593"/>
                    </a:lnTo>
                    <a:lnTo>
                      <a:pt x="0" y="593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5" name="Freeform 565">
                <a:extLst>
                  <a:ext uri="{FF2B5EF4-FFF2-40B4-BE49-F238E27FC236}">
                    <a16:creationId xmlns:a16="http://schemas.microsoft.com/office/drawing/2014/main" id="{8CBCF4E4-60BC-4F8A-8435-2A27B5713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2214"/>
                <a:ext cx="9" cy="591"/>
              </a:xfrm>
              <a:custGeom>
                <a:avLst/>
                <a:gdLst>
                  <a:gd name="T0" fmla="*/ 0 w 9"/>
                  <a:gd name="T1" fmla="*/ 591 h 591"/>
                  <a:gd name="T2" fmla="*/ 0 w 9"/>
                  <a:gd name="T3" fmla="*/ 0 h 591"/>
                  <a:gd name="T4" fmla="*/ 4 w 9"/>
                  <a:gd name="T5" fmla="*/ 4 h 591"/>
                  <a:gd name="T6" fmla="*/ 9 w 9"/>
                  <a:gd name="T7" fmla="*/ 8 h 591"/>
                  <a:gd name="T8" fmla="*/ 9 w 9"/>
                  <a:gd name="T9" fmla="*/ 591 h 591"/>
                  <a:gd name="T10" fmla="*/ 0 w 9"/>
                  <a:gd name="T11" fmla="*/ 591 h 5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91"/>
                  <a:gd name="T20" fmla="*/ 9 w 9"/>
                  <a:gd name="T21" fmla="*/ 591 h 5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91">
                    <a:moveTo>
                      <a:pt x="0" y="591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8"/>
                    </a:lnTo>
                    <a:lnTo>
                      <a:pt x="9" y="591"/>
                    </a:lnTo>
                    <a:lnTo>
                      <a:pt x="0" y="591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6" name="Freeform 566">
                <a:extLst>
                  <a:ext uri="{FF2B5EF4-FFF2-40B4-BE49-F238E27FC236}">
                    <a16:creationId xmlns:a16="http://schemas.microsoft.com/office/drawing/2014/main" id="{24D239CA-F40A-4C20-93AA-E21AB3239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2218"/>
                <a:ext cx="11" cy="587"/>
              </a:xfrm>
              <a:custGeom>
                <a:avLst/>
                <a:gdLst>
                  <a:gd name="T0" fmla="*/ 0 w 11"/>
                  <a:gd name="T1" fmla="*/ 587 h 587"/>
                  <a:gd name="T2" fmla="*/ 0 w 11"/>
                  <a:gd name="T3" fmla="*/ 0 h 587"/>
                  <a:gd name="T4" fmla="*/ 5 w 11"/>
                  <a:gd name="T5" fmla="*/ 4 h 587"/>
                  <a:gd name="T6" fmla="*/ 11 w 11"/>
                  <a:gd name="T7" fmla="*/ 5 h 587"/>
                  <a:gd name="T8" fmla="*/ 11 w 11"/>
                  <a:gd name="T9" fmla="*/ 587 h 587"/>
                  <a:gd name="T10" fmla="*/ 0 w 11"/>
                  <a:gd name="T11" fmla="*/ 58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87"/>
                  <a:gd name="T20" fmla="*/ 11 w 11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87">
                    <a:moveTo>
                      <a:pt x="0" y="587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5"/>
                    </a:lnTo>
                    <a:lnTo>
                      <a:pt x="11" y="58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7" name="Freeform 567">
                <a:extLst>
                  <a:ext uri="{FF2B5EF4-FFF2-40B4-BE49-F238E27FC236}">
                    <a16:creationId xmlns:a16="http://schemas.microsoft.com/office/drawing/2014/main" id="{CEDE645F-B467-4A52-8D1C-7DA381702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2222"/>
                <a:ext cx="12" cy="583"/>
              </a:xfrm>
              <a:custGeom>
                <a:avLst/>
                <a:gdLst>
                  <a:gd name="T0" fmla="*/ 0 w 12"/>
                  <a:gd name="T1" fmla="*/ 583 h 583"/>
                  <a:gd name="T2" fmla="*/ 0 w 12"/>
                  <a:gd name="T3" fmla="*/ 0 h 583"/>
                  <a:gd name="T4" fmla="*/ 6 w 12"/>
                  <a:gd name="T5" fmla="*/ 1 h 583"/>
                  <a:gd name="T6" fmla="*/ 12 w 12"/>
                  <a:gd name="T7" fmla="*/ 5 h 583"/>
                  <a:gd name="T8" fmla="*/ 12 w 12"/>
                  <a:gd name="T9" fmla="*/ 583 h 583"/>
                  <a:gd name="T10" fmla="*/ 0 w 12"/>
                  <a:gd name="T11" fmla="*/ 583 h 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83"/>
                  <a:gd name="T20" fmla="*/ 12 w 12"/>
                  <a:gd name="T21" fmla="*/ 583 h 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83">
                    <a:moveTo>
                      <a:pt x="0" y="583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2" y="5"/>
                    </a:lnTo>
                    <a:lnTo>
                      <a:pt x="12" y="583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8" name="Freeform 568">
                <a:extLst>
                  <a:ext uri="{FF2B5EF4-FFF2-40B4-BE49-F238E27FC236}">
                    <a16:creationId xmlns:a16="http://schemas.microsoft.com/office/drawing/2014/main" id="{9F9CFA06-578D-4407-A20F-BA2F1831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2223"/>
                <a:ext cx="12" cy="582"/>
              </a:xfrm>
              <a:custGeom>
                <a:avLst/>
                <a:gdLst>
                  <a:gd name="T0" fmla="*/ 0 w 12"/>
                  <a:gd name="T1" fmla="*/ 582 h 582"/>
                  <a:gd name="T2" fmla="*/ 0 w 12"/>
                  <a:gd name="T3" fmla="*/ 0 h 582"/>
                  <a:gd name="T4" fmla="*/ 6 w 12"/>
                  <a:gd name="T5" fmla="*/ 4 h 582"/>
                  <a:gd name="T6" fmla="*/ 12 w 12"/>
                  <a:gd name="T7" fmla="*/ 6 h 582"/>
                  <a:gd name="T8" fmla="*/ 12 w 12"/>
                  <a:gd name="T9" fmla="*/ 582 h 582"/>
                  <a:gd name="T10" fmla="*/ 0 w 12"/>
                  <a:gd name="T11" fmla="*/ 582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82"/>
                  <a:gd name="T20" fmla="*/ 12 w 12"/>
                  <a:gd name="T21" fmla="*/ 582 h 5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82">
                    <a:moveTo>
                      <a:pt x="0" y="582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12" y="582"/>
                    </a:lnTo>
                    <a:lnTo>
                      <a:pt x="0" y="582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9" name="Freeform 569">
                <a:extLst>
                  <a:ext uri="{FF2B5EF4-FFF2-40B4-BE49-F238E27FC236}">
                    <a16:creationId xmlns:a16="http://schemas.microsoft.com/office/drawing/2014/main" id="{02B3CC3A-AD2A-4C61-9412-134BBDC4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227"/>
                <a:ext cx="10" cy="578"/>
              </a:xfrm>
              <a:custGeom>
                <a:avLst/>
                <a:gdLst>
                  <a:gd name="T0" fmla="*/ 0 w 10"/>
                  <a:gd name="T1" fmla="*/ 578 h 578"/>
                  <a:gd name="T2" fmla="*/ 0 w 10"/>
                  <a:gd name="T3" fmla="*/ 0 h 578"/>
                  <a:gd name="T4" fmla="*/ 6 w 10"/>
                  <a:gd name="T5" fmla="*/ 2 h 578"/>
                  <a:gd name="T6" fmla="*/ 10 w 10"/>
                  <a:gd name="T7" fmla="*/ 6 h 578"/>
                  <a:gd name="T8" fmla="*/ 10 w 10"/>
                  <a:gd name="T9" fmla="*/ 578 h 578"/>
                  <a:gd name="T10" fmla="*/ 0 w 10"/>
                  <a:gd name="T11" fmla="*/ 578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78"/>
                  <a:gd name="T20" fmla="*/ 10 w 10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78">
                    <a:moveTo>
                      <a:pt x="0" y="578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0" y="578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0" name="Freeform 570">
                <a:extLst>
                  <a:ext uri="{FF2B5EF4-FFF2-40B4-BE49-F238E27FC236}">
                    <a16:creationId xmlns:a16="http://schemas.microsoft.com/office/drawing/2014/main" id="{425A8EDC-E206-4935-816A-5CDAC6595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2229"/>
                <a:ext cx="9" cy="576"/>
              </a:xfrm>
              <a:custGeom>
                <a:avLst/>
                <a:gdLst>
                  <a:gd name="T0" fmla="*/ 0 w 9"/>
                  <a:gd name="T1" fmla="*/ 576 h 576"/>
                  <a:gd name="T2" fmla="*/ 0 w 9"/>
                  <a:gd name="T3" fmla="*/ 0 h 576"/>
                  <a:gd name="T4" fmla="*/ 4 w 9"/>
                  <a:gd name="T5" fmla="*/ 4 h 576"/>
                  <a:gd name="T6" fmla="*/ 9 w 9"/>
                  <a:gd name="T7" fmla="*/ 6 h 576"/>
                  <a:gd name="T8" fmla="*/ 9 w 9"/>
                  <a:gd name="T9" fmla="*/ 576 h 576"/>
                  <a:gd name="T10" fmla="*/ 0 w 9"/>
                  <a:gd name="T11" fmla="*/ 576 h 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76"/>
                  <a:gd name="T20" fmla="*/ 9 w 9"/>
                  <a:gd name="T21" fmla="*/ 576 h 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76">
                    <a:moveTo>
                      <a:pt x="0" y="57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6"/>
                    </a:lnTo>
                    <a:lnTo>
                      <a:pt x="9" y="576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1" name="Freeform 571">
                <a:extLst>
                  <a:ext uri="{FF2B5EF4-FFF2-40B4-BE49-F238E27FC236}">
                    <a16:creationId xmlns:a16="http://schemas.microsoft.com/office/drawing/2014/main" id="{1A26FD83-55E7-4AE8-B010-DD253D166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2233"/>
                <a:ext cx="11" cy="572"/>
              </a:xfrm>
              <a:custGeom>
                <a:avLst/>
                <a:gdLst>
                  <a:gd name="T0" fmla="*/ 0 w 11"/>
                  <a:gd name="T1" fmla="*/ 572 h 572"/>
                  <a:gd name="T2" fmla="*/ 0 w 11"/>
                  <a:gd name="T3" fmla="*/ 0 h 572"/>
                  <a:gd name="T4" fmla="*/ 5 w 11"/>
                  <a:gd name="T5" fmla="*/ 2 h 572"/>
                  <a:gd name="T6" fmla="*/ 11 w 11"/>
                  <a:gd name="T7" fmla="*/ 6 h 572"/>
                  <a:gd name="T8" fmla="*/ 11 w 11"/>
                  <a:gd name="T9" fmla="*/ 572 h 572"/>
                  <a:gd name="T10" fmla="*/ 0 w 11"/>
                  <a:gd name="T11" fmla="*/ 572 h 5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72"/>
                  <a:gd name="T20" fmla="*/ 11 w 11"/>
                  <a:gd name="T21" fmla="*/ 572 h 5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72">
                    <a:moveTo>
                      <a:pt x="0" y="572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6"/>
                    </a:lnTo>
                    <a:lnTo>
                      <a:pt x="11" y="572"/>
                    </a:lnTo>
                    <a:lnTo>
                      <a:pt x="0" y="572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2" name="Freeform 572">
                <a:extLst>
                  <a:ext uri="{FF2B5EF4-FFF2-40B4-BE49-F238E27FC236}">
                    <a16:creationId xmlns:a16="http://schemas.microsoft.com/office/drawing/2014/main" id="{63659E33-EBC7-423D-ABF3-71D1F6517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235"/>
                <a:ext cx="12" cy="570"/>
              </a:xfrm>
              <a:custGeom>
                <a:avLst/>
                <a:gdLst>
                  <a:gd name="T0" fmla="*/ 0 w 12"/>
                  <a:gd name="T1" fmla="*/ 570 h 570"/>
                  <a:gd name="T2" fmla="*/ 0 w 12"/>
                  <a:gd name="T3" fmla="*/ 0 h 570"/>
                  <a:gd name="T4" fmla="*/ 6 w 12"/>
                  <a:gd name="T5" fmla="*/ 4 h 570"/>
                  <a:gd name="T6" fmla="*/ 12 w 12"/>
                  <a:gd name="T7" fmla="*/ 6 h 570"/>
                  <a:gd name="T8" fmla="*/ 12 w 12"/>
                  <a:gd name="T9" fmla="*/ 570 h 570"/>
                  <a:gd name="T10" fmla="*/ 0 w 12"/>
                  <a:gd name="T11" fmla="*/ 570 h 5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70"/>
                  <a:gd name="T20" fmla="*/ 12 w 12"/>
                  <a:gd name="T21" fmla="*/ 570 h 5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70">
                    <a:moveTo>
                      <a:pt x="0" y="57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12" y="570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3" name="Freeform 573">
                <a:extLst>
                  <a:ext uri="{FF2B5EF4-FFF2-40B4-BE49-F238E27FC236}">
                    <a16:creationId xmlns:a16="http://schemas.microsoft.com/office/drawing/2014/main" id="{57803777-AB9E-49EC-B73D-4839CA47A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2239"/>
                <a:ext cx="10" cy="566"/>
              </a:xfrm>
              <a:custGeom>
                <a:avLst/>
                <a:gdLst>
                  <a:gd name="T0" fmla="*/ 0 w 10"/>
                  <a:gd name="T1" fmla="*/ 566 h 566"/>
                  <a:gd name="T2" fmla="*/ 0 w 10"/>
                  <a:gd name="T3" fmla="*/ 0 h 566"/>
                  <a:gd name="T4" fmla="*/ 6 w 10"/>
                  <a:gd name="T5" fmla="*/ 2 h 566"/>
                  <a:gd name="T6" fmla="*/ 10 w 10"/>
                  <a:gd name="T7" fmla="*/ 4 h 566"/>
                  <a:gd name="T8" fmla="*/ 10 w 10"/>
                  <a:gd name="T9" fmla="*/ 566 h 566"/>
                  <a:gd name="T10" fmla="*/ 0 w 10"/>
                  <a:gd name="T11" fmla="*/ 566 h 5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66"/>
                  <a:gd name="T20" fmla="*/ 10 w 10"/>
                  <a:gd name="T21" fmla="*/ 566 h 5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66">
                    <a:moveTo>
                      <a:pt x="0" y="566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0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4" name="Freeform 574">
                <a:extLst>
                  <a:ext uri="{FF2B5EF4-FFF2-40B4-BE49-F238E27FC236}">
                    <a16:creationId xmlns:a16="http://schemas.microsoft.com/office/drawing/2014/main" id="{66E6CCCE-8408-4508-B567-6939253B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241"/>
                <a:ext cx="9" cy="564"/>
              </a:xfrm>
              <a:custGeom>
                <a:avLst/>
                <a:gdLst>
                  <a:gd name="T0" fmla="*/ 0 w 9"/>
                  <a:gd name="T1" fmla="*/ 564 h 564"/>
                  <a:gd name="T2" fmla="*/ 0 w 9"/>
                  <a:gd name="T3" fmla="*/ 0 h 564"/>
                  <a:gd name="T4" fmla="*/ 4 w 9"/>
                  <a:gd name="T5" fmla="*/ 2 h 564"/>
                  <a:gd name="T6" fmla="*/ 9 w 9"/>
                  <a:gd name="T7" fmla="*/ 5 h 564"/>
                  <a:gd name="T8" fmla="*/ 9 w 9"/>
                  <a:gd name="T9" fmla="*/ 564 h 564"/>
                  <a:gd name="T10" fmla="*/ 0 w 9"/>
                  <a:gd name="T11" fmla="*/ 564 h 5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64"/>
                  <a:gd name="T20" fmla="*/ 9 w 9"/>
                  <a:gd name="T21" fmla="*/ 564 h 5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64">
                    <a:moveTo>
                      <a:pt x="0" y="564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5"/>
                    </a:lnTo>
                    <a:lnTo>
                      <a:pt x="9" y="564"/>
                    </a:lnTo>
                    <a:lnTo>
                      <a:pt x="0" y="564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5" name="Freeform 575">
                <a:extLst>
                  <a:ext uri="{FF2B5EF4-FFF2-40B4-BE49-F238E27FC236}">
                    <a16:creationId xmlns:a16="http://schemas.microsoft.com/office/drawing/2014/main" id="{C3E661F0-2B4B-4918-BF2D-C9F7B4080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243"/>
                <a:ext cx="11" cy="562"/>
              </a:xfrm>
              <a:custGeom>
                <a:avLst/>
                <a:gdLst>
                  <a:gd name="T0" fmla="*/ 0 w 11"/>
                  <a:gd name="T1" fmla="*/ 562 h 562"/>
                  <a:gd name="T2" fmla="*/ 0 w 11"/>
                  <a:gd name="T3" fmla="*/ 0 h 562"/>
                  <a:gd name="T4" fmla="*/ 5 w 11"/>
                  <a:gd name="T5" fmla="*/ 3 h 562"/>
                  <a:gd name="T6" fmla="*/ 11 w 11"/>
                  <a:gd name="T7" fmla="*/ 5 h 562"/>
                  <a:gd name="T8" fmla="*/ 11 w 11"/>
                  <a:gd name="T9" fmla="*/ 562 h 562"/>
                  <a:gd name="T10" fmla="*/ 0 w 11"/>
                  <a:gd name="T11" fmla="*/ 562 h 5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2"/>
                  <a:gd name="T20" fmla="*/ 11 w 11"/>
                  <a:gd name="T21" fmla="*/ 562 h 5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2">
                    <a:moveTo>
                      <a:pt x="0" y="56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1" y="5"/>
                    </a:lnTo>
                    <a:lnTo>
                      <a:pt x="11" y="562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6" name="Freeform 576">
                <a:extLst>
                  <a:ext uri="{FF2B5EF4-FFF2-40B4-BE49-F238E27FC236}">
                    <a16:creationId xmlns:a16="http://schemas.microsoft.com/office/drawing/2014/main" id="{960704B9-E3FD-4061-B8A5-F22D2CD7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246"/>
                <a:ext cx="12" cy="559"/>
              </a:xfrm>
              <a:custGeom>
                <a:avLst/>
                <a:gdLst>
                  <a:gd name="T0" fmla="*/ 0 w 12"/>
                  <a:gd name="T1" fmla="*/ 559 h 559"/>
                  <a:gd name="T2" fmla="*/ 0 w 12"/>
                  <a:gd name="T3" fmla="*/ 0 h 559"/>
                  <a:gd name="T4" fmla="*/ 6 w 12"/>
                  <a:gd name="T5" fmla="*/ 2 h 559"/>
                  <a:gd name="T6" fmla="*/ 12 w 12"/>
                  <a:gd name="T7" fmla="*/ 4 h 559"/>
                  <a:gd name="T8" fmla="*/ 12 w 12"/>
                  <a:gd name="T9" fmla="*/ 559 h 559"/>
                  <a:gd name="T10" fmla="*/ 0 w 12"/>
                  <a:gd name="T11" fmla="*/ 559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59"/>
                  <a:gd name="T20" fmla="*/ 12 w 12"/>
                  <a:gd name="T21" fmla="*/ 559 h 5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59">
                    <a:moveTo>
                      <a:pt x="0" y="559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2" y="559"/>
                    </a:lnTo>
                    <a:lnTo>
                      <a:pt x="0" y="559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7" name="Freeform 577">
                <a:extLst>
                  <a:ext uri="{FF2B5EF4-FFF2-40B4-BE49-F238E27FC236}">
                    <a16:creationId xmlns:a16="http://schemas.microsoft.com/office/drawing/2014/main" id="{22C886C0-30AF-4F98-8EBA-C969FDDEB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2248"/>
                <a:ext cx="10" cy="557"/>
              </a:xfrm>
              <a:custGeom>
                <a:avLst/>
                <a:gdLst>
                  <a:gd name="T0" fmla="*/ 0 w 10"/>
                  <a:gd name="T1" fmla="*/ 557 h 557"/>
                  <a:gd name="T2" fmla="*/ 0 w 10"/>
                  <a:gd name="T3" fmla="*/ 0 h 557"/>
                  <a:gd name="T4" fmla="*/ 6 w 10"/>
                  <a:gd name="T5" fmla="*/ 2 h 557"/>
                  <a:gd name="T6" fmla="*/ 10 w 10"/>
                  <a:gd name="T7" fmla="*/ 6 h 557"/>
                  <a:gd name="T8" fmla="*/ 10 w 10"/>
                  <a:gd name="T9" fmla="*/ 557 h 557"/>
                  <a:gd name="T10" fmla="*/ 0 w 10"/>
                  <a:gd name="T11" fmla="*/ 557 h 5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57"/>
                  <a:gd name="T20" fmla="*/ 10 w 10"/>
                  <a:gd name="T21" fmla="*/ 557 h 5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57">
                    <a:moveTo>
                      <a:pt x="0" y="55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0" y="55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8" name="Freeform 578">
                <a:extLst>
                  <a:ext uri="{FF2B5EF4-FFF2-40B4-BE49-F238E27FC236}">
                    <a16:creationId xmlns:a16="http://schemas.microsoft.com/office/drawing/2014/main" id="{3623AFD8-1C24-4A93-A06F-B05863192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2250"/>
                <a:ext cx="10" cy="555"/>
              </a:xfrm>
              <a:custGeom>
                <a:avLst/>
                <a:gdLst>
                  <a:gd name="T0" fmla="*/ 0 w 10"/>
                  <a:gd name="T1" fmla="*/ 555 h 555"/>
                  <a:gd name="T2" fmla="*/ 0 w 10"/>
                  <a:gd name="T3" fmla="*/ 0 h 555"/>
                  <a:gd name="T4" fmla="*/ 4 w 10"/>
                  <a:gd name="T5" fmla="*/ 4 h 555"/>
                  <a:gd name="T6" fmla="*/ 10 w 10"/>
                  <a:gd name="T7" fmla="*/ 6 h 555"/>
                  <a:gd name="T8" fmla="*/ 10 w 10"/>
                  <a:gd name="T9" fmla="*/ 555 h 555"/>
                  <a:gd name="T10" fmla="*/ 0 w 10"/>
                  <a:gd name="T11" fmla="*/ 555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55"/>
                  <a:gd name="T20" fmla="*/ 10 w 10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55">
                    <a:moveTo>
                      <a:pt x="0" y="555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0" y="6"/>
                    </a:lnTo>
                    <a:lnTo>
                      <a:pt x="10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9" name="Freeform 579">
                <a:extLst>
                  <a:ext uri="{FF2B5EF4-FFF2-40B4-BE49-F238E27FC236}">
                    <a16:creationId xmlns:a16="http://schemas.microsoft.com/office/drawing/2014/main" id="{7C854BAF-F778-4B25-9A07-2351F3DEA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54"/>
                <a:ext cx="11" cy="551"/>
              </a:xfrm>
              <a:custGeom>
                <a:avLst/>
                <a:gdLst>
                  <a:gd name="T0" fmla="*/ 0 w 11"/>
                  <a:gd name="T1" fmla="*/ 551 h 551"/>
                  <a:gd name="T2" fmla="*/ 0 w 11"/>
                  <a:gd name="T3" fmla="*/ 0 h 551"/>
                  <a:gd name="T4" fmla="*/ 6 w 11"/>
                  <a:gd name="T5" fmla="*/ 2 h 551"/>
                  <a:gd name="T6" fmla="*/ 11 w 11"/>
                  <a:gd name="T7" fmla="*/ 4 h 551"/>
                  <a:gd name="T8" fmla="*/ 11 w 11"/>
                  <a:gd name="T9" fmla="*/ 551 h 551"/>
                  <a:gd name="T10" fmla="*/ 0 w 11"/>
                  <a:gd name="T11" fmla="*/ 551 h 5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51"/>
                  <a:gd name="T20" fmla="*/ 11 w 11"/>
                  <a:gd name="T21" fmla="*/ 551 h 5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51">
                    <a:moveTo>
                      <a:pt x="0" y="55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551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0" name="Freeform 580">
                <a:extLst>
                  <a:ext uri="{FF2B5EF4-FFF2-40B4-BE49-F238E27FC236}">
                    <a16:creationId xmlns:a16="http://schemas.microsoft.com/office/drawing/2014/main" id="{4C2E0FC3-717C-4E58-97B9-5C7B9000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2256"/>
                <a:ext cx="11" cy="549"/>
              </a:xfrm>
              <a:custGeom>
                <a:avLst/>
                <a:gdLst>
                  <a:gd name="T0" fmla="*/ 0 w 11"/>
                  <a:gd name="T1" fmla="*/ 549 h 549"/>
                  <a:gd name="T2" fmla="*/ 0 w 11"/>
                  <a:gd name="T3" fmla="*/ 0 h 549"/>
                  <a:gd name="T4" fmla="*/ 5 w 11"/>
                  <a:gd name="T5" fmla="*/ 2 h 549"/>
                  <a:gd name="T6" fmla="*/ 11 w 11"/>
                  <a:gd name="T7" fmla="*/ 4 h 549"/>
                  <a:gd name="T8" fmla="*/ 11 w 11"/>
                  <a:gd name="T9" fmla="*/ 549 h 549"/>
                  <a:gd name="T10" fmla="*/ 0 w 11"/>
                  <a:gd name="T11" fmla="*/ 549 h 5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9"/>
                  <a:gd name="T20" fmla="*/ 11 w 11"/>
                  <a:gd name="T21" fmla="*/ 549 h 5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9">
                    <a:moveTo>
                      <a:pt x="0" y="549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1" y="549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1" name="Freeform 581">
                <a:extLst>
                  <a:ext uri="{FF2B5EF4-FFF2-40B4-BE49-F238E27FC236}">
                    <a16:creationId xmlns:a16="http://schemas.microsoft.com/office/drawing/2014/main" id="{4DD39D3B-9398-46A3-ABCB-F82F41B9E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2258"/>
                <a:ext cx="10" cy="547"/>
              </a:xfrm>
              <a:custGeom>
                <a:avLst/>
                <a:gdLst>
                  <a:gd name="T0" fmla="*/ 0 w 10"/>
                  <a:gd name="T1" fmla="*/ 547 h 547"/>
                  <a:gd name="T2" fmla="*/ 0 w 10"/>
                  <a:gd name="T3" fmla="*/ 0 h 547"/>
                  <a:gd name="T4" fmla="*/ 6 w 10"/>
                  <a:gd name="T5" fmla="*/ 2 h 547"/>
                  <a:gd name="T6" fmla="*/ 10 w 10"/>
                  <a:gd name="T7" fmla="*/ 4 h 547"/>
                  <a:gd name="T8" fmla="*/ 10 w 10"/>
                  <a:gd name="T9" fmla="*/ 547 h 547"/>
                  <a:gd name="T10" fmla="*/ 0 w 10"/>
                  <a:gd name="T11" fmla="*/ 547 h 5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47"/>
                  <a:gd name="T20" fmla="*/ 10 w 10"/>
                  <a:gd name="T21" fmla="*/ 547 h 5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47">
                    <a:moveTo>
                      <a:pt x="0" y="54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0" y="547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2" name="Freeform 582">
                <a:extLst>
                  <a:ext uri="{FF2B5EF4-FFF2-40B4-BE49-F238E27FC236}">
                    <a16:creationId xmlns:a16="http://schemas.microsoft.com/office/drawing/2014/main" id="{55506560-D949-42D2-BB74-5FF686469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2260"/>
                <a:ext cx="10" cy="545"/>
              </a:xfrm>
              <a:custGeom>
                <a:avLst/>
                <a:gdLst>
                  <a:gd name="T0" fmla="*/ 0 w 10"/>
                  <a:gd name="T1" fmla="*/ 545 h 545"/>
                  <a:gd name="T2" fmla="*/ 0 w 10"/>
                  <a:gd name="T3" fmla="*/ 0 h 545"/>
                  <a:gd name="T4" fmla="*/ 4 w 10"/>
                  <a:gd name="T5" fmla="*/ 2 h 545"/>
                  <a:gd name="T6" fmla="*/ 10 w 10"/>
                  <a:gd name="T7" fmla="*/ 4 h 545"/>
                  <a:gd name="T8" fmla="*/ 10 w 10"/>
                  <a:gd name="T9" fmla="*/ 545 h 545"/>
                  <a:gd name="T10" fmla="*/ 0 w 10"/>
                  <a:gd name="T11" fmla="*/ 545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45"/>
                  <a:gd name="T20" fmla="*/ 10 w 10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45">
                    <a:moveTo>
                      <a:pt x="0" y="545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0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3" name="Freeform 583">
                <a:extLst>
                  <a:ext uri="{FF2B5EF4-FFF2-40B4-BE49-F238E27FC236}">
                    <a16:creationId xmlns:a16="http://schemas.microsoft.com/office/drawing/2014/main" id="{5B0BDE52-800B-401E-A425-0CC3E43C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262"/>
                <a:ext cx="11" cy="543"/>
              </a:xfrm>
              <a:custGeom>
                <a:avLst/>
                <a:gdLst>
                  <a:gd name="T0" fmla="*/ 0 w 11"/>
                  <a:gd name="T1" fmla="*/ 543 h 543"/>
                  <a:gd name="T2" fmla="*/ 0 w 11"/>
                  <a:gd name="T3" fmla="*/ 0 h 543"/>
                  <a:gd name="T4" fmla="*/ 6 w 11"/>
                  <a:gd name="T5" fmla="*/ 2 h 543"/>
                  <a:gd name="T6" fmla="*/ 11 w 11"/>
                  <a:gd name="T7" fmla="*/ 4 h 543"/>
                  <a:gd name="T8" fmla="*/ 11 w 11"/>
                  <a:gd name="T9" fmla="*/ 543 h 543"/>
                  <a:gd name="T10" fmla="*/ 0 w 11"/>
                  <a:gd name="T11" fmla="*/ 543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3"/>
                  <a:gd name="T20" fmla="*/ 11 w 11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3">
                    <a:moveTo>
                      <a:pt x="0" y="54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543"/>
                    </a:lnTo>
                    <a:lnTo>
                      <a:pt x="0" y="543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4" name="Freeform 584">
                <a:extLst>
                  <a:ext uri="{FF2B5EF4-FFF2-40B4-BE49-F238E27FC236}">
                    <a16:creationId xmlns:a16="http://schemas.microsoft.com/office/drawing/2014/main" id="{9D715389-B139-4BE6-8B0E-339BACEAD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264"/>
                <a:ext cx="11" cy="541"/>
              </a:xfrm>
              <a:custGeom>
                <a:avLst/>
                <a:gdLst>
                  <a:gd name="T0" fmla="*/ 0 w 11"/>
                  <a:gd name="T1" fmla="*/ 541 h 541"/>
                  <a:gd name="T2" fmla="*/ 0 w 11"/>
                  <a:gd name="T3" fmla="*/ 0 h 541"/>
                  <a:gd name="T4" fmla="*/ 5 w 11"/>
                  <a:gd name="T5" fmla="*/ 2 h 541"/>
                  <a:gd name="T6" fmla="*/ 11 w 11"/>
                  <a:gd name="T7" fmla="*/ 5 h 541"/>
                  <a:gd name="T8" fmla="*/ 11 w 11"/>
                  <a:gd name="T9" fmla="*/ 541 h 541"/>
                  <a:gd name="T10" fmla="*/ 0 w 11"/>
                  <a:gd name="T11" fmla="*/ 541 h 5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41"/>
                  <a:gd name="T20" fmla="*/ 11 w 11"/>
                  <a:gd name="T21" fmla="*/ 541 h 5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41">
                    <a:moveTo>
                      <a:pt x="0" y="541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5"/>
                    </a:lnTo>
                    <a:lnTo>
                      <a:pt x="11" y="541"/>
                    </a:lnTo>
                    <a:lnTo>
                      <a:pt x="0" y="541"/>
                    </a:ln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5" name="Freeform 585">
                <a:extLst>
                  <a:ext uri="{FF2B5EF4-FFF2-40B4-BE49-F238E27FC236}">
                    <a16:creationId xmlns:a16="http://schemas.microsoft.com/office/drawing/2014/main" id="{7FF1807A-2D66-42BE-AF30-C64663A89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2266"/>
                <a:ext cx="10" cy="539"/>
              </a:xfrm>
              <a:custGeom>
                <a:avLst/>
                <a:gdLst>
                  <a:gd name="T0" fmla="*/ 0 w 10"/>
                  <a:gd name="T1" fmla="*/ 539 h 539"/>
                  <a:gd name="T2" fmla="*/ 0 w 10"/>
                  <a:gd name="T3" fmla="*/ 0 h 539"/>
                  <a:gd name="T4" fmla="*/ 6 w 10"/>
                  <a:gd name="T5" fmla="*/ 3 h 539"/>
                  <a:gd name="T6" fmla="*/ 10 w 10"/>
                  <a:gd name="T7" fmla="*/ 5 h 539"/>
                  <a:gd name="T8" fmla="*/ 10 w 10"/>
                  <a:gd name="T9" fmla="*/ 539 h 539"/>
                  <a:gd name="T10" fmla="*/ 0 w 10"/>
                  <a:gd name="T11" fmla="*/ 539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9"/>
                  <a:gd name="T20" fmla="*/ 10 w 10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9">
                    <a:moveTo>
                      <a:pt x="0" y="539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0" y="53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6" name="Freeform 586">
                <a:extLst>
                  <a:ext uri="{FF2B5EF4-FFF2-40B4-BE49-F238E27FC236}">
                    <a16:creationId xmlns:a16="http://schemas.microsoft.com/office/drawing/2014/main" id="{2E4D896A-3448-44CF-A420-31AB059E2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2269"/>
                <a:ext cx="10" cy="536"/>
              </a:xfrm>
              <a:custGeom>
                <a:avLst/>
                <a:gdLst>
                  <a:gd name="T0" fmla="*/ 0 w 10"/>
                  <a:gd name="T1" fmla="*/ 536 h 536"/>
                  <a:gd name="T2" fmla="*/ 0 w 10"/>
                  <a:gd name="T3" fmla="*/ 0 h 536"/>
                  <a:gd name="T4" fmla="*/ 4 w 10"/>
                  <a:gd name="T5" fmla="*/ 2 h 536"/>
                  <a:gd name="T6" fmla="*/ 10 w 10"/>
                  <a:gd name="T7" fmla="*/ 4 h 536"/>
                  <a:gd name="T8" fmla="*/ 10 w 10"/>
                  <a:gd name="T9" fmla="*/ 536 h 536"/>
                  <a:gd name="T10" fmla="*/ 0 w 10"/>
                  <a:gd name="T11" fmla="*/ 536 h 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6"/>
                  <a:gd name="T20" fmla="*/ 10 w 10"/>
                  <a:gd name="T21" fmla="*/ 536 h 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6">
                    <a:moveTo>
                      <a:pt x="0" y="53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0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7" name="Freeform 587">
                <a:extLst>
                  <a:ext uri="{FF2B5EF4-FFF2-40B4-BE49-F238E27FC236}">
                    <a16:creationId xmlns:a16="http://schemas.microsoft.com/office/drawing/2014/main" id="{D2A84020-0312-4F84-BEB7-2DE8A7660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71"/>
                <a:ext cx="12" cy="534"/>
              </a:xfrm>
              <a:custGeom>
                <a:avLst/>
                <a:gdLst>
                  <a:gd name="T0" fmla="*/ 0 w 12"/>
                  <a:gd name="T1" fmla="*/ 534 h 534"/>
                  <a:gd name="T2" fmla="*/ 0 w 12"/>
                  <a:gd name="T3" fmla="*/ 0 h 534"/>
                  <a:gd name="T4" fmla="*/ 6 w 12"/>
                  <a:gd name="T5" fmla="*/ 2 h 534"/>
                  <a:gd name="T6" fmla="*/ 12 w 12"/>
                  <a:gd name="T7" fmla="*/ 4 h 534"/>
                  <a:gd name="T8" fmla="*/ 12 w 12"/>
                  <a:gd name="T9" fmla="*/ 534 h 534"/>
                  <a:gd name="T10" fmla="*/ 0 w 12"/>
                  <a:gd name="T11" fmla="*/ 534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34"/>
                  <a:gd name="T20" fmla="*/ 12 w 12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34">
                    <a:moveTo>
                      <a:pt x="0" y="53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2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8" name="Freeform 588">
                <a:extLst>
                  <a:ext uri="{FF2B5EF4-FFF2-40B4-BE49-F238E27FC236}">
                    <a16:creationId xmlns:a16="http://schemas.microsoft.com/office/drawing/2014/main" id="{58C8970D-A23E-4025-97F4-25B1101CE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273"/>
                <a:ext cx="11" cy="532"/>
              </a:xfrm>
              <a:custGeom>
                <a:avLst/>
                <a:gdLst>
                  <a:gd name="T0" fmla="*/ 0 w 11"/>
                  <a:gd name="T1" fmla="*/ 532 h 532"/>
                  <a:gd name="T2" fmla="*/ 0 w 11"/>
                  <a:gd name="T3" fmla="*/ 0 h 532"/>
                  <a:gd name="T4" fmla="*/ 6 w 11"/>
                  <a:gd name="T5" fmla="*/ 2 h 532"/>
                  <a:gd name="T6" fmla="*/ 11 w 11"/>
                  <a:gd name="T7" fmla="*/ 2 h 532"/>
                  <a:gd name="T8" fmla="*/ 11 w 11"/>
                  <a:gd name="T9" fmla="*/ 532 h 532"/>
                  <a:gd name="T10" fmla="*/ 0 w 11"/>
                  <a:gd name="T11" fmla="*/ 532 h 5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2"/>
                  <a:gd name="T20" fmla="*/ 11 w 11"/>
                  <a:gd name="T21" fmla="*/ 532 h 5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2">
                    <a:moveTo>
                      <a:pt x="0" y="53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532"/>
                    </a:lnTo>
                    <a:lnTo>
                      <a:pt x="0" y="532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9" name="Freeform 589">
                <a:extLst>
                  <a:ext uri="{FF2B5EF4-FFF2-40B4-BE49-F238E27FC236}">
                    <a16:creationId xmlns:a16="http://schemas.microsoft.com/office/drawing/2014/main" id="{06715113-35C1-4929-AEE8-920B84AC5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2275"/>
                <a:ext cx="9" cy="530"/>
              </a:xfrm>
              <a:custGeom>
                <a:avLst/>
                <a:gdLst>
                  <a:gd name="T0" fmla="*/ 0 w 9"/>
                  <a:gd name="T1" fmla="*/ 530 h 530"/>
                  <a:gd name="T2" fmla="*/ 0 w 9"/>
                  <a:gd name="T3" fmla="*/ 0 h 530"/>
                  <a:gd name="T4" fmla="*/ 5 w 9"/>
                  <a:gd name="T5" fmla="*/ 0 h 530"/>
                  <a:gd name="T6" fmla="*/ 9 w 9"/>
                  <a:gd name="T7" fmla="*/ 2 h 530"/>
                  <a:gd name="T8" fmla="*/ 9 w 9"/>
                  <a:gd name="T9" fmla="*/ 530 h 530"/>
                  <a:gd name="T10" fmla="*/ 0 w 9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0"/>
                  <a:gd name="T20" fmla="*/ 9 w 9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0">
                    <a:moveTo>
                      <a:pt x="0" y="53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0" name="Freeform 590">
                <a:extLst>
                  <a:ext uri="{FF2B5EF4-FFF2-40B4-BE49-F238E27FC236}">
                    <a16:creationId xmlns:a16="http://schemas.microsoft.com/office/drawing/2014/main" id="{19DF5EB3-C34B-4767-BB23-E77B6F1D8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2275"/>
                <a:ext cx="10" cy="530"/>
              </a:xfrm>
              <a:custGeom>
                <a:avLst/>
                <a:gdLst>
                  <a:gd name="T0" fmla="*/ 0 w 10"/>
                  <a:gd name="T1" fmla="*/ 530 h 530"/>
                  <a:gd name="T2" fmla="*/ 0 w 10"/>
                  <a:gd name="T3" fmla="*/ 0 h 530"/>
                  <a:gd name="T4" fmla="*/ 4 w 10"/>
                  <a:gd name="T5" fmla="*/ 2 h 530"/>
                  <a:gd name="T6" fmla="*/ 10 w 10"/>
                  <a:gd name="T7" fmla="*/ 4 h 530"/>
                  <a:gd name="T8" fmla="*/ 10 w 10"/>
                  <a:gd name="T9" fmla="*/ 530 h 530"/>
                  <a:gd name="T10" fmla="*/ 0 w 10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0"/>
                  <a:gd name="T20" fmla="*/ 10 w 10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0">
                    <a:moveTo>
                      <a:pt x="0" y="53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1" name="Freeform 591">
                <a:extLst>
                  <a:ext uri="{FF2B5EF4-FFF2-40B4-BE49-F238E27FC236}">
                    <a16:creationId xmlns:a16="http://schemas.microsoft.com/office/drawing/2014/main" id="{0F843C96-C15A-46B2-B7C3-59D6042D1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277"/>
                <a:ext cx="12" cy="528"/>
              </a:xfrm>
              <a:custGeom>
                <a:avLst/>
                <a:gdLst>
                  <a:gd name="T0" fmla="*/ 0 w 12"/>
                  <a:gd name="T1" fmla="*/ 528 h 528"/>
                  <a:gd name="T2" fmla="*/ 0 w 12"/>
                  <a:gd name="T3" fmla="*/ 0 h 528"/>
                  <a:gd name="T4" fmla="*/ 6 w 12"/>
                  <a:gd name="T5" fmla="*/ 2 h 528"/>
                  <a:gd name="T6" fmla="*/ 12 w 12"/>
                  <a:gd name="T7" fmla="*/ 4 h 528"/>
                  <a:gd name="T8" fmla="*/ 12 w 12"/>
                  <a:gd name="T9" fmla="*/ 528 h 528"/>
                  <a:gd name="T10" fmla="*/ 0 w 12"/>
                  <a:gd name="T11" fmla="*/ 528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28"/>
                  <a:gd name="T20" fmla="*/ 12 w 12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28">
                    <a:moveTo>
                      <a:pt x="0" y="528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2" name="Freeform 592">
                <a:extLst>
                  <a:ext uri="{FF2B5EF4-FFF2-40B4-BE49-F238E27FC236}">
                    <a16:creationId xmlns:a16="http://schemas.microsoft.com/office/drawing/2014/main" id="{ABF794F1-B045-4513-AC05-B688F83DD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2279"/>
                <a:ext cx="11" cy="526"/>
              </a:xfrm>
              <a:custGeom>
                <a:avLst/>
                <a:gdLst>
                  <a:gd name="T0" fmla="*/ 0 w 11"/>
                  <a:gd name="T1" fmla="*/ 526 h 526"/>
                  <a:gd name="T2" fmla="*/ 0 w 11"/>
                  <a:gd name="T3" fmla="*/ 0 h 526"/>
                  <a:gd name="T4" fmla="*/ 6 w 11"/>
                  <a:gd name="T5" fmla="*/ 2 h 526"/>
                  <a:gd name="T6" fmla="*/ 11 w 11"/>
                  <a:gd name="T7" fmla="*/ 4 h 526"/>
                  <a:gd name="T8" fmla="*/ 11 w 11"/>
                  <a:gd name="T9" fmla="*/ 526 h 526"/>
                  <a:gd name="T10" fmla="*/ 0 w 11"/>
                  <a:gd name="T11" fmla="*/ 526 h 5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26"/>
                  <a:gd name="T20" fmla="*/ 11 w 11"/>
                  <a:gd name="T21" fmla="*/ 526 h 5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26">
                    <a:moveTo>
                      <a:pt x="0" y="526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526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B7B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3" name="Freeform 593">
                <a:extLst>
                  <a:ext uri="{FF2B5EF4-FFF2-40B4-BE49-F238E27FC236}">
                    <a16:creationId xmlns:a16="http://schemas.microsoft.com/office/drawing/2014/main" id="{19970521-94A9-4A72-B47E-C25D1663B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281"/>
                <a:ext cx="9" cy="524"/>
              </a:xfrm>
              <a:custGeom>
                <a:avLst/>
                <a:gdLst>
                  <a:gd name="T0" fmla="*/ 0 w 9"/>
                  <a:gd name="T1" fmla="*/ 524 h 524"/>
                  <a:gd name="T2" fmla="*/ 0 w 9"/>
                  <a:gd name="T3" fmla="*/ 0 h 524"/>
                  <a:gd name="T4" fmla="*/ 5 w 9"/>
                  <a:gd name="T5" fmla="*/ 2 h 524"/>
                  <a:gd name="T6" fmla="*/ 9 w 9"/>
                  <a:gd name="T7" fmla="*/ 4 h 524"/>
                  <a:gd name="T8" fmla="*/ 9 w 9"/>
                  <a:gd name="T9" fmla="*/ 524 h 524"/>
                  <a:gd name="T10" fmla="*/ 0 w 9"/>
                  <a:gd name="T11" fmla="*/ 524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4"/>
                  <a:gd name="T20" fmla="*/ 9 w 9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4">
                    <a:moveTo>
                      <a:pt x="0" y="52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4" name="Freeform 594">
                <a:extLst>
                  <a:ext uri="{FF2B5EF4-FFF2-40B4-BE49-F238E27FC236}">
                    <a16:creationId xmlns:a16="http://schemas.microsoft.com/office/drawing/2014/main" id="{1F867991-22FB-43D4-A153-2D05C9F67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283"/>
                <a:ext cx="10" cy="522"/>
              </a:xfrm>
              <a:custGeom>
                <a:avLst/>
                <a:gdLst>
                  <a:gd name="T0" fmla="*/ 0 w 10"/>
                  <a:gd name="T1" fmla="*/ 522 h 522"/>
                  <a:gd name="T2" fmla="*/ 0 w 10"/>
                  <a:gd name="T3" fmla="*/ 0 h 522"/>
                  <a:gd name="T4" fmla="*/ 4 w 10"/>
                  <a:gd name="T5" fmla="*/ 2 h 522"/>
                  <a:gd name="T6" fmla="*/ 10 w 10"/>
                  <a:gd name="T7" fmla="*/ 4 h 522"/>
                  <a:gd name="T8" fmla="*/ 10 w 10"/>
                  <a:gd name="T9" fmla="*/ 522 h 522"/>
                  <a:gd name="T10" fmla="*/ 0 w 10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2"/>
                  <a:gd name="T20" fmla="*/ 10 w 10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2">
                    <a:moveTo>
                      <a:pt x="0" y="52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0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5" name="Freeform 595">
                <a:extLst>
                  <a:ext uri="{FF2B5EF4-FFF2-40B4-BE49-F238E27FC236}">
                    <a16:creationId xmlns:a16="http://schemas.microsoft.com/office/drawing/2014/main" id="{597C371F-5E07-4021-9FD8-7B23D663C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285"/>
                <a:ext cx="12" cy="520"/>
              </a:xfrm>
              <a:custGeom>
                <a:avLst/>
                <a:gdLst>
                  <a:gd name="T0" fmla="*/ 0 w 12"/>
                  <a:gd name="T1" fmla="*/ 520 h 520"/>
                  <a:gd name="T2" fmla="*/ 0 w 12"/>
                  <a:gd name="T3" fmla="*/ 0 h 520"/>
                  <a:gd name="T4" fmla="*/ 6 w 12"/>
                  <a:gd name="T5" fmla="*/ 2 h 520"/>
                  <a:gd name="T6" fmla="*/ 12 w 12"/>
                  <a:gd name="T7" fmla="*/ 2 h 520"/>
                  <a:gd name="T8" fmla="*/ 12 w 12"/>
                  <a:gd name="T9" fmla="*/ 520 h 520"/>
                  <a:gd name="T10" fmla="*/ 0 w 12"/>
                  <a:gd name="T11" fmla="*/ 52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20"/>
                  <a:gd name="T20" fmla="*/ 12 w 12"/>
                  <a:gd name="T21" fmla="*/ 520 h 5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20">
                    <a:moveTo>
                      <a:pt x="0" y="52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2" y="520"/>
                    </a:lnTo>
                    <a:lnTo>
                      <a:pt x="0" y="52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6" name="Freeform 596">
                <a:extLst>
                  <a:ext uri="{FF2B5EF4-FFF2-40B4-BE49-F238E27FC236}">
                    <a16:creationId xmlns:a16="http://schemas.microsoft.com/office/drawing/2014/main" id="{213D14B7-FED0-465C-866B-F9501F0B9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2287"/>
                <a:ext cx="11" cy="518"/>
              </a:xfrm>
              <a:custGeom>
                <a:avLst/>
                <a:gdLst>
                  <a:gd name="T0" fmla="*/ 0 w 11"/>
                  <a:gd name="T1" fmla="*/ 518 h 518"/>
                  <a:gd name="T2" fmla="*/ 0 w 11"/>
                  <a:gd name="T3" fmla="*/ 0 h 518"/>
                  <a:gd name="T4" fmla="*/ 6 w 11"/>
                  <a:gd name="T5" fmla="*/ 0 h 518"/>
                  <a:gd name="T6" fmla="*/ 11 w 11"/>
                  <a:gd name="T7" fmla="*/ 2 h 518"/>
                  <a:gd name="T8" fmla="*/ 11 w 11"/>
                  <a:gd name="T9" fmla="*/ 518 h 518"/>
                  <a:gd name="T10" fmla="*/ 0 w 11"/>
                  <a:gd name="T11" fmla="*/ 518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8"/>
                  <a:gd name="T20" fmla="*/ 11 w 11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8">
                    <a:moveTo>
                      <a:pt x="0" y="51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11" y="518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7" name="Freeform 597">
                <a:extLst>
                  <a:ext uri="{FF2B5EF4-FFF2-40B4-BE49-F238E27FC236}">
                    <a16:creationId xmlns:a16="http://schemas.microsoft.com/office/drawing/2014/main" id="{A3BCDC31-A256-4F0D-8640-DE0CBB12B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287"/>
                <a:ext cx="9" cy="518"/>
              </a:xfrm>
              <a:custGeom>
                <a:avLst/>
                <a:gdLst>
                  <a:gd name="T0" fmla="*/ 0 w 9"/>
                  <a:gd name="T1" fmla="*/ 518 h 518"/>
                  <a:gd name="T2" fmla="*/ 0 w 9"/>
                  <a:gd name="T3" fmla="*/ 0 h 518"/>
                  <a:gd name="T4" fmla="*/ 5 w 9"/>
                  <a:gd name="T5" fmla="*/ 2 h 518"/>
                  <a:gd name="T6" fmla="*/ 9 w 9"/>
                  <a:gd name="T7" fmla="*/ 4 h 518"/>
                  <a:gd name="T8" fmla="*/ 9 w 9"/>
                  <a:gd name="T9" fmla="*/ 518 h 518"/>
                  <a:gd name="T10" fmla="*/ 0 w 9"/>
                  <a:gd name="T11" fmla="*/ 518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18"/>
                  <a:gd name="T20" fmla="*/ 9 w 9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18">
                    <a:moveTo>
                      <a:pt x="0" y="5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9" y="518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BFB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8" name="Freeform 598">
                <a:extLst>
                  <a:ext uri="{FF2B5EF4-FFF2-40B4-BE49-F238E27FC236}">
                    <a16:creationId xmlns:a16="http://schemas.microsoft.com/office/drawing/2014/main" id="{A897ED60-772B-4CD0-BD5B-6831E152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2289"/>
                <a:ext cx="10" cy="516"/>
              </a:xfrm>
              <a:custGeom>
                <a:avLst/>
                <a:gdLst>
                  <a:gd name="T0" fmla="*/ 0 w 10"/>
                  <a:gd name="T1" fmla="*/ 516 h 516"/>
                  <a:gd name="T2" fmla="*/ 0 w 10"/>
                  <a:gd name="T3" fmla="*/ 0 h 516"/>
                  <a:gd name="T4" fmla="*/ 4 w 10"/>
                  <a:gd name="T5" fmla="*/ 2 h 516"/>
                  <a:gd name="T6" fmla="*/ 10 w 10"/>
                  <a:gd name="T7" fmla="*/ 2 h 516"/>
                  <a:gd name="T8" fmla="*/ 10 w 10"/>
                  <a:gd name="T9" fmla="*/ 516 h 516"/>
                  <a:gd name="T10" fmla="*/ 0 w 10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6"/>
                  <a:gd name="T20" fmla="*/ 10 w 10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6">
                    <a:moveTo>
                      <a:pt x="0" y="51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0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9" name="Freeform 599">
                <a:extLst>
                  <a:ext uri="{FF2B5EF4-FFF2-40B4-BE49-F238E27FC236}">
                    <a16:creationId xmlns:a16="http://schemas.microsoft.com/office/drawing/2014/main" id="{DFA140F2-C81B-41F3-8707-6F5604BA0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2291"/>
                <a:ext cx="12" cy="514"/>
              </a:xfrm>
              <a:custGeom>
                <a:avLst/>
                <a:gdLst>
                  <a:gd name="T0" fmla="*/ 0 w 12"/>
                  <a:gd name="T1" fmla="*/ 514 h 514"/>
                  <a:gd name="T2" fmla="*/ 0 w 12"/>
                  <a:gd name="T3" fmla="*/ 0 h 514"/>
                  <a:gd name="T4" fmla="*/ 6 w 12"/>
                  <a:gd name="T5" fmla="*/ 0 h 514"/>
                  <a:gd name="T6" fmla="*/ 12 w 12"/>
                  <a:gd name="T7" fmla="*/ 2 h 514"/>
                  <a:gd name="T8" fmla="*/ 12 w 12"/>
                  <a:gd name="T9" fmla="*/ 514 h 514"/>
                  <a:gd name="T10" fmla="*/ 0 w 12"/>
                  <a:gd name="T11" fmla="*/ 514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14"/>
                  <a:gd name="T20" fmla="*/ 12 w 12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14">
                    <a:moveTo>
                      <a:pt x="0" y="514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2" y="514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0" name="Freeform 600">
                <a:extLst>
                  <a:ext uri="{FF2B5EF4-FFF2-40B4-BE49-F238E27FC236}">
                    <a16:creationId xmlns:a16="http://schemas.microsoft.com/office/drawing/2014/main" id="{8CB1E122-D376-4154-8254-233ED1607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291"/>
                <a:ext cx="12" cy="514"/>
              </a:xfrm>
              <a:custGeom>
                <a:avLst/>
                <a:gdLst>
                  <a:gd name="T0" fmla="*/ 0 w 12"/>
                  <a:gd name="T1" fmla="*/ 514 h 514"/>
                  <a:gd name="T2" fmla="*/ 0 w 12"/>
                  <a:gd name="T3" fmla="*/ 0 h 514"/>
                  <a:gd name="T4" fmla="*/ 6 w 12"/>
                  <a:gd name="T5" fmla="*/ 2 h 514"/>
                  <a:gd name="T6" fmla="*/ 12 w 12"/>
                  <a:gd name="T7" fmla="*/ 3 h 514"/>
                  <a:gd name="T8" fmla="*/ 12 w 12"/>
                  <a:gd name="T9" fmla="*/ 514 h 514"/>
                  <a:gd name="T10" fmla="*/ 0 w 12"/>
                  <a:gd name="T11" fmla="*/ 514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14"/>
                  <a:gd name="T20" fmla="*/ 12 w 12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14">
                    <a:moveTo>
                      <a:pt x="0" y="51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3"/>
                    </a:lnTo>
                    <a:lnTo>
                      <a:pt x="12" y="514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1" name="Freeform 601">
                <a:extLst>
                  <a:ext uri="{FF2B5EF4-FFF2-40B4-BE49-F238E27FC236}">
                    <a16:creationId xmlns:a16="http://schemas.microsoft.com/office/drawing/2014/main" id="{A194B93B-F1BC-4A21-8B15-FBDE02902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2293"/>
                <a:ext cx="11" cy="512"/>
              </a:xfrm>
              <a:custGeom>
                <a:avLst/>
                <a:gdLst>
                  <a:gd name="T0" fmla="*/ 0 w 11"/>
                  <a:gd name="T1" fmla="*/ 512 h 512"/>
                  <a:gd name="T2" fmla="*/ 0 w 11"/>
                  <a:gd name="T3" fmla="*/ 0 h 512"/>
                  <a:gd name="T4" fmla="*/ 6 w 11"/>
                  <a:gd name="T5" fmla="*/ 1 h 512"/>
                  <a:gd name="T6" fmla="*/ 11 w 11"/>
                  <a:gd name="T7" fmla="*/ 1 h 512"/>
                  <a:gd name="T8" fmla="*/ 11 w 11"/>
                  <a:gd name="T9" fmla="*/ 512 h 512"/>
                  <a:gd name="T10" fmla="*/ 0 w 11"/>
                  <a:gd name="T11" fmla="*/ 512 h 5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2"/>
                  <a:gd name="T20" fmla="*/ 11 w 11"/>
                  <a:gd name="T21" fmla="*/ 512 h 5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2">
                    <a:moveTo>
                      <a:pt x="0" y="512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512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2" name="Freeform 602">
                <a:extLst>
                  <a:ext uri="{FF2B5EF4-FFF2-40B4-BE49-F238E27FC236}">
                    <a16:creationId xmlns:a16="http://schemas.microsoft.com/office/drawing/2014/main" id="{0255E806-3C74-48E2-89FE-4C6F699E5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294"/>
                <a:ext cx="9" cy="511"/>
              </a:xfrm>
              <a:custGeom>
                <a:avLst/>
                <a:gdLst>
                  <a:gd name="T0" fmla="*/ 0 w 9"/>
                  <a:gd name="T1" fmla="*/ 511 h 511"/>
                  <a:gd name="T2" fmla="*/ 0 w 9"/>
                  <a:gd name="T3" fmla="*/ 0 h 511"/>
                  <a:gd name="T4" fmla="*/ 5 w 9"/>
                  <a:gd name="T5" fmla="*/ 0 h 511"/>
                  <a:gd name="T6" fmla="*/ 9 w 9"/>
                  <a:gd name="T7" fmla="*/ 2 h 511"/>
                  <a:gd name="T8" fmla="*/ 9 w 9"/>
                  <a:gd name="T9" fmla="*/ 511 h 511"/>
                  <a:gd name="T10" fmla="*/ 0 w 9"/>
                  <a:gd name="T11" fmla="*/ 511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11"/>
                  <a:gd name="T20" fmla="*/ 9 w 9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11">
                    <a:moveTo>
                      <a:pt x="0" y="51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51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3" name="Freeform 603">
                <a:extLst>
                  <a:ext uri="{FF2B5EF4-FFF2-40B4-BE49-F238E27FC236}">
                    <a16:creationId xmlns:a16="http://schemas.microsoft.com/office/drawing/2014/main" id="{0809B563-DE51-40C4-9C68-F4824D52B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294"/>
                <a:ext cx="10" cy="511"/>
              </a:xfrm>
              <a:custGeom>
                <a:avLst/>
                <a:gdLst>
                  <a:gd name="T0" fmla="*/ 0 w 10"/>
                  <a:gd name="T1" fmla="*/ 511 h 511"/>
                  <a:gd name="T2" fmla="*/ 0 w 10"/>
                  <a:gd name="T3" fmla="*/ 0 h 511"/>
                  <a:gd name="T4" fmla="*/ 4 w 10"/>
                  <a:gd name="T5" fmla="*/ 2 h 511"/>
                  <a:gd name="T6" fmla="*/ 10 w 10"/>
                  <a:gd name="T7" fmla="*/ 4 h 511"/>
                  <a:gd name="T8" fmla="*/ 10 w 10"/>
                  <a:gd name="T9" fmla="*/ 511 h 511"/>
                  <a:gd name="T10" fmla="*/ 0 w 10"/>
                  <a:gd name="T11" fmla="*/ 511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1"/>
                  <a:gd name="T20" fmla="*/ 10 w 10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1">
                    <a:moveTo>
                      <a:pt x="0" y="511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0" y="51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4" name="Freeform 604">
                <a:extLst>
                  <a:ext uri="{FF2B5EF4-FFF2-40B4-BE49-F238E27FC236}">
                    <a16:creationId xmlns:a16="http://schemas.microsoft.com/office/drawing/2014/main" id="{1B7C9E75-B49F-4C76-BF46-F05401BEF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296"/>
                <a:ext cx="12" cy="509"/>
              </a:xfrm>
              <a:custGeom>
                <a:avLst/>
                <a:gdLst>
                  <a:gd name="T0" fmla="*/ 0 w 12"/>
                  <a:gd name="T1" fmla="*/ 509 h 509"/>
                  <a:gd name="T2" fmla="*/ 0 w 12"/>
                  <a:gd name="T3" fmla="*/ 0 h 509"/>
                  <a:gd name="T4" fmla="*/ 6 w 12"/>
                  <a:gd name="T5" fmla="*/ 2 h 509"/>
                  <a:gd name="T6" fmla="*/ 12 w 12"/>
                  <a:gd name="T7" fmla="*/ 2 h 509"/>
                  <a:gd name="T8" fmla="*/ 12 w 12"/>
                  <a:gd name="T9" fmla="*/ 509 h 509"/>
                  <a:gd name="T10" fmla="*/ 0 w 12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09"/>
                  <a:gd name="T20" fmla="*/ 12 w 12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09">
                    <a:moveTo>
                      <a:pt x="0" y="509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2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5" name="Freeform 605">
                <a:extLst>
                  <a:ext uri="{FF2B5EF4-FFF2-40B4-BE49-F238E27FC236}">
                    <a16:creationId xmlns:a16="http://schemas.microsoft.com/office/drawing/2014/main" id="{78DC0812-4A0E-45A9-9A2D-3B2D18A3C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2298"/>
                <a:ext cx="11" cy="507"/>
              </a:xfrm>
              <a:custGeom>
                <a:avLst/>
                <a:gdLst>
                  <a:gd name="T0" fmla="*/ 0 w 11"/>
                  <a:gd name="T1" fmla="*/ 507 h 507"/>
                  <a:gd name="T2" fmla="*/ 0 w 11"/>
                  <a:gd name="T3" fmla="*/ 0 h 507"/>
                  <a:gd name="T4" fmla="*/ 6 w 11"/>
                  <a:gd name="T5" fmla="*/ 0 h 507"/>
                  <a:gd name="T6" fmla="*/ 11 w 11"/>
                  <a:gd name="T7" fmla="*/ 2 h 507"/>
                  <a:gd name="T8" fmla="*/ 11 w 11"/>
                  <a:gd name="T9" fmla="*/ 507 h 507"/>
                  <a:gd name="T10" fmla="*/ 0 w 11"/>
                  <a:gd name="T11" fmla="*/ 507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7"/>
                  <a:gd name="T20" fmla="*/ 11 w 11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7">
                    <a:moveTo>
                      <a:pt x="0" y="50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11" y="507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6" name="Freeform 606">
                <a:extLst>
                  <a:ext uri="{FF2B5EF4-FFF2-40B4-BE49-F238E27FC236}">
                    <a16:creationId xmlns:a16="http://schemas.microsoft.com/office/drawing/2014/main" id="{4EE0E049-F964-4D38-9787-17AA1888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2298"/>
                <a:ext cx="9" cy="507"/>
              </a:xfrm>
              <a:custGeom>
                <a:avLst/>
                <a:gdLst>
                  <a:gd name="T0" fmla="*/ 0 w 9"/>
                  <a:gd name="T1" fmla="*/ 507 h 507"/>
                  <a:gd name="T2" fmla="*/ 0 w 9"/>
                  <a:gd name="T3" fmla="*/ 0 h 507"/>
                  <a:gd name="T4" fmla="*/ 5 w 9"/>
                  <a:gd name="T5" fmla="*/ 2 h 507"/>
                  <a:gd name="T6" fmla="*/ 9 w 9"/>
                  <a:gd name="T7" fmla="*/ 2 h 507"/>
                  <a:gd name="T8" fmla="*/ 9 w 9"/>
                  <a:gd name="T9" fmla="*/ 507 h 507"/>
                  <a:gd name="T10" fmla="*/ 0 w 9"/>
                  <a:gd name="T11" fmla="*/ 507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7"/>
                  <a:gd name="T20" fmla="*/ 9 w 9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7">
                    <a:moveTo>
                      <a:pt x="0" y="50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507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7" name="Freeform 607">
                <a:extLst>
                  <a:ext uri="{FF2B5EF4-FFF2-40B4-BE49-F238E27FC236}">
                    <a16:creationId xmlns:a16="http://schemas.microsoft.com/office/drawing/2014/main" id="{527216E6-ADE3-4DFF-A862-9575E6BE2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300"/>
                <a:ext cx="10" cy="505"/>
              </a:xfrm>
              <a:custGeom>
                <a:avLst/>
                <a:gdLst>
                  <a:gd name="T0" fmla="*/ 0 w 10"/>
                  <a:gd name="T1" fmla="*/ 505 h 505"/>
                  <a:gd name="T2" fmla="*/ 0 w 10"/>
                  <a:gd name="T3" fmla="*/ 0 h 505"/>
                  <a:gd name="T4" fmla="*/ 4 w 10"/>
                  <a:gd name="T5" fmla="*/ 0 h 505"/>
                  <a:gd name="T6" fmla="*/ 10 w 10"/>
                  <a:gd name="T7" fmla="*/ 2 h 505"/>
                  <a:gd name="T8" fmla="*/ 10 w 10"/>
                  <a:gd name="T9" fmla="*/ 505 h 505"/>
                  <a:gd name="T10" fmla="*/ 0 w 10"/>
                  <a:gd name="T11" fmla="*/ 505 h 5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5"/>
                  <a:gd name="T20" fmla="*/ 10 w 10"/>
                  <a:gd name="T21" fmla="*/ 505 h 5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5">
                    <a:moveTo>
                      <a:pt x="0" y="50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0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8" name="Freeform 608">
                <a:extLst>
                  <a:ext uri="{FF2B5EF4-FFF2-40B4-BE49-F238E27FC236}">
                    <a16:creationId xmlns:a16="http://schemas.microsoft.com/office/drawing/2014/main" id="{178DA3CA-89AE-41FC-866E-052833FBB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300"/>
                <a:ext cx="12" cy="505"/>
              </a:xfrm>
              <a:custGeom>
                <a:avLst/>
                <a:gdLst>
                  <a:gd name="T0" fmla="*/ 0 w 12"/>
                  <a:gd name="T1" fmla="*/ 505 h 505"/>
                  <a:gd name="T2" fmla="*/ 0 w 12"/>
                  <a:gd name="T3" fmla="*/ 0 h 505"/>
                  <a:gd name="T4" fmla="*/ 6 w 12"/>
                  <a:gd name="T5" fmla="*/ 2 h 505"/>
                  <a:gd name="T6" fmla="*/ 12 w 12"/>
                  <a:gd name="T7" fmla="*/ 2 h 505"/>
                  <a:gd name="T8" fmla="*/ 12 w 12"/>
                  <a:gd name="T9" fmla="*/ 505 h 505"/>
                  <a:gd name="T10" fmla="*/ 0 w 12"/>
                  <a:gd name="T11" fmla="*/ 505 h 5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05"/>
                  <a:gd name="T20" fmla="*/ 12 w 12"/>
                  <a:gd name="T21" fmla="*/ 505 h 5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05">
                    <a:moveTo>
                      <a:pt x="0" y="505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2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9" name="Freeform 609">
                <a:extLst>
                  <a:ext uri="{FF2B5EF4-FFF2-40B4-BE49-F238E27FC236}">
                    <a16:creationId xmlns:a16="http://schemas.microsoft.com/office/drawing/2014/main" id="{07ACCD39-C67D-45BF-ABC4-1AAB3700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302"/>
                <a:ext cx="12" cy="503"/>
              </a:xfrm>
              <a:custGeom>
                <a:avLst/>
                <a:gdLst>
                  <a:gd name="T0" fmla="*/ 0 w 12"/>
                  <a:gd name="T1" fmla="*/ 503 h 503"/>
                  <a:gd name="T2" fmla="*/ 0 w 12"/>
                  <a:gd name="T3" fmla="*/ 0 h 503"/>
                  <a:gd name="T4" fmla="*/ 6 w 12"/>
                  <a:gd name="T5" fmla="*/ 0 h 503"/>
                  <a:gd name="T6" fmla="*/ 12 w 12"/>
                  <a:gd name="T7" fmla="*/ 2 h 503"/>
                  <a:gd name="T8" fmla="*/ 12 w 12"/>
                  <a:gd name="T9" fmla="*/ 503 h 503"/>
                  <a:gd name="T10" fmla="*/ 0 w 12"/>
                  <a:gd name="T11" fmla="*/ 503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03"/>
                  <a:gd name="T20" fmla="*/ 12 w 12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03">
                    <a:moveTo>
                      <a:pt x="0" y="50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2" y="503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0" name="Freeform 610">
                <a:extLst>
                  <a:ext uri="{FF2B5EF4-FFF2-40B4-BE49-F238E27FC236}">
                    <a16:creationId xmlns:a16="http://schemas.microsoft.com/office/drawing/2014/main" id="{10DCE21A-89EB-48AA-9DCF-B2A751DF7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2302"/>
                <a:ext cx="9" cy="503"/>
              </a:xfrm>
              <a:custGeom>
                <a:avLst/>
                <a:gdLst>
                  <a:gd name="T0" fmla="*/ 0 w 9"/>
                  <a:gd name="T1" fmla="*/ 503 h 503"/>
                  <a:gd name="T2" fmla="*/ 0 w 9"/>
                  <a:gd name="T3" fmla="*/ 0 h 503"/>
                  <a:gd name="T4" fmla="*/ 6 w 9"/>
                  <a:gd name="T5" fmla="*/ 2 h 503"/>
                  <a:gd name="T6" fmla="*/ 9 w 9"/>
                  <a:gd name="T7" fmla="*/ 2 h 503"/>
                  <a:gd name="T8" fmla="*/ 9 w 9"/>
                  <a:gd name="T9" fmla="*/ 503 h 503"/>
                  <a:gd name="T10" fmla="*/ 0 w 9"/>
                  <a:gd name="T11" fmla="*/ 503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3"/>
                  <a:gd name="T20" fmla="*/ 9 w 9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3">
                    <a:moveTo>
                      <a:pt x="0" y="50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503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1" name="Freeform 611">
                <a:extLst>
                  <a:ext uri="{FF2B5EF4-FFF2-40B4-BE49-F238E27FC236}">
                    <a16:creationId xmlns:a16="http://schemas.microsoft.com/office/drawing/2014/main" id="{D5837966-28FF-4459-982A-DB04D9AF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304"/>
                <a:ext cx="9" cy="501"/>
              </a:xfrm>
              <a:custGeom>
                <a:avLst/>
                <a:gdLst>
                  <a:gd name="T0" fmla="*/ 0 w 9"/>
                  <a:gd name="T1" fmla="*/ 501 h 501"/>
                  <a:gd name="T2" fmla="*/ 0 w 9"/>
                  <a:gd name="T3" fmla="*/ 0 h 501"/>
                  <a:gd name="T4" fmla="*/ 3 w 9"/>
                  <a:gd name="T5" fmla="*/ 0 h 501"/>
                  <a:gd name="T6" fmla="*/ 9 w 9"/>
                  <a:gd name="T7" fmla="*/ 2 h 501"/>
                  <a:gd name="T8" fmla="*/ 9 w 9"/>
                  <a:gd name="T9" fmla="*/ 501 h 501"/>
                  <a:gd name="T10" fmla="*/ 0 w 9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1"/>
                  <a:gd name="T20" fmla="*/ 9 w 9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1">
                    <a:moveTo>
                      <a:pt x="0" y="50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9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2" name="Freeform 612">
                <a:extLst>
                  <a:ext uri="{FF2B5EF4-FFF2-40B4-BE49-F238E27FC236}">
                    <a16:creationId xmlns:a16="http://schemas.microsoft.com/office/drawing/2014/main" id="{88E8ECFC-5B09-4A69-A360-D4E544DAC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2304"/>
                <a:ext cx="12" cy="501"/>
              </a:xfrm>
              <a:custGeom>
                <a:avLst/>
                <a:gdLst>
                  <a:gd name="T0" fmla="*/ 0 w 12"/>
                  <a:gd name="T1" fmla="*/ 501 h 501"/>
                  <a:gd name="T2" fmla="*/ 0 w 12"/>
                  <a:gd name="T3" fmla="*/ 0 h 501"/>
                  <a:gd name="T4" fmla="*/ 6 w 12"/>
                  <a:gd name="T5" fmla="*/ 2 h 501"/>
                  <a:gd name="T6" fmla="*/ 12 w 12"/>
                  <a:gd name="T7" fmla="*/ 2 h 501"/>
                  <a:gd name="T8" fmla="*/ 12 w 12"/>
                  <a:gd name="T9" fmla="*/ 501 h 501"/>
                  <a:gd name="T10" fmla="*/ 0 w 12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01"/>
                  <a:gd name="T20" fmla="*/ 12 w 12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01">
                    <a:moveTo>
                      <a:pt x="0" y="50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2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3" name="Freeform 613">
                <a:extLst>
                  <a:ext uri="{FF2B5EF4-FFF2-40B4-BE49-F238E27FC236}">
                    <a16:creationId xmlns:a16="http://schemas.microsoft.com/office/drawing/2014/main" id="{7EAF494A-D506-4545-9CFB-103745AEB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306"/>
                <a:ext cx="12" cy="499"/>
              </a:xfrm>
              <a:custGeom>
                <a:avLst/>
                <a:gdLst>
                  <a:gd name="T0" fmla="*/ 0 w 12"/>
                  <a:gd name="T1" fmla="*/ 499 h 499"/>
                  <a:gd name="T2" fmla="*/ 0 w 12"/>
                  <a:gd name="T3" fmla="*/ 0 h 499"/>
                  <a:gd name="T4" fmla="*/ 6 w 12"/>
                  <a:gd name="T5" fmla="*/ 0 h 499"/>
                  <a:gd name="T6" fmla="*/ 12 w 12"/>
                  <a:gd name="T7" fmla="*/ 0 h 499"/>
                  <a:gd name="T8" fmla="*/ 12 w 12"/>
                  <a:gd name="T9" fmla="*/ 499 h 499"/>
                  <a:gd name="T10" fmla="*/ 0 w 12"/>
                  <a:gd name="T11" fmla="*/ 499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9"/>
                  <a:gd name="T20" fmla="*/ 12 w 12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9">
                    <a:moveTo>
                      <a:pt x="0" y="49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4" name="Freeform 614">
                <a:extLst>
                  <a:ext uri="{FF2B5EF4-FFF2-40B4-BE49-F238E27FC236}">
                    <a16:creationId xmlns:a16="http://schemas.microsoft.com/office/drawing/2014/main" id="{A86C290D-2DFB-4160-8C52-625F56D1A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306"/>
                <a:ext cx="10" cy="499"/>
              </a:xfrm>
              <a:custGeom>
                <a:avLst/>
                <a:gdLst>
                  <a:gd name="T0" fmla="*/ 0 w 10"/>
                  <a:gd name="T1" fmla="*/ 499 h 499"/>
                  <a:gd name="T2" fmla="*/ 0 w 10"/>
                  <a:gd name="T3" fmla="*/ 0 h 499"/>
                  <a:gd name="T4" fmla="*/ 6 w 10"/>
                  <a:gd name="T5" fmla="*/ 0 h 499"/>
                  <a:gd name="T6" fmla="*/ 10 w 10"/>
                  <a:gd name="T7" fmla="*/ 2 h 499"/>
                  <a:gd name="T8" fmla="*/ 10 w 10"/>
                  <a:gd name="T9" fmla="*/ 499 h 499"/>
                  <a:gd name="T10" fmla="*/ 0 w 10"/>
                  <a:gd name="T11" fmla="*/ 499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9"/>
                  <a:gd name="T20" fmla="*/ 10 w 10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9">
                    <a:moveTo>
                      <a:pt x="0" y="49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5" name="Freeform 615">
                <a:extLst>
                  <a:ext uri="{FF2B5EF4-FFF2-40B4-BE49-F238E27FC236}">
                    <a16:creationId xmlns:a16="http://schemas.microsoft.com/office/drawing/2014/main" id="{7AB3038F-B9FE-40ED-96D1-2E2F99D2E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2306"/>
                <a:ext cx="9" cy="499"/>
              </a:xfrm>
              <a:custGeom>
                <a:avLst/>
                <a:gdLst>
                  <a:gd name="T0" fmla="*/ 0 w 9"/>
                  <a:gd name="T1" fmla="*/ 499 h 499"/>
                  <a:gd name="T2" fmla="*/ 0 w 9"/>
                  <a:gd name="T3" fmla="*/ 0 h 499"/>
                  <a:gd name="T4" fmla="*/ 4 w 9"/>
                  <a:gd name="T5" fmla="*/ 2 h 499"/>
                  <a:gd name="T6" fmla="*/ 9 w 9"/>
                  <a:gd name="T7" fmla="*/ 2 h 499"/>
                  <a:gd name="T8" fmla="*/ 9 w 9"/>
                  <a:gd name="T9" fmla="*/ 499 h 499"/>
                  <a:gd name="T10" fmla="*/ 0 w 9"/>
                  <a:gd name="T11" fmla="*/ 499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9"/>
                  <a:gd name="T20" fmla="*/ 9 w 9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6" name="Freeform 616">
                <a:extLst>
                  <a:ext uri="{FF2B5EF4-FFF2-40B4-BE49-F238E27FC236}">
                    <a16:creationId xmlns:a16="http://schemas.microsoft.com/office/drawing/2014/main" id="{A7576013-0745-45D1-A63E-89696E9AF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2308"/>
                <a:ext cx="11" cy="497"/>
              </a:xfrm>
              <a:custGeom>
                <a:avLst/>
                <a:gdLst>
                  <a:gd name="T0" fmla="*/ 0 w 11"/>
                  <a:gd name="T1" fmla="*/ 497 h 497"/>
                  <a:gd name="T2" fmla="*/ 0 w 11"/>
                  <a:gd name="T3" fmla="*/ 0 h 497"/>
                  <a:gd name="T4" fmla="*/ 5 w 11"/>
                  <a:gd name="T5" fmla="*/ 0 h 497"/>
                  <a:gd name="T6" fmla="*/ 11 w 11"/>
                  <a:gd name="T7" fmla="*/ 0 h 497"/>
                  <a:gd name="T8" fmla="*/ 11 w 11"/>
                  <a:gd name="T9" fmla="*/ 497 h 497"/>
                  <a:gd name="T10" fmla="*/ 0 w 11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7"/>
                  <a:gd name="T20" fmla="*/ 11 w 11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7">
                    <a:moveTo>
                      <a:pt x="0" y="49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7" name="Freeform 617">
                <a:extLst>
                  <a:ext uri="{FF2B5EF4-FFF2-40B4-BE49-F238E27FC236}">
                    <a16:creationId xmlns:a16="http://schemas.microsoft.com/office/drawing/2014/main" id="{77234577-C505-4FB8-8DC8-746C21326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308"/>
                <a:ext cx="12" cy="497"/>
              </a:xfrm>
              <a:custGeom>
                <a:avLst/>
                <a:gdLst>
                  <a:gd name="T0" fmla="*/ 0 w 12"/>
                  <a:gd name="T1" fmla="*/ 497 h 497"/>
                  <a:gd name="T2" fmla="*/ 0 w 12"/>
                  <a:gd name="T3" fmla="*/ 0 h 497"/>
                  <a:gd name="T4" fmla="*/ 6 w 12"/>
                  <a:gd name="T5" fmla="*/ 0 h 497"/>
                  <a:gd name="T6" fmla="*/ 12 w 12"/>
                  <a:gd name="T7" fmla="*/ 2 h 497"/>
                  <a:gd name="T8" fmla="*/ 12 w 12"/>
                  <a:gd name="T9" fmla="*/ 497 h 497"/>
                  <a:gd name="T10" fmla="*/ 0 w 12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7"/>
                  <a:gd name="T20" fmla="*/ 12 w 12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7">
                    <a:moveTo>
                      <a:pt x="0" y="49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2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8" name="Freeform 618">
                <a:extLst>
                  <a:ext uri="{FF2B5EF4-FFF2-40B4-BE49-F238E27FC236}">
                    <a16:creationId xmlns:a16="http://schemas.microsoft.com/office/drawing/2014/main" id="{59AB3D27-F327-4DCF-9EE8-72A318B3E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08"/>
                <a:ext cx="10" cy="497"/>
              </a:xfrm>
              <a:custGeom>
                <a:avLst/>
                <a:gdLst>
                  <a:gd name="T0" fmla="*/ 0 w 10"/>
                  <a:gd name="T1" fmla="*/ 497 h 497"/>
                  <a:gd name="T2" fmla="*/ 0 w 10"/>
                  <a:gd name="T3" fmla="*/ 0 h 497"/>
                  <a:gd name="T4" fmla="*/ 6 w 10"/>
                  <a:gd name="T5" fmla="*/ 2 h 497"/>
                  <a:gd name="T6" fmla="*/ 10 w 10"/>
                  <a:gd name="T7" fmla="*/ 2 h 497"/>
                  <a:gd name="T8" fmla="*/ 10 w 10"/>
                  <a:gd name="T9" fmla="*/ 497 h 497"/>
                  <a:gd name="T10" fmla="*/ 0 w 10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7"/>
                  <a:gd name="T20" fmla="*/ 10 w 10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7">
                    <a:moveTo>
                      <a:pt x="0" y="49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9" name="Freeform 619">
                <a:extLst>
                  <a:ext uri="{FF2B5EF4-FFF2-40B4-BE49-F238E27FC236}">
                    <a16:creationId xmlns:a16="http://schemas.microsoft.com/office/drawing/2014/main" id="{F6A9DA84-A5EC-44B6-9F25-F6AC8053B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2310"/>
                <a:ext cx="9" cy="495"/>
              </a:xfrm>
              <a:custGeom>
                <a:avLst/>
                <a:gdLst>
                  <a:gd name="T0" fmla="*/ 0 w 9"/>
                  <a:gd name="T1" fmla="*/ 495 h 495"/>
                  <a:gd name="T2" fmla="*/ 0 w 9"/>
                  <a:gd name="T3" fmla="*/ 0 h 495"/>
                  <a:gd name="T4" fmla="*/ 4 w 9"/>
                  <a:gd name="T5" fmla="*/ 0 h 495"/>
                  <a:gd name="T6" fmla="*/ 9 w 9"/>
                  <a:gd name="T7" fmla="*/ 0 h 495"/>
                  <a:gd name="T8" fmla="*/ 9 w 9"/>
                  <a:gd name="T9" fmla="*/ 495 h 495"/>
                  <a:gd name="T10" fmla="*/ 0 w 9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5"/>
                  <a:gd name="T20" fmla="*/ 9 w 9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5">
                    <a:moveTo>
                      <a:pt x="0" y="49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0" name="Freeform 620">
                <a:extLst>
                  <a:ext uri="{FF2B5EF4-FFF2-40B4-BE49-F238E27FC236}">
                    <a16:creationId xmlns:a16="http://schemas.microsoft.com/office/drawing/2014/main" id="{2EB0B5E4-5CD8-4CB9-85A3-007E05414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310"/>
                <a:ext cx="11" cy="495"/>
              </a:xfrm>
              <a:custGeom>
                <a:avLst/>
                <a:gdLst>
                  <a:gd name="T0" fmla="*/ 0 w 11"/>
                  <a:gd name="T1" fmla="*/ 495 h 495"/>
                  <a:gd name="T2" fmla="*/ 0 w 11"/>
                  <a:gd name="T3" fmla="*/ 0 h 495"/>
                  <a:gd name="T4" fmla="*/ 5 w 11"/>
                  <a:gd name="T5" fmla="*/ 0 h 495"/>
                  <a:gd name="T6" fmla="*/ 11 w 11"/>
                  <a:gd name="T7" fmla="*/ 2 h 495"/>
                  <a:gd name="T8" fmla="*/ 11 w 11"/>
                  <a:gd name="T9" fmla="*/ 495 h 495"/>
                  <a:gd name="T10" fmla="*/ 0 w 11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5"/>
                  <a:gd name="T20" fmla="*/ 11 w 11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5">
                    <a:moveTo>
                      <a:pt x="0" y="49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1" name="Freeform 621">
                <a:extLst>
                  <a:ext uri="{FF2B5EF4-FFF2-40B4-BE49-F238E27FC236}">
                    <a16:creationId xmlns:a16="http://schemas.microsoft.com/office/drawing/2014/main" id="{B4FF69EE-3485-44A5-ABD0-29CA4C53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2310"/>
                <a:ext cx="12" cy="495"/>
              </a:xfrm>
              <a:custGeom>
                <a:avLst/>
                <a:gdLst>
                  <a:gd name="T0" fmla="*/ 0 w 12"/>
                  <a:gd name="T1" fmla="*/ 495 h 495"/>
                  <a:gd name="T2" fmla="*/ 0 w 12"/>
                  <a:gd name="T3" fmla="*/ 0 h 495"/>
                  <a:gd name="T4" fmla="*/ 6 w 12"/>
                  <a:gd name="T5" fmla="*/ 2 h 495"/>
                  <a:gd name="T6" fmla="*/ 12 w 12"/>
                  <a:gd name="T7" fmla="*/ 2 h 495"/>
                  <a:gd name="T8" fmla="*/ 12 w 12"/>
                  <a:gd name="T9" fmla="*/ 495 h 495"/>
                  <a:gd name="T10" fmla="*/ 0 w 12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5"/>
                  <a:gd name="T20" fmla="*/ 12 w 12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5">
                    <a:moveTo>
                      <a:pt x="0" y="495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2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2" name="Freeform 622">
                <a:extLst>
                  <a:ext uri="{FF2B5EF4-FFF2-40B4-BE49-F238E27FC236}">
                    <a16:creationId xmlns:a16="http://schemas.microsoft.com/office/drawing/2014/main" id="{0613DFE9-4BBD-44A0-8F40-5C064A5D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312"/>
                <a:ext cx="10" cy="493"/>
              </a:xfrm>
              <a:custGeom>
                <a:avLst/>
                <a:gdLst>
                  <a:gd name="T0" fmla="*/ 0 w 10"/>
                  <a:gd name="T1" fmla="*/ 493 h 493"/>
                  <a:gd name="T2" fmla="*/ 0 w 10"/>
                  <a:gd name="T3" fmla="*/ 0 h 493"/>
                  <a:gd name="T4" fmla="*/ 6 w 10"/>
                  <a:gd name="T5" fmla="*/ 0 h 493"/>
                  <a:gd name="T6" fmla="*/ 10 w 10"/>
                  <a:gd name="T7" fmla="*/ 0 h 493"/>
                  <a:gd name="T8" fmla="*/ 10 w 10"/>
                  <a:gd name="T9" fmla="*/ 493 h 493"/>
                  <a:gd name="T10" fmla="*/ 0 w 10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3"/>
                  <a:gd name="T20" fmla="*/ 10 w 10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3">
                    <a:moveTo>
                      <a:pt x="0" y="4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3" name="Freeform 623">
                <a:extLst>
                  <a:ext uri="{FF2B5EF4-FFF2-40B4-BE49-F238E27FC236}">
                    <a16:creationId xmlns:a16="http://schemas.microsoft.com/office/drawing/2014/main" id="{9C2E8707-D054-45B5-A44E-E743016C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2312"/>
                <a:ext cx="10" cy="493"/>
              </a:xfrm>
              <a:custGeom>
                <a:avLst/>
                <a:gdLst>
                  <a:gd name="T0" fmla="*/ 0 w 10"/>
                  <a:gd name="T1" fmla="*/ 493 h 493"/>
                  <a:gd name="T2" fmla="*/ 0 w 10"/>
                  <a:gd name="T3" fmla="*/ 0 h 493"/>
                  <a:gd name="T4" fmla="*/ 4 w 10"/>
                  <a:gd name="T5" fmla="*/ 0 h 493"/>
                  <a:gd name="T6" fmla="*/ 10 w 10"/>
                  <a:gd name="T7" fmla="*/ 0 h 493"/>
                  <a:gd name="T8" fmla="*/ 10 w 10"/>
                  <a:gd name="T9" fmla="*/ 493 h 493"/>
                  <a:gd name="T10" fmla="*/ 0 w 10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3"/>
                  <a:gd name="T20" fmla="*/ 10 w 10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3">
                    <a:moveTo>
                      <a:pt x="0" y="49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4" name="Freeform 624">
                <a:extLst>
                  <a:ext uri="{FF2B5EF4-FFF2-40B4-BE49-F238E27FC236}">
                    <a16:creationId xmlns:a16="http://schemas.microsoft.com/office/drawing/2014/main" id="{605CAD18-CC2A-4621-BC15-D70D4D65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2312"/>
                <a:ext cx="11" cy="493"/>
              </a:xfrm>
              <a:custGeom>
                <a:avLst/>
                <a:gdLst>
                  <a:gd name="T0" fmla="*/ 0 w 11"/>
                  <a:gd name="T1" fmla="*/ 493 h 493"/>
                  <a:gd name="T2" fmla="*/ 0 w 11"/>
                  <a:gd name="T3" fmla="*/ 0 h 493"/>
                  <a:gd name="T4" fmla="*/ 6 w 11"/>
                  <a:gd name="T5" fmla="*/ 0 h 493"/>
                  <a:gd name="T6" fmla="*/ 11 w 11"/>
                  <a:gd name="T7" fmla="*/ 0 h 493"/>
                  <a:gd name="T8" fmla="*/ 11 w 11"/>
                  <a:gd name="T9" fmla="*/ 493 h 493"/>
                  <a:gd name="T10" fmla="*/ 0 w 11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3"/>
                  <a:gd name="T20" fmla="*/ 11 w 11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3">
                    <a:moveTo>
                      <a:pt x="0" y="4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5" name="Freeform 625">
                <a:extLst>
                  <a:ext uri="{FF2B5EF4-FFF2-40B4-BE49-F238E27FC236}">
                    <a16:creationId xmlns:a16="http://schemas.microsoft.com/office/drawing/2014/main" id="{FABCBD08-9472-4E56-BAE5-145F9AC3E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2312"/>
                <a:ext cx="11" cy="493"/>
              </a:xfrm>
              <a:custGeom>
                <a:avLst/>
                <a:gdLst>
                  <a:gd name="T0" fmla="*/ 0 w 11"/>
                  <a:gd name="T1" fmla="*/ 493 h 493"/>
                  <a:gd name="T2" fmla="*/ 0 w 11"/>
                  <a:gd name="T3" fmla="*/ 0 h 493"/>
                  <a:gd name="T4" fmla="*/ 5 w 11"/>
                  <a:gd name="T5" fmla="*/ 0 h 493"/>
                  <a:gd name="T6" fmla="*/ 11 w 11"/>
                  <a:gd name="T7" fmla="*/ 2 h 493"/>
                  <a:gd name="T8" fmla="*/ 11 w 11"/>
                  <a:gd name="T9" fmla="*/ 493 h 493"/>
                  <a:gd name="T10" fmla="*/ 0 w 11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3"/>
                  <a:gd name="T20" fmla="*/ 11 w 11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3">
                    <a:moveTo>
                      <a:pt x="0" y="49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6" name="Freeform 626">
                <a:extLst>
                  <a:ext uri="{FF2B5EF4-FFF2-40B4-BE49-F238E27FC236}">
                    <a16:creationId xmlns:a16="http://schemas.microsoft.com/office/drawing/2014/main" id="{9CCE471C-6A17-4DD0-A9A1-EF38886CB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312"/>
                <a:ext cx="10" cy="493"/>
              </a:xfrm>
              <a:custGeom>
                <a:avLst/>
                <a:gdLst>
                  <a:gd name="T0" fmla="*/ 0 w 10"/>
                  <a:gd name="T1" fmla="*/ 493 h 493"/>
                  <a:gd name="T2" fmla="*/ 0 w 10"/>
                  <a:gd name="T3" fmla="*/ 0 h 493"/>
                  <a:gd name="T4" fmla="*/ 6 w 10"/>
                  <a:gd name="T5" fmla="*/ 2 h 493"/>
                  <a:gd name="T6" fmla="*/ 10 w 10"/>
                  <a:gd name="T7" fmla="*/ 2 h 493"/>
                  <a:gd name="T8" fmla="*/ 10 w 10"/>
                  <a:gd name="T9" fmla="*/ 493 h 493"/>
                  <a:gd name="T10" fmla="*/ 0 w 10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3"/>
                  <a:gd name="T20" fmla="*/ 10 w 10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3">
                    <a:moveTo>
                      <a:pt x="0" y="49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7" name="Freeform 627">
                <a:extLst>
                  <a:ext uri="{FF2B5EF4-FFF2-40B4-BE49-F238E27FC236}">
                    <a16:creationId xmlns:a16="http://schemas.microsoft.com/office/drawing/2014/main" id="{CAF8CB49-E456-4E83-9A84-7AC83AA02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314"/>
                <a:ext cx="10" cy="491"/>
              </a:xfrm>
              <a:custGeom>
                <a:avLst/>
                <a:gdLst>
                  <a:gd name="T0" fmla="*/ 0 w 10"/>
                  <a:gd name="T1" fmla="*/ 491 h 491"/>
                  <a:gd name="T2" fmla="*/ 0 w 10"/>
                  <a:gd name="T3" fmla="*/ 0 h 491"/>
                  <a:gd name="T4" fmla="*/ 4 w 10"/>
                  <a:gd name="T5" fmla="*/ 0 h 491"/>
                  <a:gd name="T6" fmla="*/ 10 w 10"/>
                  <a:gd name="T7" fmla="*/ 0 h 491"/>
                  <a:gd name="T8" fmla="*/ 10 w 10"/>
                  <a:gd name="T9" fmla="*/ 491 h 491"/>
                  <a:gd name="T10" fmla="*/ 0 w 10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1"/>
                  <a:gd name="T20" fmla="*/ 10 w 10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1">
                    <a:moveTo>
                      <a:pt x="0" y="49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8" name="Freeform 628">
                <a:extLst>
                  <a:ext uri="{FF2B5EF4-FFF2-40B4-BE49-F238E27FC236}">
                    <a16:creationId xmlns:a16="http://schemas.microsoft.com/office/drawing/2014/main" id="{560867FD-97B4-4D90-A3DD-0C5D76E05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314"/>
                <a:ext cx="11" cy="491"/>
              </a:xfrm>
              <a:custGeom>
                <a:avLst/>
                <a:gdLst>
                  <a:gd name="T0" fmla="*/ 0 w 11"/>
                  <a:gd name="T1" fmla="*/ 491 h 491"/>
                  <a:gd name="T2" fmla="*/ 0 w 11"/>
                  <a:gd name="T3" fmla="*/ 0 h 491"/>
                  <a:gd name="T4" fmla="*/ 6 w 11"/>
                  <a:gd name="T5" fmla="*/ 0 h 491"/>
                  <a:gd name="T6" fmla="*/ 11 w 11"/>
                  <a:gd name="T7" fmla="*/ 0 h 491"/>
                  <a:gd name="T8" fmla="*/ 11 w 11"/>
                  <a:gd name="T9" fmla="*/ 491 h 491"/>
                  <a:gd name="T10" fmla="*/ 0 w 11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1"/>
                  <a:gd name="T20" fmla="*/ 11 w 11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1">
                    <a:moveTo>
                      <a:pt x="0" y="4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9" name="Freeform 629">
                <a:extLst>
                  <a:ext uri="{FF2B5EF4-FFF2-40B4-BE49-F238E27FC236}">
                    <a16:creationId xmlns:a16="http://schemas.microsoft.com/office/drawing/2014/main" id="{11907987-B30F-4AA3-A2E6-ABF740428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314"/>
                <a:ext cx="11" cy="491"/>
              </a:xfrm>
              <a:custGeom>
                <a:avLst/>
                <a:gdLst>
                  <a:gd name="T0" fmla="*/ 0 w 11"/>
                  <a:gd name="T1" fmla="*/ 491 h 491"/>
                  <a:gd name="T2" fmla="*/ 0 w 11"/>
                  <a:gd name="T3" fmla="*/ 0 h 491"/>
                  <a:gd name="T4" fmla="*/ 5 w 11"/>
                  <a:gd name="T5" fmla="*/ 0 h 491"/>
                  <a:gd name="T6" fmla="*/ 11 w 11"/>
                  <a:gd name="T7" fmla="*/ 0 h 491"/>
                  <a:gd name="T8" fmla="*/ 11 w 11"/>
                  <a:gd name="T9" fmla="*/ 491 h 491"/>
                  <a:gd name="T10" fmla="*/ 0 w 11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1"/>
                  <a:gd name="T20" fmla="*/ 11 w 11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1">
                    <a:moveTo>
                      <a:pt x="0" y="49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0" name="Freeform 630">
                <a:extLst>
                  <a:ext uri="{FF2B5EF4-FFF2-40B4-BE49-F238E27FC236}">
                    <a16:creationId xmlns:a16="http://schemas.microsoft.com/office/drawing/2014/main" id="{92912362-ACE9-4806-8BE4-1297E1741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314"/>
                <a:ext cx="10" cy="491"/>
              </a:xfrm>
              <a:custGeom>
                <a:avLst/>
                <a:gdLst>
                  <a:gd name="T0" fmla="*/ 0 w 10"/>
                  <a:gd name="T1" fmla="*/ 491 h 491"/>
                  <a:gd name="T2" fmla="*/ 0 w 10"/>
                  <a:gd name="T3" fmla="*/ 0 h 491"/>
                  <a:gd name="T4" fmla="*/ 6 w 10"/>
                  <a:gd name="T5" fmla="*/ 0 h 491"/>
                  <a:gd name="T6" fmla="*/ 10 w 10"/>
                  <a:gd name="T7" fmla="*/ 0 h 491"/>
                  <a:gd name="T8" fmla="*/ 10 w 10"/>
                  <a:gd name="T9" fmla="*/ 491 h 491"/>
                  <a:gd name="T10" fmla="*/ 0 w 10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1"/>
                  <a:gd name="T20" fmla="*/ 10 w 10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1">
                    <a:moveTo>
                      <a:pt x="0" y="4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1" name="Freeform 631">
                <a:extLst>
                  <a:ext uri="{FF2B5EF4-FFF2-40B4-BE49-F238E27FC236}">
                    <a16:creationId xmlns:a16="http://schemas.microsoft.com/office/drawing/2014/main" id="{FB439ED2-8B68-4A9F-8247-AECF415FD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314"/>
                <a:ext cx="10" cy="491"/>
              </a:xfrm>
              <a:custGeom>
                <a:avLst/>
                <a:gdLst>
                  <a:gd name="T0" fmla="*/ 0 w 10"/>
                  <a:gd name="T1" fmla="*/ 491 h 491"/>
                  <a:gd name="T2" fmla="*/ 0 w 10"/>
                  <a:gd name="T3" fmla="*/ 0 h 491"/>
                  <a:gd name="T4" fmla="*/ 4 w 10"/>
                  <a:gd name="T5" fmla="*/ 0 h 491"/>
                  <a:gd name="T6" fmla="*/ 10 w 10"/>
                  <a:gd name="T7" fmla="*/ 2 h 491"/>
                  <a:gd name="T8" fmla="*/ 10 w 10"/>
                  <a:gd name="T9" fmla="*/ 491 h 491"/>
                  <a:gd name="T10" fmla="*/ 0 w 10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1"/>
                  <a:gd name="T20" fmla="*/ 10 w 10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1">
                    <a:moveTo>
                      <a:pt x="0" y="49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0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2" name="Freeform 632">
                <a:extLst>
                  <a:ext uri="{FF2B5EF4-FFF2-40B4-BE49-F238E27FC236}">
                    <a16:creationId xmlns:a16="http://schemas.microsoft.com/office/drawing/2014/main" id="{67617DF2-AEDC-43ED-B923-65339724E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2314"/>
                <a:ext cx="12" cy="491"/>
              </a:xfrm>
              <a:custGeom>
                <a:avLst/>
                <a:gdLst>
                  <a:gd name="T0" fmla="*/ 0 w 12"/>
                  <a:gd name="T1" fmla="*/ 491 h 491"/>
                  <a:gd name="T2" fmla="*/ 0 w 12"/>
                  <a:gd name="T3" fmla="*/ 0 h 491"/>
                  <a:gd name="T4" fmla="*/ 6 w 12"/>
                  <a:gd name="T5" fmla="*/ 2 h 491"/>
                  <a:gd name="T6" fmla="*/ 12 w 12"/>
                  <a:gd name="T7" fmla="*/ 2 h 491"/>
                  <a:gd name="T8" fmla="*/ 12 w 12"/>
                  <a:gd name="T9" fmla="*/ 491 h 491"/>
                  <a:gd name="T10" fmla="*/ 0 w 12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1"/>
                  <a:gd name="T20" fmla="*/ 12 w 12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1">
                    <a:moveTo>
                      <a:pt x="0" y="49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2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3" name="Freeform 633">
                <a:extLst>
                  <a:ext uri="{FF2B5EF4-FFF2-40B4-BE49-F238E27FC236}">
                    <a16:creationId xmlns:a16="http://schemas.microsoft.com/office/drawing/2014/main" id="{401ED2F1-820A-4D7C-8A16-54BF2CE83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316"/>
                <a:ext cx="11" cy="489"/>
              </a:xfrm>
              <a:custGeom>
                <a:avLst/>
                <a:gdLst>
                  <a:gd name="T0" fmla="*/ 0 w 11"/>
                  <a:gd name="T1" fmla="*/ 489 h 489"/>
                  <a:gd name="T2" fmla="*/ 0 w 11"/>
                  <a:gd name="T3" fmla="*/ 0 h 489"/>
                  <a:gd name="T4" fmla="*/ 6 w 11"/>
                  <a:gd name="T5" fmla="*/ 0 h 489"/>
                  <a:gd name="T6" fmla="*/ 11 w 11"/>
                  <a:gd name="T7" fmla="*/ 0 h 489"/>
                  <a:gd name="T8" fmla="*/ 11 w 11"/>
                  <a:gd name="T9" fmla="*/ 489 h 489"/>
                  <a:gd name="T10" fmla="*/ 0 w 11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9"/>
                  <a:gd name="T20" fmla="*/ 11 w 11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4" name="Freeform 634">
                <a:extLst>
                  <a:ext uri="{FF2B5EF4-FFF2-40B4-BE49-F238E27FC236}">
                    <a16:creationId xmlns:a16="http://schemas.microsoft.com/office/drawing/2014/main" id="{CE0909AC-6AB9-4818-BE2E-55C0AD892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316"/>
                <a:ext cx="11" cy="489"/>
              </a:xfrm>
              <a:custGeom>
                <a:avLst/>
                <a:gdLst>
                  <a:gd name="T0" fmla="*/ 0 w 11"/>
                  <a:gd name="T1" fmla="*/ 489 h 489"/>
                  <a:gd name="T2" fmla="*/ 0 w 11"/>
                  <a:gd name="T3" fmla="*/ 0 h 489"/>
                  <a:gd name="T4" fmla="*/ 5 w 11"/>
                  <a:gd name="T5" fmla="*/ 0 h 489"/>
                  <a:gd name="T6" fmla="*/ 11 w 11"/>
                  <a:gd name="T7" fmla="*/ 0 h 489"/>
                  <a:gd name="T8" fmla="*/ 11 w 11"/>
                  <a:gd name="T9" fmla="*/ 489 h 489"/>
                  <a:gd name="T10" fmla="*/ 0 w 11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9"/>
                  <a:gd name="T20" fmla="*/ 11 w 11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9">
                    <a:moveTo>
                      <a:pt x="0" y="489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5" name="Freeform 635">
                <a:extLst>
                  <a:ext uri="{FF2B5EF4-FFF2-40B4-BE49-F238E27FC236}">
                    <a16:creationId xmlns:a16="http://schemas.microsoft.com/office/drawing/2014/main" id="{72CB04D5-1FC1-46F2-AF19-2CF06F5FE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2316"/>
                <a:ext cx="10" cy="489"/>
              </a:xfrm>
              <a:custGeom>
                <a:avLst/>
                <a:gdLst>
                  <a:gd name="T0" fmla="*/ 0 w 10"/>
                  <a:gd name="T1" fmla="*/ 489 h 489"/>
                  <a:gd name="T2" fmla="*/ 0 w 10"/>
                  <a:gd name="T3" fmla="*/ 0 h 489"/>
                  <a:gd name="T4" fmla="*/ 6 w 10"/>
                  <a:gd name="T5" fmla="*/ 0 h 489"/>
                  <a:gd name="T6" fmla="*/ 10 w 10"/>
                  <a:gd name="T7" fmla="*/ 0 h 489"/>
                  <a:gd name="T8" fmla="*/ 10 w 10"/>
                  <a:gd name="T9" fmla="*/ 489 h 489"/>
                  <a:gd name="T10" fmla="*/ 0 w 1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9"/>
                  <a:gd name="T20" fmla="*/ 10 w 1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6" name="Freeform 636">
                <a:extLst>
                  <a:ext uri="{FF2B5EF4-FFF2-40B4-BE49-F238E27FC236}">
                    <a16:creationId xmlns:a16="http://schemas.microsoft.com/office/drawing/2014/main" id="{F86EABF3-5D9F-4075-896D-F80A9EE2E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316"/>
                <a:ext cx="10" cy="489"/>
              </a:xfrm>
              <a:custGeom>
                <a:avLst/>
                <a:gdLst>
                  <a:gd name="T0" fmla="*/ 0 w 10"/>
                  <a:gd name="T1" fmla="*/ 489 h 489"/>
                  <a:gd name="T2" fmla="*/ 0 w 10"/>
                  <a:gd name="T3" fmla="*/ 0 h 489"/>
                  <a:gd name="T4" fmla="*/ 4 w 10"/>
                  <a:gd name="T5" fmla="*/ 0 h 489"/>
                  <a:gd name="T6" fmla="*/ 10 w 10"/>
                  <a:gd name="T7" fmla="*/ 0 h 489"/>
                  <a:gd name="T8" fmla="*/ 10 w 10"/>
                  <a:gd name="T9" fmla="*/ 489 h 489"/>
                  <a:gd name="T10" fmla="*/ 0 w 1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9"/>
                  <a:gd name="T20" fmla="*/ 10 w 1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9">
                    <a:moveTo>
                      <a:pt x="0" y="48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7" name="Freeform 637">
                <a:extLst>
                  <a:ext uri="{FF2B5EF4-FFF2-40B4-BE49-F238E27FC236}">
                    <a16:creationId xmlns:a16="http://schemas.microsoft.com/office/drawing/2014/main" id="{FA4C1DB2-1F9C-439D-AEAF-083B2EBC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316"/>
                <a:ext cx="11" cy="489"/>
              </a:xfrm>
              <a:custGeom>
                <a:avLst/>
                <a:gdLst>
                  <a:gd name="T0" fmla="*/ 0 w 11"/>
                  <a:gd name="T1" fmla="*/ 489 h 489"/>
                  <a:gd name="T2" fmla="*/ 0 w 11"/>
                  <a:gd name="T3" fmla="*/ 0 h 489"/>
                  <a:gd name="T4" fmla="*/ 6 w 11"/>
                  <a:gd name="T5" fmla="*/ 0 h 489"/>
                  <a:gd name="T6" fmla="*/ 11 w 11"/>
                  <a:gd name="T7" fmla="*/ 0 h 489"/>
                  <a:gd name="T8" fmla="*/ 11 w 11"/>
                  <a:gd name="T9" fmla="*/ 489 h 489"/>
                  <a:gd name="T10" fmla="*/ 0 w 11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9"/>
                  <a:gd name="T20" fmla="*/ 11 w 11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8" name="Freeform 638">
                <a:extLst>
                  <a:ext uri="{FF2B5EF4-FFF2-40B4-BE49-F238E27FC236}">
                    <a16:creationId xmlns:a16="http://schemas.microsoft.com/office/drawing/2014/main" id="{528E7017-6505-4C24-BAD4-169ED2504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316"/>
                <a:ext cx="11" cy="489"/>
              </a:xfrm>
              <a:custGeom>
                <a:avLst/>
                <a:gdLst>
                  <a:gd name="T0" fmla="*/ 0 w 11"/>
                  <a:gd name="T1" fmla="*/ 489 h 489"/>
                  <a:gd name="T2" fmla="*/ 0 w 11"/>
                  <a:gd name="T3" fmla="*/ 0 h 489"/>
                  <a:gd name="T4" fmla="*/ 5 w 11"/>
                  <a:gd name="T5" fmla="*/ 0 h 489"/>
                  <a:gd name="T6" fmla="*/ 11 w 11"/>
                  <a:gd name="T7" fmla="*/ 0 h 489"/>
                  <a:gd name="T8" fmla="*/ 11 w 11"/>
                  <a:gd name="T9" fmla="*/ 489 h 489"/>
                  <a:gd name="T10" fmla="*/ 0 w 11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9"/>
                  <a:gd name="T20" fmla="*/ 11 w 11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9">
                    <a:moveTo>
                      <a:pt x="0" y="489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9" name="Freeform 639">
                <a:extLst>
                  <a:ext uri="{FF2B5EF4-FFF2-40B4-BE49-F238E27FC236}">
                    <a16:creationId xmlns:a16="http://schemas.microsoft.com/office/drawing/2014/main" id="{91318F29-2F6E-45C2-9872-98AF33C6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316"/>
                <a:ext cx="10" cy="489"/>
              </a:xfrm>
              <a:custGeom>
                <a:avLst/>
                <a:gdLst>
                  <a:gd name="T0" fmla="*/ 0 w 10"/>
                  <a:gd name="T1" fmla="*/ 489 h 489"/>
                  <a:gd name="T2" fmla="*/ 0 w 10"/>
                  <a:gd name="T3" fmla="*/ 0 h 489"/>
                  <a:gd name="T4" fmla="*/ 6 w 10"/>
                  <a:gd name="T5" fmla="*/ 0 h 489"/>
                  <a:gd name="T6" fmla="*/ 10 w 10"/>
                  <a:gd name="T7" fmla="*/ 0 h 489"/>
                  <a:gd name="T8" fmla="*/ 10 w 10"/>
                  <a:gd name="T9" fmla="*/ 489 h 489"/>
                  <a:gd name="T10" fmla="*/ 0 w 1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9"/>
                  <a:gd name="T20" fmla="*/ 10 w 1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0" name="Freeform 640">
                <a:extLst>
                  <a:ext uri="{FF2B5EF4-FFF2-40B4-BE49-F238E27FC236}">
                    <a16:creationId xmlns:a16="http://schemas.microsoft.com/office/drawing/2014/main" id="{05887F90-5296-430E-AC92-21244B7A6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316"/>
                <a:ext cx="10" cy="489"/>
              </a:xfrm>
              <a:custGeom>
                <a:avLst/>
                <a:gdLst>
                  <a:gd name="T0" fmla="*/ 0 w 10"/>
                  <a:gd name="T1" fmla="*/ 489 h 489"/>
                  <a:gd name="T2" fmla="*/ 0 w 10"/>
                  <a:gd name="T3" fmla="*/ 0 h 489"/>
                  <a:gd name="T4" fmla="*/ 4 w 10"/>
                  <a:gd name="T5" fmla="*/ 0 h 489"/>
                  <a:gd name="T6" fmla="*/ 10 w 10"/>
                  <a:gd name="T7" fmla="*/ 0 h 489"/>
                  <a:gd name="T8" fmla="*/ 10 w 10"/>
                  <a:gd name="T9" fmla="*/ 489 h 489"/>
                  <a:gd name="T10" fmla="*/ 0 w 1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9"/>
                  <a:gd name="T20" fmla="*/ 10 w 1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9">
                    <a:moveTo>
                      <a:pt x="0" y="48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1" name="Freeform 641">
                <a:extLst>
                  <a:ext uri="{FF2B5EF4-FFF2-40B4-BE49-F238E27FC236}">
                    <a16:creationId xmlns:a16="http://schemas.microsoft.com/office/drawing/2014/main" id="{DA1FF362-3907-4488-9EE7-DA6D13CA6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316"/>
                <a:ext cx="12" cy="489"/>
              </a:xfrm>
              <a:custGeom>
                <a:avLst/>
                <a:gdLst>
                  <a:gd name="T0" fmla="*/ 0 w 12"/>
                  <a:gd name="T1" fmla="*/ 489 h 489"/>
                  <a:gd name="T2" fmla="*/ 0 w 12"/>
                  <a:gd name="T3" fmla="*/ 0 h 489"/>
                  <a:gd name="T4" fmla="*/ 6 w 12"/>
                  <a:gd name="T5" fmla="*/ 0 h 489"/>
                  <a:gd name="T6" fmla="*/ 12 w 12"/>
                  <a:gd name="T7" fmla="*/ 0 h 489"/>
                  <a:gd name="T8" fmla="*/ 12 w 12"/>
                  <a:gd name="T9" fmla="*/ 489 h 489"/>
                  <a:gd name="T10" fmla="*/ 0 w 12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89"/>
                  <a:gd name="T20" fmla="*/ 12 w 12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2" name="Freeform 642">
                <a:extLst>
                  <a:ext uri="{FF2B5EF4-FFF2-40B4-BE49-F238E27FC236}">
                    <a16:creationId xmlns:a16="http://schemas.microsoft.com/office/drawing/2014/main" id="{981FC3EC-1775-4917-9D0F-51967E985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316"/>
                <a:ext cx="11" cy="489"/>
              </a:xfrm>
              <a:custGeom>
                <a:avLst/>
                <a:gdLst>
                  <a:gd name="T0" fmla="*/ 0 w 11"/>
                  <a:gd name="T1" fmla="*/ 489 h 489"/>
                  <a:gd name="T2" fmla="*/ 0 w 11"/>
                  <a:gd name="T3" fmla="*/ 0 h 489"/>
                  <a:gd name="T4" fmla="*/ 6 w 11"/>
                  <a:gd name="T5" fmla="*/ 0 h 489"/>
                  <a:gd name="T6" fmla="*/ 11 w 11"/>
                  <a:gd name="T7" fmla="*/ 0 h 489"/>
                  <a:gd name="T8" fmla="*/ 11 w 11"/>
                  <a:gd name="T9" fmla="*/ 489 h 489"/>
                  <a:gd name="T10" fmla="*/ 0 w 11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9"/>
                  <a:gd name="T20" fmla="*/ 11 w 11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3" name="Freeform 643">
                <a:extLst>
                  <a:ext uri="{FF2B5EF4-FFF2-40B4-BE49-F238E27FC236}">
                    <a16:creationId xmlns:a16="http://schemas.microsoft.com/office/drawing/2014/main" id="{CB606625-8076-46E2-B59D-89C056E8C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316"/>
                <a:ext cx="9" cy="489"/>
              </a:xfrm>
              <a:custGeom>
                <a:avLst/>
                <a:gdLst>
                  <a:gd name="T0" fmla="*/ 0 w 9"/>
                  <a:gd name="T1" fmla="*/ 489 h 489"/>
                  <a:gd name="T2" fmla="*/ 0 w 9"/>
                  <a:gd name="T3" fmla="*/ 0 h 489"/>
                  <a:gd name="T4" fmla="*/ 3 w 9"/>
                  <a:gd name="T5" fmla="*/ 0 h 489"/>
                  <a:gd name="T6" fmla="*/ 9 w 9"/>
                  <a:gd name="T7" fmla="*/ 0 h 489"/>
                  <a:gd name="T8" fmla="*/ 9 w 9"/>
                  <a:gd name="T9" fmla="*/ 0 h 489"/>
                  <a:gd name="T10" fmla="*/ 9 w 9"/>
                  <a:gd name="T11" fmla="*/ 0 h 489"/>
                  <a:gd name="T12" fmla="*/ 9 w 9"/>
                  <a:gd name="T13" fmla="*/ 489 h 489"/>
                  <a:gd name="T14" fmla="*/ 0 w 9"/>
                  <a:gd name="T15" fmla="*/ 489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489"/>
                  <a:gd name="T26" fmla="*/ 9 w 9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489">
                    <a:moveTo>
                      <a:pt x="0" y="48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4" name="Freeform 644">
                <a:extLst>
                  <a:ext uri="{FF2B5EF4-FFF2-40B4-BE49-F238E27FC236}">
                    <a16:creationId xmlns:a16="http://schemas.microsoft.com/office/drawing/2014/main" id="{894B1F5A-8F1E-45BA-B5F3-3D24D90E5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316"/>
                <a:ext cx="10" cy="489"/>
              </a:xfrm>
              <a:custGeom>
                <a:avLst/>
                <a:gdLst>
                  <a:gd name="T0" fmla="*/ 0 w 10"/>
                  <a:gd name="T1" fmla="*/ 489 h 489"/>
                  <a:gd name="T2" fmla="*/ 0 w 10"/>
                  <a:gd name="T3" fmla="*/ 0 h 489"/>
                  <a:gd name="T4" fmla="*/ 2 w 10"/>
                  <a:gd name="T5" fmla="*/ 0 h 489"/>
                  <a:gd name="T6" fmla="*/ 4 w 10"/>
                  <a:gd name="T7" fmla="*/ 0 h 489"/>
                  <a:gd name="T8" fmla="*/ 6 w 10"/>
                  <a:gd name="T9" fmla="*/ 0 h 489"/>
                  <a:gd name="T10" fmla="*/ 10 w 10"/>
                  <a:gd name="T11" fmla="*/ 0 h 489"/>
                  <a:gd name="T12" fmla="*/ 10 w 10"/>
                  <a:gd name="T13" fmla="*/ 489 h 489"/>
                  <a:gd name="T14" fmla="*/ 0 w 10"/>
                  <a:gd name="T15" fmla="*/ 489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89"/>
                  <a:gd name="T26" fmla="*/ 10 w 10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89">
                    <a:moveTo>
                      <a:pt x="0" y="489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5" name="Freeform 645">
                <a:extLst>
                  <a:ext uri="{FF2B5EF4-FFF2-40B4-BE49-F238E27FC236}">
                    <a16:creationId xmlns:a16="http://schemas.microsoft.com/office/drawing/2014/main" id="{6E13A961-D030-41AC-9FBD-9CF82F4C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2316"/>
                <a:ext cx="12" cy="489"/>
              </a:xfrm>
              <a:custGeom>
                <a:avLst/>
                <a:gdLst>
                  <a:gd name="T0" fmla="*/ 0 w 12"/>
                  <a:gd name="T1" fmla="*/ 489 h 489"/>
                  <a:gd name="T2" fmla="*/ 0 w 12"/>
                  <a:gd name="T3" fmla="*/ 0 h 489"/>
                  <a:gd name="T4" fmla="*/ 6 w 12"/>
                  <a:gd name="T5" fmla="*/ 0 h 489"/>
                  <a:gd name="T6" fmla="*/ 12 w 12"/>
                  <a:gd name="T7" fmla="*/ 0 h 489"/>
                  <a:gd name="T8" fmla="*/ 12 w 12"/>
                  <a:gd name="T9" fmla="*/ 489 h 489"/>
                  <a:gd name="T10" fmla="*/ 0 w 12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89"/>
                  <a:gd name="T20" fmla="*/ 12 w 12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6" name="Freeform 646">
                <a:extLst>
                  <a:ext uri="{FF2B5EF4-FFF2-40B4-BE49-F238E27FC236}">
                    <a16:creationId xmlns:a16="http://schemas.microsoft.com/office/drawing/2014/main" id="{C28F06A6-F205-4C26-8622-BC37E298E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2316"/>
                <a:ext cx="11" cy="489"/>
              </a:xfrm>
              <a:custGeom>
                <a:avLst/>
                <a:gdLst>
                  <a:gd name="T0" fmla="*/ 0 w 11"/>
                  <a:gd name="T1" fmla="*/ 489 h 489"/>
                  <a:gd name="T2" fmla="*/ 0 w 11"/>
                  <a:gd name="T3" fmla="*/ 0 h 489"/>
                  <a:gd name="T4" fmla="*/ 6 w 11"/>
                  <a:gd name="T5" fmla="*/ 0 h 489"/>
                  <a:gd name="T6" fmla="*/ 11 w 11"/>
                  <a:gd name="T7" fmla="*/ 0 h 489"/>
                  <a:gd name="T8" fmla="*/ 11 w 11"/>
                  <a:gd name="T9" fmla="*/ 489 h 489"/>
                  <a:gd name="T10" fmla="*/ 0 w 11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89"/>
                  <a:gd name="T20" fmla="*/ 11 w 11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7" name="Freeform 647">
                <a:extLst>
                  <a:ext uri="{FF2B5EF4-FFF2-40B4-BE49-F238E27FC236}">
                    <a16:creationId xmlns:a16="http://schemas.microsoft.com/office/drawing/2014/main" id="{034CA719-C80E-41FB-B4A3-B41ACB53C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316"/>
                <a:ext cx="9" cy="489"/>
              </a:xfrm>
              <a:custGeom>
                <a:avLst/>
                <a:gdLst>
                  <a:gd name="T0" fmla="*/ 0 w 9"/>
                  <a:gd name="T1" fmla="*/ 489 h 489"/>
                  <a:gd name="T2" fmla="*/ 0 w 9"/>
                  <a:gd name="T3" fmla="*/ 0 h 489"/>
                  <a:gd name="T4" fmla="*/ 5 w 9"/>
                  <a:gd name="T5" fmla="*/ 0 h 489"/>
                  <a:gd name="T6" fmla="*/ 9 w 9"/>
                  <a:gd name="T7" fmla="*/ 0 h 489"/>
                  <a:gd name="T8" fmla="*/ 9 w 9"/>
                  <a:gd name="T9" fmla="*/ 489 h 489"/>
                  <a:gd name="T10" fmla="*/ 0 w 9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9"/>
                  <a:gd name="T20" fmla="*/ 9 w 9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9">
                    <a:moveTo>
                      <a:pt x="0" y="489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8" name="Freeform 648">
                <a:extLst>
                  <a:ext uri="{FF2B5EF4-FFF2-40B4-BE49-F238E27FC236}">
                    <a16:creationId xmlns:a16="http://schemas.microsoft.com/office/drawing/2014/main" id="{2425DA37-C9D9-4E72-B4B9-66C98D7D5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316"/>
                <a:ext cx="10" cy="489"/>
              </a:xfrm>
              <a:custGeom>
                <a:avLst/>
                <a:gdLst>
                  <a:gd name="T0" fmla="*/ 0 w 10"/>
                  <a:gd name="T1" fmla="*/ 489 h 489"/>
                  <a:gd name="T2" fmla="*/ 0 w 10"/>
                  <a:gd name="T3" fmla="*/ 0 h 489"/>
                  <a:gd name="T4" fmla="*/ 4 w 10"/>
                  <a:gd name="T5" fmla="*/ 0 h 489"/>
                  <a:gd name="T6" fmla="*/ 10 w 10"/>
                  <a:gd name="T7" fmla="*/ 0 h 489"/>
                  <a:gd name="T8" fmla="*/ 10 w 10"/>
                  <a:gd name="T9" fmla="*/ 489 h 489"/>
                  <a:gd name="T10" fmla="*/ 0 w 1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89"/>
                  <a:gd name="T20" fmla="*/ 10 w 1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89">
                    <a:moveTo>
                      <a:pt x="0" y="48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9" name="Freeform 649">
                <a:extLst>
                  <a:ext uri="{FF2B5EF4-FFF2-40B4-BE49-F238E27FC236}">
                    <a16:creationId xmlns:a16="http://schemas.microsoft.com/office/drawing/2014/main" id="{4E256C23-7DCC-4640-9857-63D7944B9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316"/>
                <a:ext cx="12" cy="489"/>
              </a:xfrm>
              <a:custGeom>
                <a:avLst/>
                <a:gdLst>
                  <a:gd name="T0" fmla="*/ 0 w 12"/>
                  <a:gd name="T1" fmla="*/ 489 h 489"/>
                  <a:gd name="T2" fmla="*/ 0 w 12"/>
                  <a:gd name="T3" fmla="*/ 0 h 489"/>
                  <a:gd name="T4" fmla="*/ 6 w 12"/>
                  <a:gd name="T5" fmla="*/ 0 h 489"/>
                  <a:gd name="T6" fmla="*/ 12 w 12"/>
                  <a:gd name="T7" fmla="*/ 0 h 489"/>
                  <a:gd name="T8" fmla="*/ 12 w 12"/>
                  <a:gd name="T9" fmla="*/ 489 h 489"/>
                  <a:gd name="T10" fmla="*/ 0 w 12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89"/>
                  <a:gd name="T20" fmla="*/ 12 w 12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0" name="Freeform 650">
                <a:extLst>
                  <a:ext uri="{FF2B5EF4-FFF2-40B4-BE49-F238E27FC236}">
                    <a16:creationId xmlns:a16="http://schemas.microsoft.com/office/drawing/2014/main" id="{B2658B59-78AB-4BFC-9C67-722940ADC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316"/>
                <a:ext cx="12" cy="489"/>
              </a:xfrm>
              <a:custGeom>
                <a:avLst/>
                <a:gdLst>
                  <a:gd name="T0" fmla="*/ 0 w 12"/>
                  <a:gd name="T1" fmla="*/ 489 h 489"/>
                  <a:gd name="T2" fmla="*/ 0 w 12"/>
                  <a:gd name="T3" fmla="*/ 0 h 489"/>
                  <a:gd name="T4" fmla="*/ 6 w 12"/>
                  <a:gd name="T5" fmla="*/ 0 h 489"/>
                  <a:gd name="T6" fmla="*/ 12 w 12"/>
                  <a:gd name="T7" fmla="*/ 0 h 489"/>
                  <a:gd name="T8" fmla="*/ 12 w 12"/>
                  <a:gd name="T9" fmla="*/ 489 h 489"/>
                  <a:gd name="T10" fmla="*/ 0 w 12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89"/>
                  <a:gd name="T20" fmla="*/ 12 w 12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1" name="Freeform 651">
                <a:extLst>
                  <a:ext uri="{FF2B5EF4-FFF2-40B4-BE49-F238E27FC236}">
                    <a16:creationId xmlns:a16="http://schemas.microsoft.com/office/drawing/2014/main" id="{BE308057-E1FC-45C4-9B8F-B785192BA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2316"/>
                <a:ext cx="9" cy="489"/>
              </a:xfrm>
              <a:custGeom>
                <a:avLst/>
                <a:gdLst>
                  <a:gd name="T0" fmla="*/ 0 w 9"/>
                  <a:gd name="T1" fmla="*/ 489 h 489"/>
                  <a:gd name="T2" fmla="*/ 0 w 9"/>
                  <a:gd name="T3" fmla="*/ 0 h 489"/>
                  <a:gd name="T4" fmla="*/ 6 w 9"/>
                  <a:gd name="T5" fmla="*/ 0 h 489"/>
                  <a:gd name="T6" fmla="*/ 9 w 9"/>
                  <a:gd name="T7" fmla="*/ 0 h 489"/>
                  <a:gd name="T8" fmla="*/ 9 w 9"/>
                  <a:gd name="T9" fmla="*/ 489 h 489"/>
                  <a:gd name="T10" fmla="*/ 0 w 9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9"/>
                  <a:gd name="T20" fmla="*/ 9 w 9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2" name="Freeform 652">
                <a:extLst>
                  <a:ext uri="{FF2B5EF4-FFF2-40B4-BE49-F238E27FC236}">
                    <a16:creationId xmlns:a16="http://schemas.microsoft.com/office/drawing/2014/main" id="{DF2F5FB3-E2D7-4593-9DCF-68F6EFA6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2316"/>
                <a:ext cx="9" cy="489"/>
              </a:xfrm>
              <a:custGeom>
                <a:avLst/>
                <a:gdLst>
                  <a:gd name="T0" fmla="*/ 0 w 9"/>
                  <a:gd name="T1" fmla="*/ 489 h 489"/>
                  <a:gd name="T2" fmla="*/ 0 w 9"/>
                  <a:gd name="T3" fmla="*/ 0 h 489"/>
                  <a:gd name="T4" fmla="*/ 3 w 9"/>
                  <a:gd name="T5" fmla="*/ 0 h 489"/>
                  <a:gd name="T6" fmla="*/ 9 w 9"/>
                  <a:gd name="T7" fmla="*/ 0 h 489"/>
                  <a:gd name="T8" fmla="*/ 9 w 9"/>
                  <a:gd name="T9" fmla="*/ 489 h 489"/>
                  <a:gd name="T10" fmla="*/ 0 w 9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89"/>
                  <a:gd name="T20" fmla="*/ 9 w 9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89">
                    <a:moveTo>
                      <a:pt x="0" y="48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3" name="Freeform 653">
                <a:extLst>
                  <a:ext uri="{FF2B5EF4-FFF2-40B4-BE49-F238E27FC236}">
                    <a16:creationId xmlns:a16="http://schemas.microsoft.com/office/drawing/2014/main" id="{C97B54B9-DA8A-4EB3-84B0-30C9A3B2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316"/>
                <a:ext cx="12" cy="489"/>
              </a:xfrm>
              <a:custGeom>
                <a:avLst/>
                <a:gdLst>
                  <a:gd name="T0" fmla="*/ 0 w 12"/>
                  <a:gd name="T1" fmla="*/ 489 h 489"/>
                  <a:gd name="T2" fmla="*/ 0 w 12"/>
                  <a:gd name="T3" fmla="*/ 0 h 489"/>
                  <a:gd name="T4" fmla="*/ 6 w 12"/>
                  <a:gd name="T5" fmla="*/ 0 h 489"/>
                  <a:gd name="T6" fmla="*/ 12 w 12"/>
                  <a:gd name="T7" fmla="*/ 0 h 489"/>
                  <a:gd name="T8" fmla="*/ 12 w 12"/>
                  <a:gd name="T9" fmla="*/ 489 h 489"/>
                  <a:gd name="T10" fmla="*/ 0 w 12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89"/>
                  <a:gd name="T20" fmla="*/ 12 w 12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89">
                    <a:moveTo>
                      <a:pt x="0" y="48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4" name="Freeform 654">
                <a:extLst>
                  <a:ext uri="{FF2B5EF4-FFF2-40B4-BE49-F238E27FC236}">
                    <a16:creationId xmlns:a16="http://schemas.microsoft.com/office/drawing/2014/main" id="{1066E856-663F-49A3-AC8F-D39365C63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2314"/>
                <a:ext cx="12" cy="491"/>
              </a:xfrm>
              <a:custGeom>
                <a:avLst/>
                <a:gdLst>
                  <a:gd name="T0" fmla="*/ 0 w 12"/>
                  <a:gd name="T1" fmla="*/ 491 h 491"/>
                  <a:gd name="T2" fmla="*/ 0 w 12"/>
                  <a:gd name="T3" fmla="*/ 2 h 491"/>
                  <a:gd name="T4" fmla="*/ 6 w 12"/>
                  <a:gd name="T5" fmla="*/ 2 h 491"/>
                  <a:gd name="T6" fmla="*/ 12 w 12"/>
                  <a:gd name="T7" fmla="*/ 0 h 491"/>
                  <a:gd name="T8" fmla="*/ 12 w 12"/>
                  <a:gd name="T9" fmla="*/ 491 h 491"/>
                  <a:gd name="T10" fmla="*/ 0 w 12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1"/>
                  <a:gd name="T20" fmla="*/ 12 w 12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1">
                    <a:moveTo>
                      <a:pt x="0" y="491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5" name="Freeform 655">
                <a:extLst>
                  <a:ext uri="{FF2B5EF4-FFF2-40B4-BE49-F238E27FC236}">
                    <a16:creationId xmlns:a16="http://schemas.microsoft.com/office/drawing/2014/main" id="{27E94E52-DBF3-4E3F-897D-4B04C7F4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314"/>
                <a:ext cx="9" cy="491"/>
              </a:xfrm>
              <a:custGeom>
                <a:avLst/>
                <a:gdLst>
                  <a:gd name="T0" fmla="*/ 0 w 9"/>
                  <a:gd name="T1" fmla="*/ 491 h 491"/>
                  <a:gd name="T2" fmla="*/ 0 w 9"/>
                  <a:gd name="T3" fmla="*/ 2 h 491"/>
                  <a:gd name="T4" fmla="*/ 6 w 9"/>
                  <a:gd name="T5" fmla="*/ 0 h 491"/>
                  <a:gd name="T6" fmla="*/ 9 w 9"/>
                  <a:gd name="T7" fmla="*/ 0 h 491"/>
                  <a:gd name="T8" fmla="*/ 9 w 9"/>
                  <a:gd name="T9" fmla="*/ 491 h 491"/>
                  <a:gd name="T10" fmla="*/ 0 w 9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1"/>
                  <a:gd name="T20" fmla="*/ 9 w 9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1">
                    <a:moveTo>
                      <a:pt x="0" y="491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6" name="Freeform 656">
                <a:extLst>
                  <a:ext uri="{FF2B5EF4-FFF2-40B4-BE49-F238E27FC236}">
                    <a16:creationId xmlns:a16="http://schemas.microsoft.com/office/drawing/2014/main" id="{3C71D8A3-E635-4CBE-8CD3-69B77EBF7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2314"/>
                <a:ext cx="9" cy="491"/>
              </a:xfrm>
              <a:custGeom>
                <a:avLst/>
                <a:gdLst>
                  <a:gd name="T0" fmla="*/ 0 w 9"/>
                  <a:gd name="T1" fmla="*/ 491 h 491"/>
                  <a:gd name="T2" fmla="*/ 0 w 9"/>
                  <a:gd name="T3" fmla="*/ 0 h 491"/>
                  <a:gd name="T4" fmla="*/ 3 w 9"/>
                  <a:gd name="T5" fmla="*/ 0 h 491"/>
                  <a:gd name="T6" fmla="*/ 9 w 9"/>
                  <a:gd name="T7" fmla="*/ 0 h 491"/>
                  <a:gd name="T8" fmla="*/ 9 w 9"/>
                  <a:gd name="T9" fmla="*/ 491 h 491"/>
                  <a:gd name="T10" fmla="*/ 0 w 9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1"/>
                  <a:gd name="T20" fmla="*/ 9 w 9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1">
                    <a:moveTo>
                      <a:pt x="0" y="49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7" name="Freeform 657">
                <a:extLst>
                  <a:ext uri="{FF2B5EF4-FFF2-40B4-BE49-F238E27FC236}">
                    <a16:creationId xmlns:a16="http://schemas.microsoft.com/office/drawing/2014/main" id="{27AFD2ED-983C-4D7C-BCA3-467858103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314"/>
                <a:ext cx="12" cy="491"/>
              </a:xfrm>
              <a:custGeom>
                <a:avLst/>
                <a:gdLst>
                  <a:gd name="T0" fmla="*/ 0 w 12"/>
                  <a:gd name="T1" fmla="*/ 491 h 491"/>
                  <a:gd name="T2" fmla="*/ 0 w 12"/>
                  <a:gd name="T3" fmla="*/ 0 h 491"/>
                  <a:gd name="T4" fmla="*/ 6 w 12"/>
                  <a:gd name="T5" fmla="*/ 0 h 491"/>
                  <a:gd name="T6" fmla="*/ 12 w 12"/>
                  <a:gd name="T7" fmla="*/ 0 h 491"/>
                  <a:gd name="T8" fmla="*/ 12 w 12"/>
                  <a:gd name="T9" fmla="*/ 491 h 491"/>
                  <a:gd name="T10" fmla="*/ 0 w 12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1"/>
                  <a:gd name="T20" fmla="*/ 12 w 12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1">
                    <a:moveTo>
                      <a:pt x="0" y="4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8" name="Freeform 658">
                <a:extLst>
                  <a:ext uri="{FF2B5EF4-FFF2-40B4-BE49-F238E27FC236}">
                    <a16:creationId xmlns:a16="http://schemas.microsoft.com/office/drawing/2014/main" id="{84B8D228-5D53-4E1A-A78C-89BB6050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2314"/>
                <a:ext cx="12" cy="491"/>
              </a:xfrm>
              <a:custGeom>
                <a:avLst/>
                <a:gdLst>
                  <a:gd name="T0" fmla="*/ 0 w 12"/>
                  <a:gd name="T1" fmla="*/ 491 h 491"/>
                  <a:gd name="T2" fmla="*/ 0 w 12"/>
                  <a:gd name="T3" fmla="*/ 0 h 491"/>
                  <a:gd name="T4" fmla="*/ 6 w 12"/>
                  <a:gd name="T5" fmla="*/ 0 h 491"/>
                  <a:gd name="T6" fmla="*/ 12 w 12"/>
                  <a:gd name="T7" fmla="*/ 0 h 491"/>
                  <a:gd name="T8" fmla="*/ 12 w 12"/>
                  <a:gd name="T9" fmla="*/ 491 h 491"/>
                  <a:gd name="T10" fmla="*/ 0 w 12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1"/>
                  <a:gd name="T20" fmla="*/ 12 w 12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1">
                    <a:moveTo>
                      <a:pt x="0" y="4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9" name="Freeform 659">
                <a:extLst>
                  <a:ext uri="{FF2B5EF4-FFF2-40B4-BE49-F238E27FC236}">
                    <a16:creationId xmlns:a16="http://schemas.microsoft.com/office/drawing/2014/main" id="{79EE3B86-329B-4529-B037-ABDC1AC27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314"/>
                <a:ext cx="10" cy="491"/>
              </a:xfrm>
              <a:custGeom>
                <a:avLst/>
                <a:gdLst>
                  <a:gd name="T0" fmla="*/ 0 w 10"/>
                  <a:gd name="T1" fmla="*/ 491 h 491"/>
                  <a:gd name="T2" fmla="*/ 0 w 10"/>
                  <a:gd name="T3" fmla="*/ 0 h 491"/>
                  <a:gd name="T4" fmla="*/ 6 w 10"/>
                  <a:gd name="T5" fmla="*/ 0 h 491"/>
                  <a:gd name="T6" fmla="*/ 10 w 10"/>
                  <a:gd name="T7" fmla="*/ 0 h 491"/>
                  <a:gd name="T8" fmla="*/ 10 w 10"/>
                  <a:gd name="T9" fmla="*/ 491 h 491"/>
                  <a:gd name="T10" fmla="*/ 0 w 10"/>
                  <a:gd name="T11" fmla="*/ 491 h 4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1"/>
                  <a:gd name="T20" fmla="*/ 10 w 10"/>
                  <a:gd name="T21" fmla="*/ 491 h 4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1">
                    <a:moveTo>
                      <a:pt x="0" y="49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91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0" name="Freeform 660">
                <a:extLst>
                  <a:ext uri="{FF2B5EF4-FFF2-40B4-BE49-F238E27FC236}">
                    <a16:creationId xmlns:a16="http://schemas.microsoft.com/office/drawing/2014/main" id="{E282CC07-9F4F-4A5C-BA0E-ADC946B78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312"/>
                <a:ext cx="9" cy="493"/>
              </a:xfrm>
              <a:custGeom>
                <a:avLst/>
                <a:gdLst>
                  <a:gd name="T0" fmla="*/ 0 w 9"/>
                  <a:gd name="T1" fmla="*/ 493 h 493"/>
                  <a:gd name="T2" fmla="*/ 0 w 9"/>
                  <a:gd name="T3" fmla="*/ 2 h 493"/>
                  <a:gd name="T4" fmla="*/ 4 w 9"/>
                  <a:gd name="T5" fmla="*/ 2 h 493"/>
                  <a:gd name="T6" fmla="*/ 9 w 9"/>
                  <a:gd name="T7" fmla="*/ 0 h 493"/>
                  <a:gd name="T8" fmla="*/ 9 w 9"/>
                  <a:gd name="T9" fmla="*/ 493 h 493"/>
                  <a:gd name="T10" fmla="*/ 0 w 9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3"/>
                  <a:gd name="T20" fmla="*/ 9 w 9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3">
                    <a:moveTo>
                      <a:pt x="0" y="493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1" name="Freeform 661">
                <a:extLst>
                  <a:ext uri="{FF2B5EF4-FFF2-40B4-BE49-F238E27FC236}">
                    <a16:creationId xmlns:a16="http://schemas.microsoft.com/office/drawing/2014/main" id="{C2F317E8-4BA0-4D20-9F02-ADDBAD527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2312"/>
                <a:ext cx="11" cy="493"/>
              </a:xfrm>
              <a:custGeom>
                <a:avLst/>
                <a:gdLst>
                  <a:gd name="T0" fmla="*/ 0 w 11"/>
                  <a:gd name="T1" fmla="*/ 493 h 493"/>
                  <a:gd name="T2" fmla="*/ 0 w 11"/>
                  <a:gd name="T3" fmla="*/ 2 h 493"/>
                  <a:gd name="T4" fmla="*/ 5 w 11"/>
                  <a:gd name="T5" fmla="*/ 0 h 493"/>
                  <a:gd name="T6" fmla="*/ 11 w 11"/>
                  <a:gd name="T7" fmla="*/ 0 h 493"/>
                  <a:gd name="T8" fmla="*/ 11 w 11"/>
                  <a:gd name="T9" fmla="*/ 493 h 493"/>
                  <a:gd name="T10" fmla="*/ 0 w 11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3"/>
                  <a:gd name="T20" fmla="*/ 11 w 11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3">
                    <a:moveTo>
                      <a:pt x="0" y="493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2" name="Freeform 662">
                <a:extLst>
                  <a:ext uri="{FF2B5EF4-FFF2-40B4-BE49-F238E27FC236}">
                    <a16:creationId xmlns:a16="http://schemas.microsoft.com/office/drawing/2014/main" id="{DCB77228-A496-40B3-B1D6-54C0BFBD1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312"/>
                <a:ext cx="12" cy="493"/>
              </a:xfrm>
              <a:custGeom>
                <a:avLst/>
                <a:gdLst>
                  <a:gd name="T0" fmla="*/ 0 w 12"/>
                  <a:gd name="T1" fmla="*/ 493 h 493"/>
                  <a:gd name="T2" fmla="*/ 0 w 12"/>
                  <a:gd name="T3" fmla="*/ 0 h 493"/>
                  <a:gd name="T4" fmla="*/ 6 w 12"/>
                  <a:gd name="T5" fmla="*/ 0 h 493"/>
                  <a:gd name="T6" fmla="*/ 12 w 12"/>
                  <a:gd name="T7" fmla="*/ 0 h 493"/>
                  <a:gd name="T8" fmla="*/ 12 w 12"/>
                  <a:gd name="T9" fmla="*/ 493 h 493"/>
                  <a:gd name="T10" fmla="*/ 0 w 12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3"/>
                  <a:gd name="T20" fmla="*/ 12 w 12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3">
                    <a:moveTo>
                      <a:pt x="0" y="4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3" name="Freeform 663">
                <a:extLst>
                  <a:ext uri="{FF2B5EF4-FFF2-40B4-BE49-F238E27FC236}">
                    <a16:creationId xmlns:a16="http://schemas.microsoft.com/office/drawing/2014/main" id="{01996551-B94C-4121-A79A-059F3D84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312"/>
                <a:ext cx="10" cy="493"/>
              </a:xfrm>
              <a:custGeom>
                <a:avLst/>
                <a:gdLst>
                  <a:gd name="T0" fmla="*/ 0 w 10"/>
                  <a:gd name="T1" fmla="*/ 493 h 493"/>
                  <a:gd name="T2" fmla="*/ 0 w 10"/>
                  <a:gd name="T3" fmla="*/ 0 h 493"/>
                  <a:gd name="T4" fmla="*/ 6 w 10"/>
                  <a:gd name="T5" fmla="*/ 0 h 493"/>
                  <a:gd name="T6" fmla="*/ 10 w 10"/>
                  <a:gd name="T7" fmla="*/ 0 h 493"/>
                  <a:gd name="T8" fmla="*/ 10 w 10"/>
                  <a:gd name="T9" fmla="*/ 493 h 493"/>
                  <a:gd name="T10" fmla="*/ 0 w 10"/>
                  <a:gd name="T11" fmla="*/ 493 h 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3"/>
                  <a:gd name="T20" fmla="*/ 10 w 10"/>
                  <a:gd name="T21" fmla="*/ 493 h 4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3">
                    <a:moveTo>
                      <a:pt x="0" y="4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9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4" name="Freeform 664">
                <a:extLst>
                  <a:ext uri="{FF2B5EF4-FFF2-40B4-BE49-F238E27FC236}">
                    <a16:creationId xmlns:a16="http://schemas.microsoft.com/office/drawing/2014/main" id="{77C58B0F-D242-4D75-8708-72EBF4A23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310"/>
                <a:ext cx="9" cy="495"/>
              </a:xfrm>
              <a:custGeom>
                <a:avLst/>
                <a:gdLst>
                  <a:gd name="T0" fmla="*/ 0 w 9"/>
                  <a:gd name="T1" fmla="*/ 495 h 495"/>
                  <a:gd name="T2" fmla="*/ 0 w 9"/>
                  <a:gd name="T3" fmla="*/ 2 h 495"/>
                  <a:gd name="T4" fmla="*/ 4 w 9"/>
                  <a:gd name="T5" fmla="*/ 2 h 495"/>
                  <a:gd name="T6" fmla="*/ 9 w 9"/>
                  <a:gd name="T7" fmla="*/ 0 h 495"/>
                  <a:gd name="T8" fmla="*/ 9 w 9"/>
                  <a:gd name="T9" fmla="*/ 495 h 495"/>
                  <a:gd name="T10" fmla="*/ 0 w 9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5"/>
                  <a:gd name="T20" fmla="*/ 9 w 9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5">
                    <a:moveTo>
                      <a:pt x="0" y="495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5" name="Freeform 665">
                <a:extLst>
                  <a:ext uri="{FF2B5EF4-FFF2-40B4-BE49-F238E27FC236}">
                    <a16:creationId xmlns:a16="http://schemas.microsoft.com/office/drawing/2014/main" id="{0D3F08BE-2E48-4C29-BE2D-11CD80A5E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310"/>
                <a:ext cx="11" cy="495"/>
              </a:xfrm>
              <a:custGeom>
                <a:avLst/>
                <a:gdLst>
                  <a:gd name="T0" fmla="*/ 0 w 11"/>
                  <a:gd name="T1" fmla="*/ 495 h 495"/>
                  <a:gd name="T2" fmla="*/ 0 w 11"/>
                  <a:gd name="T3" fmla="*/ 2 h 495"/>
                  <a:gd name="T4" fmla="*/ 5 w 11"/>
                  <a:gd name="T5" fmla="*/ 0 h 495"/>
                  <a:gd name="T6" fmla="*/ 11 w 11"/>
                  <a:gd name="T7" fmla="*/ 0 h 495"/>
                  <a:gd name="T8" fmla="*/ 11 w 11"/>
                  <a:gd name="T9" fmla="*/ 495 h 495"/>
                  <a:gd name="T10" fmla="*/ 0 w 11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5"/>
                  <a:gd name="T20" fmla="*/ 11 w 11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5">
                    <a:moveTo>
                      <a:pt x="0" y="49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6" name="Freeform 666">
                <a:extLst>
                  <a:ext uri="{FF2B5EF4-FFF2-40B4-BE49-F238E27FC236}">
                    <a16:creationId xmlns:a16="http://schemas.microsoft.com/office/drawing/2014/main" id="{DA1AFF3E-F976-43A1-8E6C-5609F38A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2310"/>
                <a:ext cx="12" cy="495"/>
              </a:xfrm>
              <a:custGeom>
                <a:avLst/>
                <a:gdLst>
                  <a:gd name="T0" fmla="*/ 0 w 12"/>
                  <a:gd name="T1" fmla="*/ 495 h 495"/>
                  <a:gd name="T2" fmla="*/ 0 w 12"/>
                  <a:gd name="T3" fmla="*/ 0 h 495"/>
                  <a:gd name="T4" fmla="*/ 6 w 12"/>
                  <a:gd name="T5" fmla="*/ 0 h 495"/>
                  <a:gd name="T6" fmla="*/ 12 w 12"/>
                  <a:gd name="T7" fmla="*/ 0 h 495"/>
                  <a:gd name="T8" fmla="*/ 12 w 12"/>
                  <a:gd name="T9" fmla="*/ 495 h 495"/>
                  <a:gd name="T10" fmla="*/ 0 w 12"/>
                  <a:gd name="T11" fmla="*/ 495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5"/>
                  <a:gd name="T20" fmla="*/ 12 w 12"/>
                  <a:gd name="T21" fmla="*/ 495 h 4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5">
                    <a:moveTo>
                      <a:pt x="0" y="495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7" name="Freeform 667">
                <a:extLst>
                  <a:ext uri="{FF2B5EF4-FFF2-40B4-BE49-F238E27FC236}">
                    <a16:creationId xmlns:a16="http://schemas.microsoft.com/office/drawing/2014/main" id="{34E3C135-F206-4664-BEC6-4BA208ABD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" y="2308"/>
                <a:ext cx="12" cy="497"/>
              </a:xfrm>
              <a:custGeom>
                <a:avLst/>
                <a:gdLst>
                  <a:gd name="T0" fmla="*/ 0 w 12"/>
                  <a:gd name="T1" fmla="*/ 497 h 497"/>
                  <a:gd name="T2" fmla="*/ 0 w 12"/>
                  <a:gd name="T3" fmla="*/ 2 h 497"/>
                  <a:gd name="T4" fmla="*/ 6 w 12"/>
                  <a:gd name="T5" fmla="*/ 2 h 497"/>
                  <a:gd name="T6" fmla="*/ 12 w 12"/>
                  <a:gd name="T7" fmla="*/ 0 h 497"/>
                  <a:gd name="T8" fmla="*/ 12 w 12"/>
                  <a:gd name="T9" fmla="*/ 497 h 497"/>
                  <a:gd name="T10" fmla="*/ 0 w 12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7"/>
                  <a:gd name="T20" fmla="*/ 12 w 12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7">
                    <a:moveTo>
                      <a:pt x="0" y="497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8" name="Freeform 668">
                <a:extLst>
                  <a:ext uri="{FF2B5EF4-FFF2-40B4-BE49-F238E27FC236}">
                    <a16:creationId xmlns:a16="http://schemas.microsoft.com/office/drawing/2014/main" id="{94D2A549-50B3-4D66-99CC-8F5B11386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2308"/>
                <a:ext cx="10" cy="497"/>
              </a:xfrm>
              <a:custGeom>
                <a:avLst/>
                <a:gdLst>
                  <a:gd name="T0" fmla="*/ 0 w 10"/>
                  <a:gd name="T1" fmla="*/ 497 h 497"/>
                  <a:gd name="T2" fmla="*/ 0 w 10"/>
                  <a:gd name="T3" fmla="*/ 2 h 497"/>
                  <a:gd name="T4" fmla="*/ 6 w 10"/>
                  <a:gd name="T5" fmla="*/ 0 h 497"/>
                  <a:gd name="T6" fmla="*/ 10 w 10"/>
                  <a:gd name="T7" fmla="*/ 0 h 497"/>
                  <a:gd name="T8" fmla="*/ 10 w 10"/>
                  <a:gd name="T9" fmla="*/ 497 h 497"/>
                  <a:gd name="T10" fmla="*/ 0 w 10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7"/>
                  <a:gd name="T20" fmla="*/ 10 w 10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7">
                    <a:moveTo>
                      <a:pt x="0" y="49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9" name="Freeform 669">
                <a:extLst>
                  <a:ext uri="{FF2B5EF4-FFF2-40B4-BE49-F238E27FC236}">
                    <a16:creationId xmlns:a16="http://schemas.microsoft.com/office/drawing/2014/main" id="{AEBAC6C6-8342-430C-8DE9-62D60ECE2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2308"/>
                <a:ext cx="9" cy="497"/>
              </a:xfrm>
              <a:custGeom>
                <a:avLst/>
                <a:gdLst>
                  <a:gd name="T0" fmla="*/ 0 w 9"/>
                  <a:gd name="T1" fmla="*/ 497 h 497"/>
                  <a:gd name="T2" fmla="*/ 0 w 9"/>
                  <a:gd name="T3" fmla="*/ 0 h 497"/>
                  <a:gd name="T4" fmla="*/ 4 w 9"/>
                  <a:gd name="T5" fmla="*/ 0 h 497"/>
                  <a:gd name="T6" fmla="*/ 9 w 9"/>
                  <a:gd name="T7" fmla="*/ 0 h 497"/>
                  <a:gd name="T8" fmla="*/ 9 w 9"/>
                  <a:gd name="T9" fmla="*/ 497 h 497"/>
                  <a:gd name="T10" fmla="*/ 0 w 9"/>
                  <a:gd name="T11" fmla="*/ 497 h 4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7"/>
                  <a:gd name="T20" fmla="*/ 9 w 9"/>
                  <a:gd name="T21" fmla="*/ 497 h 4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7">
                    <a:moveTo>
                      <a:pt x="0" y="49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0" name="Freeform 670">
                <a:extLst>
                  <a:ext uri="{FF2B5EF4-FFF2-40B4-BE49-F238E27FC236}">
                    <a16:creationId xmlns:a16="http://schemas.microsoft.com/office/drawing/2014/main" id="{07A9569A-B30D-407E-95BB-B4FE2294D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306"/>
                <a:ext cx="11" cy="499"/>
              </a:xfrm>
              <a:custGeom>
                <a:avLst/>
                <a:gdLst>
                  <a:gd name="T0" fmla="*/ 0 w 11"/>
                  <a:gd name="T1" fmla="*/ 499 h 499"/>
                  <a:gd name="T2" fmla="*/ 0 w 11"/>
                  <a:gd name="T3" fmla="*/ 2 h 499"/>
                  <a:gd name="T4" fmla="*/ 5 w 11"/>
                  <a:gd name="T5" fmla="*/ 2 h 499"/>
                  <a:gd name="T6" fmla="*/ 11 w 11"/>
                  <a:gd name="T7" fmla="*/ 0 h 499"/>
                  <a:gd name="T8" fmla="*/ 11 w 11"/>
                  <a:gd name="T9" fmla="*/ 499 h 499"/>
                  <a:gd name="T10" fmla="*/ 0 w 11"/>
                  <a:gd name="T11" fmla="*/ 499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99"/>
                  <a:gd name="T20" fmla="*/ 11 w 11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99">
                    <a:moveTo>
                      <a:pt x="0" y="499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1" name="Freeform 671">
                <a:extLst>
                  <a:ext uri="{FF2B5EF4-FFF2-40B4-BE49-F238E27FC236}">
                    <a16:creationId xmlns:a16="http://schemas.microsoft.com/office/drawing/2014/main" id="{01FEF5B6-543B-4CC7-883B-3EE5ED23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306"/>
                <a:ext cx="12" cy="499"/>
              </a:xfrm>
              <a:custGeom>
                <a:avLst/>
                <a:gdLst>
                  <a:gd name="T0" fmla="*/ 0 w 12"/>
                  <a:gd name="T1" fmla="*/ 499 h 499"/>
                  <a:gd name="T2" fmla="*/ 0 w 12"/>
                  <a:gd name="T3" fmla="*/ 2 h 499"/>
                  <a:gd name="T4" fmla="*/ 6 w 12"/>
                  <a:gd name="T5" fmla="*/ 0 h 499"/>
                  <a:gd name="T6" fmla="*/ 12 w 12"/>
                  <a:gd name="T7" fmla="*/ 0 h 499"/>
                  <a:gd name="T8" fmla="*/ 12 w 12"/>
                  <a:gd name="T9" fmla="*/ 499 h 499"/>
                  <a:gd name="T10" fmla="*/ 0 w 12"/>
                  <a:gd name="T11" fmla="*/ 499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99"/>
                  <a:gd name="T20" fmla="*/ 12 w 12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99">
                    <a:moveTo>
                      <a:pt x="0" y="499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2" name="Freeform 672">
                <a:extLst>
                  <a:ext uri="{FF2B5EF4-FFF2-40B4-BE49-F238E27FC236}">
                    <a16:creationId xmlns:a16="http://schemas.microsoft.com/office/drawing/2014/main" id="{B4F45C79-EB07-406E-9D45-FD5D1BF84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2306"/>
                <a:ext cx="10" cy="499"/>
              </a:xfrm>
              <a:custGeom>
                <a:avLst/>
                <a:gdLst>
                  <a:gd name="T0" fmla="*/ 0 w 10"/>
                  <a:gd name="T1" fmla="*/ 499 h 499"/>
                  <a:gd name="T2" fmla="*/ 0 w 10"/>
                  <a:gd name="T3" fmla="*/ 0 h 499"/>
                  <a:gd name="T4" fmla="*/ 6 w 10"/>
                  <a:gd name="T5" fmla="*/ 0 h 499"/>
                  <a:gd name="T6" fmla="*/ 10 w 10"/>
                  <a:gd name="T7" fmla="*/ 0 h 499"/>
                  <a:gd name="T8" fmla="*/ 10 w 10"/>
                  <a:gd name="T9" fmla="*/ 499 h 499"/>
                  <a:gd name="T10" fmla="*/ 0 w 10"/>
                  <a:gd name="T11" fmla="*/ 499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99"/>
                  <a:gd name="T20" fmla="*/ 10 w 10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99">
                    <a:moveTo>
                      <a:pt x="0" y="499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3" name="Freeform 673">
                <a:extLst>
                  <a:ext uri="{FF2B5EF4-FFF2-40B4-BE49-F238E27FC236}">
                    <a16:creationId xmlns:a16="http://schemas.microsoft.com/office/drawing/2014/main" id="{1C80122E-5775-4393-A66B-7B7E94640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2304"/>
                <a:ext cx="9" cy="501"/>
              </a:xfrm>
              <a:custGeom>
                <a:avLst/>
                <a:gdLst>
                  <a:gd name="T0" fmla="*/ 0 w 9"/>
                  <a:gd name="T1" fmla="*/ 501 h 501"/>
                  <a:gd name="T2" fmla="*/ 0 w 9"/>
                  <a:gd name="T3" fmla="*/ 2 h 501"/>
                  <a:gd name="T4" fmla="*/ 4 w 9"/>
                  <a:gd name="T5" fmla="*/ 2 h 501"/>
                  <a:gd name="T6" fmla="*/ 9 w 9"/>
                  <a:gd name="T7" fmla="*/ 0 h 501"/>
                  <a:gd name="T8" fmla="*/ 9 w 9"/>
                  <a:gd name="T9" fmla="*/ 501 h 501"/>
                  <a:gd name="T10" fmla="*/ 0 w 9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01"/>
                  <a:gd name="T20" fmla="*/ 9 w 9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01">
                    <a:moveTo>
                      <a:pt x="0" y="50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4" name="Freeform 674">
                <a:extLst>
                  <a:ext uri="{FF2B5EF4-FFF2-40B4-BE49-F238E27FC236}">
                    <a16:creationId xmlns:a16="http://schemas.microsoft.com/office/drawing/2014/main" id="{EC7BC695-E6D1-46AD-B15D-D04D9399A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2304"/>
                <a:ext cx="11" cy="501"/>
              </a:xfrm>
              <a:custGeom>
                <a:avLst/>
                <a:gdLst>
                  <a:gd name="T0" fmla="*/ 0 w 11"/>
                  <a:gd name="T1" fmla="*/ 501 h 501"/>
                  <a:gd name="T2" fmla="*/ 0 w 11"/>
                  <a:gd name="T3" fmla="*/ 2 h 501"/>
                  <a:gd name="T4" fmla="*/ 5 w 11"/>
                  <a:gd name="T5" fmla="*/ 0 h 501"/>
                  <a:gd name="T6" fmla="*/ 11 w 11"/>
                  <a:gd name="T7" fmla="*/ 0 h 501"/>
                  <a:gd name="T8" fmla="*/ 11 w 11"/>
                  <a:gd name="T9" fmla="*/ 501 h 501"/>
                  <a:gd name="T10" fmla="*/ 0 w 11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1"/>
                  <a:gd name="T20" fmla="*/ 11 w 11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1">
                    <a:moveTo>
                      <a:pt x="0" y="501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5" name="Freeform 675">
                <a:extLst>
                  <a:ext uri="{FF2B5EF4-FFF2-40B4-BE49-F238E27FC236}">
                    <a16:creationId xmlns:a16="http://schemas.microsoft.com/office/drawing/2014/main" id="{6A508976-EA67-495B-B99E-2E80F62ED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2302"/>
                <a:ext cx="12" cy="503"/>
              </a:xfrm>
              <a:custGeom>
                <a:avLst/>
                <a:gdLst>
                  <a:gd name="T0" fmla="*/ 0 w 12"/>
                  <a:gd name="T1" fmla="*/ 503 h 503"/>
                  <a:gd name="T2" fmla="*/ 0 w 12"/>
                  <a:gd name="T3" fmla="*/ 2 h 503"/>
                  <a:gd name="T4" fmla="*/ 6 w 12"/>
                  <a:gd name="T5" fmla="*/ 2 h 503"/>
                  <a:gd name="T6" fmla="*/ 12 w 12"/>
                  <a:gd name="T7" fmla="*/ 0 h 503"/>
                  <a:gd name="T8" fmla="*/ 12 w 12"/>
                  <a:gd name="T9" fmla="*/ 503 h 503"/>
                  <a:gd name="T10" fmla="*/ 0 w 12"/>
                  <a:gd name="T11" fmla="*/ 503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03"/>
                  <a:gd name="T20" fmla="*/ 12 w 12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03">
                    <a:moveTo>
                      <a:pt x="0" y="50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03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6" name="Freeform 676">
                <a:extLst>
                  <a:ext uri="{FF2B5EF4-FFF2-40B4-BE49-F238E27FC236}">
                    <a16:creationId xmlns:a16="http://schemas.microsoft.com/office/drawing/2014/main" id="{8B6E78C4-6996-4DC7-8127-6C33F9C44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2302"/>
                <a:ext cx="10" cy="503"/>
              </a:xfrm>
              <a:custGeom>
                <a:avLst/>
                <a:gdLst>
                  <a:gd name="T0" fmla="*/ 0 w 10"/>
                  <a:gd name="T1" fmla="*/ 503 h 503"/>
                  <a:gd name="T2" fmla="*/ 0 w 10"/>
                  <a:gd name="T3" fmla="*/ 2 h 503"/>
                  <a:gd name="T4" fmla="*/ 6 w 10"/>
                  <a:gd name="T5" fmla="*/ 0 h 503"/>
                  <a:gd name="T6" fmla="*/ 10 w 10"/>
                  <a:gd name="T7" fmla="*/ 0 h 503"/>
                  <a:gd name="T8" fmla="*/ 10 w 10"/>
                  <a:gd name="T9" fmla="*/ 503 h 503"/>
                  <a:gd name="T10" fmla="*/ 0 w 10"/>
                  <a:gd name="T11" fmla="*/ 503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3"/>
                  <a:gd name="T20" fmla="*/ 10 w 1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3">
                    <a:moveTo>
                      <a:pt x="0" y="50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503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7" name="Freeform 677">
                <a:extLst>
                  <a:ext uri="{FF2B5EF4-FFF2-40B4-BE49-F238E27FC236}">
                    <a16:creationId xmlns:a16="http://schemas.microsoft.com/office/drawing/2014/main" id="{E7978F58-C95A-490B-9455-B6464D96D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300"/>
                <a:ext cx="10" cy="505"/>
              </a:xfrm>
              <a:custGeom>
                <a:avLst/>
                <a:gdLst>
                  <a:gd name="T0" fmla="*/ 0 w 10"/>
                  <a:gd name="T1" fmla="*/ 505 h 505"/>
                  <a:gd name="T2" fmla="*/ 0 w 10"/>
                  <a:gd name="T3" fmla="*/ 2 h 505"/>
                  <a:gd name="T4" fmla="*/ 4 w 10"/>
                  <a:gd name="T5" fmla="*/ 2 h 505"/>
                  <a:gd name="T6" fmla="*/ 10 w 10"/>
                  <a:gd name="T7" fmla="*/ 0 h 505"/>
                  <a:gd name="T8" fmla="*/ 10 w 10"/>
                  <a:gd name="T9" fmla="*/ 505 h 505"/>
                  <a:gd name="T10" fmla="*/ 0 w 10"/>
                  <a:gd name="T11" fmla="*/ 505 h 5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5"/>
                  <a:gd name="T20" fmla="*/ 10 w 10"/>
                  <a:gd name="T21" fmla="*/ 505 h 5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5">
                    <a:moveTo>
                      <a:pt x="0" y="505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8" name="Freeform 678">
                <a:extLst>
                  <a:ext uri="{FF2B5EF4-FFF2-40B4-BE49-F238E27FC236}">
                    <a16:creationId xmlns:a16="http://schemas.microsoft.com/office/drawing/2014/main" id="{C476211C-82D0-4354-818C-D15D67F1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300"/>
                <a:ext cx="11" cy="505"/>
              </a:xfrm>
              <a:custGeom>
                <a:avLst/>
                <a:gdLst>
                  <a:gd name="T0" fmla="*/ 0 w 11"/>
                  <a:gd name="T1" fmla="*/ 505 h 505"/>
                  <a:gd name="T2" fmla="*/ 0 w 11"/>
                  <a:gd name="T3" fmla="*/ 2 h 505"/>
                  <a:gd name="T4" fmla="*/ 6 w 11"/>
                  <a:gd name="T5" fmla="*/ 0 h 505"/>
                  <a:gd name="T6" fmla="*/ 11 w 11"/>
                  <a:gd name="T7" fmla="*/ 0 h 505"/>
                  <a:gd name="T8" fmla="*/ 11 w 11"/>
                  <a:gd name="T9" fmla="*/ 505 h 505"/>
                  <a:gd name="T10" fmla="*/ 0 w 11"/>
                  <a:gd name="T11" fmla="*/ 505 h 5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5"/>
                  <a:gd name="T20" fmla="*/ 11 w 11"/>
                  <a:gd name="T21" fmla="*/ 505 h 5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5">
                    <a:moveTo>
                      <a:pt x="0" y="505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9" name="Freeform 679">
                <a:extLst>
                  <a:ext uri="{FF2B5EF4-FFF2-40B4-BE49-F238E27FC236}">
                    <a16:creationId xmlns:a16="http://schemas.microsoft.com/office/drawing/2014/main" id="{99B1E90B-6B0B-49B7-A4CE-4A54BB7E3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298"/>
                <a:ext cx="11" cy="507"/>
              </a:xfrm>
              <a:custGeom>
                <a:avLst/>
                <a:gdLst>
                  <a:gd name="T0" fmla="*/ 0 w 11"/>
                  <a:gd name="T1" fmla="*/ 507 h 507"/>
                  <a:gd name="T2" fmla="*/ 0 w 11"/>
                  <a:gd name="T3" fmla="*/ 2 h 507"/>
                  <a:gd name="T4" fmla="*/ 5 w 11"/>
                  <a:gd name="T5" fmla="*/ 2 h 507"/>
                  <a:gd name="T6" fmla="*/ 11 w 11"/>
                  <a:gd name="T7" fmla="*/ 0 h 507"/>
                  <a:gd name="T8" fmla="*/ 11 w 11"/>
                  <a:gd name="T9" fmla="*/ 507 h 507"/>
                  <a:gd name="T10" fmla="*/ 0 w 11"/>
                  <a:gd name="T11" fmla="*/ 507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7"/>
                  <a:gd name="T20" fmla="*/ 11 w 11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7">
                    <a:moveTo>
                      <a:pt x="0" y="507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507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0" name="Freeform 680">
                <a:extLst>
                  <a:ext uri="{FF2B5EF4-FFF2-40B4-BE49-F238E27FC236}">
                    <a16:creationId xmlns:a16="http://schemas.microsoft.com/office/drawing/2014/main" id="{AF452F22-9B1D-49B2-AF28-A5B260E6D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298"/>
                <a:ext cx="10" cy="507"/>
              </a:xfrm>
              <a:custGeom>
                <a:avLst/>
                <a:gdLst>
                  <a:gd name="T0" fmla="*/ 0 w 10"/>
                  <a:gd name="T1" fmla="*/ 507 h 507"/>
                  <a:gd name="T2" fmla="*/ 0 w 10"/>
                  <a:gd name="T3" fmla="*/ 2 h 507"/>
                  <a:gd name="T4" fmla="*/ 6 w 10"/>
                  <a:gd name="T5" fmla="*/ 0 h 507"/>
                  <a:gd name="T6" fmla="*/ 10 w 10"/>
                  <a:gd name="T7" fmla="*/ 0 h 507"/>
                  <a:gd name="T8" fmla="*/ 10 w 10"/>
                  <a:gd name="T9" fmla="*/ 507 h 507"/>
                  <a:gd name="T10" fmla="*/ 0 w 10"/>
                  <a:gd name="T11" fmla="*/ 507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7"/>
                  <a:gd name="T20" fmla="*/ 10 w 10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7">
                    <a:moveTo>
                      <a:pt x="0" y="50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507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1" name="Freeform 681">
                <a:extLst>
                  <a:ext uri="{FF2B5EF4-FFF2-40B4-BE49-F238E27FC236}">
                    <a16:creationId xmlns:a16="http://schemas.microsoft.com/office/drawing/2014/main" id="{3D2D2885-82BA-4AAA-9C4C-BE6042C2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296"/>
                <a:ext cx="10" cy="509"/>
              </a:xfrm>
              <a:custGeom>
                <a:avLst/>
                <a:gdLst>
                  <a:gd name="T0" fmla="*/ 0 w 10"/>
                  <a:gd name="T1" fmla="*/ 509 h 509"/>
                  <a:gd name="T2" fmla="*/ 0 w 10"/>
                  <a:gd name="T3" fmla="*/ 2 h 509"/>
                  <a:gd name="T4" fmla="*/ 4 w 10"/>
                  <a:gd name="T5" fmla="*/ 2 h 509"/>
                  <a:gd name="T6" fmla="*/ 10 w 10"/>
                  <a:gd name="T7" fmla="*/ 0 h 509"/>
                  <a:gd name="T8" fmla="*/ 10 w 10"/>
                  <a:gd name="T9" fmla="*/ 509 h 509"/>
                  <a:gd name="T10" fmla="*/ 0 w 10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09"/>
                  <a:gd name="T20" fmla="*/ 10 w 10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09">
                    <a:moveTo>
                      <a:pt x="0" y="50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2" name="Freeform 682">
                <a:extLst>
                  <a:ext uri="{FF2B5EF4-FFF2-40B4-BE49-F238E27FC236}">
                    <a16:creationId xmlns:a16="http://schemas.microsoft.com/office/drawing/2014/main" id="{744EA4DD-EC9F-462C-ACF5-A025BEDD0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2296"/>
                <a:ext cx="11" cy="509"/>
              </a:xfrm>
              <a:custGeom>
                <a:avLst/>
                <a:gdLst>
                  <a:gd name="T0" fmla="*/ 0 w 11"/>
                  <a:gd name="T1" fmla="*/ 509 h 509"/>
                  <a:gd name="T2" fmla="*/ 0 w 11"/>
                  <a:gd name="T3" fmla="*/ 2 h 509"/>
                  <a:gd name="T4" fmla="*/ 6 w 11"/>
                  <a:gd name="T5" fmla="*/ 0 h 509"/>
                  <a:gd name="T6" fmla="*/ 11 w 11"/>
                  <a:gd name="T7" fmla="*/ 0 h 509"/>
                  <a:gd name="T8" fmla="*/ 11 w 11"/>
                  <a:gd name="T9" fmla="*/ 509 h 509"/>
                  <a:gd name="T10" fmla="*/ 0 w 11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09"/>
                  <a:gd name="T20" fmla="*/ 11 w 11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09">
                    <a:moveTo>
                      <a:pt x="0" y="509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3" name="Freeform 683">
                <a:extLst>
                  <a:ext uri="{FF2B5EF4-FFF2-40B4-BE49-F238E27FC236}">
                    <a16:creationId xmlns:a16="http://schemas.microsoft.com/office/drawing/2014/main" id="{677271DD-B7EF-4382-B948-948533E6C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2294"/>
                <a:ext cx="11" cy="511"/>
              </a:xfrm>
              <a:custGeom>
                <a:avLst/>
                <a:gdLst>
                  <a:gd name="T0" fmla="*/ 0 w 11"/>
                  <a:gd name="T1" fmla="*/ 511 h 511"/>
                  <a:gd name="T2" fmla="*/ 0 w 11"/>
                  <a:gd name="T3" fmla="*/ 2 h 511"/>
                  <a:gd name="T4" fmla="*/ 5 w 11"/>
                  <a:gd name="T5" fmla="*/ 2 h 511"/>
                  <a:gd name="T6" fmla="*/ 11 w 11"/>
                  <a:gd name="T7" fmla="*/ 0 h 511"/>
                  <a:gd name="T8" fmla="*/ 11 w 11"/>
                  <a:gd name="T9" fmla="*/ 511 h 511"/>
                  <a:gd name="T10" fmla="*/ 0 w 11"/>
                  <a:gd name="T11" fmla="*/ 511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1"/>
                  <a:gd name="T20" fmla="*/ 11 w 11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1">
                    <a:moveTo>
                      <a:pt x="0" y="51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51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4" name="Freeform 684">
                <a:extLst>
                  <a:ext uri="{FF2B5EF4-FFF2-40B4-BE49-F238E27FC236}">
                    <a16:creationId xmlns:a16="http://schemas.microsoft.com/office/drawing/2014/main" id="{CC61C09D-4F40-4093-915F-C8AA20AC5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294"/>
                <a:ext cx="10" cy="511"/>
              </a:xfrm>
              <a:custGeom>
                <a:avLst/>
                <a:gdLst>
                  <a:gd name="T0" fmla="*/ 0 w 10"/>
                  <a:gd name="T1" fmla="*/ 511 h 511"/>
                  <a:gd name="T2" fmla="*/ 0 w 10"/>
                  <a:gd name="T3" fmla="*/ 2 h 511"/>
                  <a:gd name="T4" fmla="*/ 6 w 10"/>
                  <a:gd name="T5" fmla="*/ 0 h 511"/>
                  <a:gd name="T6" fmla="*/ 10 w 10"/>
                  <a:gd name="T7" fmla="*/ 0 h 511"/>
                  <a:gd name="T8" fmla="*/ 10 w 10"/>
                  <a:gd name="T9" fmla="*/ 511 h 511"/>
                  <a:gd name="T10" fmla="*/ 0 w 10"/>
                  <a:gd name="T11" fmla="*/ 511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1"/>
                  <a:gd name="T20" fmla="*/ 10 w 10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1">
                    <a:moveTo>
                      <a:pt x="0" y="511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51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5" name="Freeform 685">
                <a:extLst>
                  <a:ext uri="{FF2B5EF4-FFF2-40B4-BE49-F238E27FC236}">
                    <a16:creationId xmlns:a16="http://schemas.microsoft.com/office/drawing/2014/main" id="{B37FAB42-F781-4A95-B508-1CBEF58C5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2293"/>
                <a:ext cx="10" cy="512"/>
              </a:xfrm>
              <a:custGeom>
                <a:avLst/>
                <a:gdLst>
                  <a:gd name="T0" fmla="*/ 0 w 10"/>
                  <a:gd name="T1" fmla="*/ 512 h 512"/>
                  <a:gd name="T2" fmla="*/ 0 w 10"/>
                  <a:gd name="T3" fmla="*/ 1 h 512"/>
                  <a:gd name="T4" fmla="*/ 4 w 10"/>
                  <a:gd name="T5" fmla="*/ 1 h 512"/>
                  <a:gd name="T6" fmla="*/ 10 w 10"/>
                  <a:gd name="T7" fmla="*/ 0 h 512"/>
                  <a:gd name="T8" fmla="*/ 10 w 10"/>
                  <a:gd name="T9" fmla="*/ 512 h 512"/>
                  <a:gd name="T10" fmla="*/ 0 w 10"/>
                  <a:gd name="T11" fmla="*/ 512 h 5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2"/>
                  <a:gd name="T20" fmla="*/ 10 w 10"/>
                  <a:gd name="T21" fmla="*/ 512 h 5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2">
                    <a:moveTo>
                      <a:pt x="0" y="512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0" y="0"/>
                    </a:lnTo>
                    <a:lnTo>
                      <a:pt x="10" y="512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6" name="Freeform 686">
                <a:extLst>
                  <a:ext uri="{FF2B5EF4-FFF2-40B4-BE49-F238E27FC236}">
                    <a16:creationId xmlns:a16="http://schemas.microsoft.com/office/drawing/2014/main" id="{D3DE622E-9409-4694-AE2F-1FEAAE8D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2291"/>
                <a:ext cx="12" cy="514"/>
              </a:xfrm>
              <a:custGeom>
                <a:avLst/>
                <a:gdLst>
                  <a:gd name="T0" fmla="*/ 0 w 12"/>
                  <a:gd name="T1" fmla="*/ 514 h 514"/>
                  <a:gd name="T2" fmla="*/ 0 w 12"/>
                  <a:gd name="T3" fmla="*/ 3 h 514"/>
                  <a:gd name="T4" fmla="*/ 6 w 12"/>
                  <a:gd name="T5" fmla="*/ 2 h 514"/>
                  <a:gd name="T6" fmla="*/ 12 w 12"/>
                  <a:gd name="T7" fmla="*/ 0 h 514"/>
                  <a:gd name="T8" fmla="*/ 12 w 12"/>
                  <a:gd name="T9" fmla="*/ 514 h 514"/>
                  <a:gd name="T10" fmla="*/ 0 w 12"/>
                  <a:gd name="T11" fmla="*/ 514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14"/>
                  <a:gd name="T20" fmla="*/ 12 w 12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14">
                    <a:moveTo>
                      <a:pt x="0" y="514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14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7" name="Freeform 687">
                <a:extLst>
                  <a:ext uri="{FF2B5EF4-FFF2-40B4-BE49-F238E27FC236}">
                    <a16:creationId xmlns:a16="http://schemas.microsoft.com/office/drawing/2014/main" id="{757A928D-74AE-45CD-AFC1-FEF59EDB6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2291"/>
                <a:ext cx="11" cy="514"/>
              </a:xfrm>
              <a:custGeom>
                <a:avLst/>
                <a:gdLst>
                  <a:gd name="T0" fmla="*/ 0 w 11"/>
                  <a:gd name="T1" fmla="*/ 514 h 514"/>
                  <a:gd name="T2" fmla="*/ 0 w 11"/>
                  <a:gd name="T3" fmla="*/ 2 h 514"/>
                  <a:gd name="T4" fmla="*/ 6 w 11"/>
                  <a:gd name="T5" fmla="*/ 0 h 514"/>
                  <a:gd name="T6" fmla="*/ 11 w 11"/>
                  <a:gd name="T7" fmla="*/ 0 h 514"/>
                  <a:gd name="T8" fmla="*/ 11 w 11"/>
                  <a:gd name="T9" fmla="*/ 514 h 514"/>
                  <a:gd name="T10" fmla="*/ 0 w 11"/>
                  <a:gd name="T11" fmla="*/ 514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14"/>
                  <a:gd name="T20" fmla="*/ 11 w 11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14">
                    <a:moveTo>
                      <a:pt x="0" y="514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514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8" name="Freeform 688">
                <a:extLst>
                  <a:ext uri="{FF2B5EF4-FFF2-40B4-BE49-F238E27FC236}">
                    <a16:creationId xmlns:a16="http://schemas.microsoft.com/office/drawing/2014/main" id="{6CBCE55C-85DE-4A5A-AD9F-727908026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2289"/>
                <a:ext cx="9" cy="516"/>
              </a:xfrm>
              <a:custGeom>
                <a:avLst/>
                <a:gdLst>
                  <a:gd name="T0" fmla="*/ 0 w 9"/>
                  <a:gd name="T1" fmla="*/ 516 h 516"/>
                  <a:gd name="T2" fmla="*/ 0 w 9"/>
                  <a:gd name="T3" fmla="*/ 2 h 516"/>
                  <a:gd name="T4" fmla="*/ 5 w 9"/>
                  <a:gd name="T5" fmla="*/ 2 h 516"/>
                  <a:gd name="T6" fmla="*/ 9 w 9"/>
                  <a:gd name="T7" fmla="*/ 0 h 516"/>
                  <a:gd name="T8" fmla="*/ 9 w 9"/>
                  <a:gd name="T9" fmla="*/ 516 h 516"/>
                  <a:gd name="T10" fmla="*/ 0 w 9"/>
                  <a:gd name="T11" fmla="*/ 516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16"/>
                  <a:gd name="T20" fmla="*/ 9 w 9"/>
                  <a:gd name="T21" fmla="*/ 516 h 5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16">
                    <a:moveTo>
                      <a:pt x="0" y="516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9" name="Freeform 689">
                <a:extLst>
                  <a:ext uri="{FF2B5EF4-FFF2-40B4-BE49-F238E27FC236}">
                    <a16:creationId xmlns:a16="http://schemas.microsoft.com/office/drawing/2014/main" id="{09E4049C-3EC3-4ACB-8F22-C1489CFCC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287"/>
                <a:ext cx="10" cy="518"/>
              </a:xfrm>
              <a:custGeom>
                <a:avLst/>
                <a:gdLst>
                  <a:gd name="T0" fmla="*/ 0 w 10"/>
                  <a:gd name="T1" fmla="*/ 518 h 518"/>
                  <a:gd name="T2" fmla="*/ 0 w 10"/>
                  <a:gd name="T3" fmla="*/ 4 h 518"/>
                  <a:gd name="T4" fmla="*/ 4 w 10"/>
                  <a:gd name="T5" fmla="*/ 2 h 518"/>
                  <a:gd name="T6" fmla="*/ 10 w 10"/>
                  <a:gd name="T7" fmla="*/ 0 h 518"/>
                  <a:gd name="T8" fmla="*/ 10 w 10"/>
                  <a:gd name="T9" fmla="*/ 518 h 518"/>
                  <a:gd name="T10" fmla="*/ 0 w 10"/>
                  <a:gd name="T11" fmla="*/ 518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18"/>
                  <a:gd name="T20" fmla="*/ 10 w 10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18">
                    <a:moveTo>
                      <a:pt x="0" y="51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518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0" name="Freeform 690">
                <a:extLst>
                  <a:ext uri="{FF2B5EF4-FFF2-40B4-BE49-F238E27FC236}">
                    <a16:creationId xmlns:a16="http://schemas.microsoft.com/office/drawing/2014/main" id="{CC61FEE6-79A9-490B-B467-9B37645CB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287"/>
                <a:ext cx="12" cy="518"/>
              </a:xfrm>
              <a:custGeom>
                <a:avLst/>
                <a:gdLst>
                  <a:gd name="T0" fmla="*/ 0 w 12"/>
                  <a:gd name="T1" fmla="*/ 518 h 518"/>
                  <a:gd name="T2" fmla="*/ 0 w 12"/>
                  <a:gd name="T3" fmla="*/ 2 h 518"/>
                  <a:gd name="T4" fmla="*/ 6 w 12"/>
                  <a:gd name="T5" fmla="*/ 0 h 518"/>
                  <a:gd name="T6" fmla="*/ 12 w 12"/>
                  <a:gd name="T7" fmla="*/ 0 h 518"/>
                  <a:gd name="T8" fmla="*/ 12 w 12"/>
                  <a:gd name="T9" fmla="*/ 518 h 518"/>
                  <a:gd name="T10" fmla="*/ 0 w 12"/>
                  <a:gd name="T11" fmla="*/ 518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18"/>
                  <a:gd name="T20" fmla="*/ 12 w 12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18">
                    <a:moveTo>
                      <a:pt x="0" y="518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518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1" name="Freeform 691">
                <a:extLst>
                  <a:ext uri="{FF2B5EF4-FFF2-40B4-BE49-F238E27FC236}">
                    <a16:creationId xmlns:a16="http://schemas.microsoft.com/office/drawing/2014/main" id="{7E6A5407-9263-47D3-9D3E-321B428BB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2285"/>
                <a:ext cx="11" cy="520"/>
              </a:xfrm>
              <a:custGeom>
                <a:avLst/>
                <a:gdLst>
                  <a:gd name="T0" fmla="*/ 0 w 11"/>
                  <a:gd name="T1" fmla="*/ 520 h 520"/>
                  <a:gd name="T2" fmla="*/ 0 w 11"/>
                  <a:gd name="T3" fmla="*/ 2 h 520"/>
                  <a:gd name="T4" fmla="*/ 6 w 11"/>
                  <a:gd name="T5" fmla="*/ 2 h 520"/>
                  <a:gd name="T6" fmla="*/ 11 w 11"/>
                  <a:gd name="T7" fmla="*/ 0 h 520"/>
                  <a:gd name="T8" fmla="*/ 11 w 11"/>
                  <a:gd name="T9" fmla="*/ 520 h 520"/>
                  <a:gd name="T10" fmla="*/ 0 w 11"/>
                  <a:gd name="T11" fmla="*/ 52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20"/>
                  <a:gd name="T20" fmla="*/ 11 w 11"/>
                  <a:gd name="T21" fmla="*/ 520 h 5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20">
                    <a:moveTo>
                      <a:pt x="0" y="52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520"/>
                    </a:lnTo>
                    <a:lnTo>
                      <a:pt x="0" y="52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2" name="Freeform 692">
                <a:extLst>
                  <a:ext uri="{FF2B5EF4-FFF2-40B4-BE49-F238E27FC236}">
                    <a16:creationId xmlns:a16="http://schemas.microsoft.com/office/drawing/2014/main" id="{7FFA2ACB-7057-4392-8DAE-DFC639F6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283"/>
                <a:ext cx="9" cy="522"/>
              </a:xfrm>
              <a:custGeom>
                <a:avLst/>
                <a:gdLst>
                  <a:gd name="T0" fmla="*/ 0 w 9"/>
                  <a:gd name="T1" fmla="*/ 522 h 522"/>
                  <a:gd name="T2" fmla="*/ 0 w 9"/>
                  <a:gd name="T3" fmla="*/ 4 h 522"/>
                  <a:gd name="T4" fmla="*/ 5 w 9"/>
                  <a:gd name="T5" fmla="*/ 2 h 522"/>
                  <a:gd name="T6" fmla="*/ 9 w 9"/>
                  <a:gd name="T7" fmla="*/ 0 h 522"/>
                  <a:gd name="T8" fmla="*/ 9 w 9"/>
                  <a:gd name="T9" fmla="*/ 522 h 522"/>
                  <a:gd name="T10" fmla="*/ 0 w 9"/>
                  <a:gd name="T11" fmla="*/ 522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2"/>
                  <a:gd name="T20" fmla="*/ 9 w 9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2">
                    <a:moveTo>
                      <a:pt x="0" y="522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3" name="Freeform 693">
                <a:extLst>
                  <a:ext uri="{FF2B5EF4-FFF2-40B4-BE49-F238E27FC236}">
                    <a16:creationId xmlns:a16="http://schemas.microsoft.com/office/drawing/2014/main" id="{51523DBF-C82B-4DF4-8D84-0B9507E5B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281"/>
                <a:ext cx="10" cy="524"/>
              </a:xfrm>
              <a:custGeom>
                <a:avLst/>
                <a:gdLst>
                  <a:gd name="T0" fmla="*/ 0 w 10"/>
                  <a:gd name="T1" fmla="*/ 524 h 524"/>
                  <a:gd name="T2" fmla="*/ 0 w 10"/>
                  <a:gd name="T3" fmla="*/ 4 h 524"/>
                  <a:gd name="T4" fmla="*/ 4 w 10"/>
                  <a:gd name="T5" fmla="*/ 2 h 524"/>
                  <a:gd name="T6" fmla="*/ 10 w 10"/>
                  <a:gd name="T7" fmla="*/ 0 h 524"/>
                  <a:gd name="T8" fmla="*/ 10 w 10"/>
                  <a:gd name="T9" fmla="*/ 524 h 524"/>
                  <a:gd name="T10" fmla="*/ 0 w 10"/>
                  <a:gd name="T11" fmla="*/ 524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4"/>
                  <a:gd name="T20" fmla="*/ 10 w 1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4">
                    <a:moveTo>
                      <a:pt x="0" y="52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4" name="Freeform 694">
                <a:extLst>
                  <a:ext uri="{FF2B5EF4-FFF2-40B4-BE49-F238E27FC236}">
                    <a16:creationId xmlns:a16="http://schemas.microsoft.com/office/drawing/2014/main" id="{70317DC7-55A3-4299-AD9B-D851A56E3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281"/>
                <a:ext cx="12" cy="524"/>
              </a:xfrm>
              <a:custGeom>
                <a:avLst/>
                <a:gdLst>
                  <a:gd name="T0" fmla="*/ 0 w 12"/>
                  <a:gd name="T1" fmla="*/ 524 h 524"/>
                  <a:gd name="T2" fmla="*/ 0 w 12"/>
                  <a:gd name="T3" fmla="*/ 2 h 524"/>
                  <a:gd name="T4" fmla="*/ 6 w 12"/>
                  <a:gd name="T5" fmla="*/ 0 h 524"/>
                  <a:gd name="T6" fmla="*/ 12 w 12"/>
                  <a:gd name="T7" fmla="*/ 0 h 524"/>
                  <a:gd name="T8" fmla="*/ 12 w 12"/>
                  <a:gd name="T9" fmla="*/ 524 h 524"/>
                  <a:gd name="T10" fmla="*/ 0 w 12"/>
                  <a:gd name="T11" fmla="*/ 524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24"/>
                  <a:gd name="T20" fmla="*/ 12 w 12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24">
                    <a:moveTo>
                      <a:pt x="0" y="524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5" name="Freeform 695">
                <a:extLst>
                  <a:ext uri="{FF2B5EF4-FFF2-40B4-BE49-F238E27FC236}">
                    <a16:creationId xmlns:a16="http://schemas.microsoft.com/office/drawing/2014/main" id="{95E19964-7A19-42FB-AA67-0EBC58E64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2279"/>
                <a:ext cx="12" cy="526"/>
              </a:xfrm>
              <a:custGeom>
                <a:avLst/>
                <a:gdLst>
                  <a:gd name="T0" fmla="*/ 0 w 12"/>
                  <a:gd name="T1" fmla="*/ 526 h 526"/>
                  <a:gd name="T2" fmla="*/ 0 w 12"/>
                  <a:gd name="T3" fmla="*/ 2 h 526"/>
                  <a:gd name="T4" fmla="*/ 6 w 12"/>
                  <a:gd name="T5" fmla="*/ 2 h 526"/>
                  <a:gd name="T6" fmla="*/ 12 w 12"/>
                  <a:gd name="T7" fmla="*/ 0 h 526"/>
                  <a:gd name="T8" fmla="*/ 12 w 12"/>
                  <a:gd name="T9" fmla="*/ 526 h 526"/>
                  <a:gd name="T10" fmla="*/ 0 w 12"/>
                  <a:gd name="T11" fmla="*/ 526 h 5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26"/>
                  <a:gd name="T20" fmla="*/ 12 w 12"/>
                  <a:gd name="T21" fmla="*/ 526 h 5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26">
                    <a:moveTo>
                      <a:pt x="0" y="526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26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6" name="Freeform 696">
                <a:extLst>
                  <a:ext uri="{FF2B5EF4-FFF2-40B4-BE49-F238E27FC236}">
                    <a16:creationId xmlns:a16="http://schemas.microsoft.com/office/drawing/2014/main" id="{FD9717D8-C55C-4262-999A-F197198A0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2277"/>
                <a:ext cx="9" cy="528"/>
              </a:xfrm>
              <a:custGeom>
                <a:avLst/>
                <a:gdLst>
                  <a:gd name="T0" fmla="*/ 0 w 9"/>
                  <a:gd name="T1" fmla="*/ 528 h 528"/>
                  <a:gd name="T2" fmla="*/ 0 w 9"/>
                  <a:gd name="T3" fmla="*/ 4 h 528"/>
                  <a:gd name="T4" fmla="*/ 6 w 9"/>
                  <a:gd name="T5" fmla="*/ 2 h 528"/>
                  <a:gd name="T6" fmla="*/ 9 w 9"/>
                  <a:gd name="T7" fmla="*/ 0 h 528"/>
                  <a:gd name="T8" fmla="*/ 9 w 9"/>
                  <a:gd name="T9" fmla="*/ 528 h 528"/>
                  <a:gd name="T10" fmla="*/ 0 w 9"/>
                  <a:gd name="T11" fmla="*/ 528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28"/>
                  <a:gd name="T20" fmla="*/ 9 w 9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28">
                    <a:moveTo>
                      <a:pt x="0" y="528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7" name="Freeform 697">
                <a:extLst>
                  <a:ext uri="{FF2B5EF4-FFF2-40B4-BE49-F238E27FC236}">
                    <a16:creationId xmlns:a16="http://schemas.microsoft.com/office/drawing/2014/main" id="{430EC801-6E40-44F6-8B9D-C50AD28BD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2275"/>
                <a:ext cx="9" cy="530"/>
              </a:xfrm>
              <a:custGeom>
                <a:avLst/>
                <a:gdLst>
                  <a:gd name="T0" fmla="*/ 0 w 9"/>
                  <a:gd name="T1" fmla="*/ 530 h 530"/>
                  <a:gd name="T2" fmla="*/ 0 w 9"/>
                  <a:gd name="T3" fmla="*/ 4 h 530"/>
                  <a:gd name="T4" fmla="*/ 3 w 9"/>
                  <a:gd name="T5" fmla="*/ 2 h 530"/>
                  <a:gd name="T6" fmla="*/ 9 w 9"/>
                  <a:gd name="T7" fmla="*/ 0 h 530"/>
                  <a:gd name="T8" fmla="*/ 9 w 9"/>
                  <a:gd name="T9" fmla="*/ 530 h 530"/>
                  <a:gd name="T10" fmla="*/ 0 w 9"/>
                  <a:gd name="T11" fmla="*/ 53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0"/>
                  <a:gd name="T20" fmla="*/ 9 w 9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0">
                    <a:moveTo>
                      <a:pt x="0" y="530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8" name="Freeform 698">
                <a:extLst>
                  <a:ext uri="{FF2B5EF4-FFF2-40B4-BE49-F238E27FC236}">
                    <a16:creationId xmlns:a16="http://schemas.microsoft.com/office/drawing/2014/main" id="{504F9CF8-014F-4937-A804-2AA97ABB9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2273"/>
                <a:ext cx="12" cy="532"/>
              </a:xfrm>
              <a:custGeom>
                <a:avLst/>
                <a:gdLst>
                  <a:gd name="T0" fmla="*/ 0 w 12"/>
                  <a:gd name="T1" fmla="*/ 532 h 532"/>
                  <a:gd name="T2" fmla="*/ 0 w 12"/>
                  <a:gd name="T3" fmla="*/ 4 h 532"/>
                  <a:gd name="T4" fmla="*/ 6 w 12"/>
                  <a:gd name="T5" fmla="*/ 2 h 532"/>
                  <a:gd name="T6" fmla="*/ 12 w 12"/>
                  <a:gd name="T7" fmla="*/ 0 h 532"/>
                  <a:gd name="T8" fmla="*/ 12 w 12"/>
                  <a:gd name="T9" fmla="*/ 532 h 532"/>
                  <a:gd name="T10" fmla="*/ 0 w 12"/>
                  <a:gd name="T11" fmla="*/ 532 h 5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32"/>
                  <a:gd name="T20" fmla="*/ 12 w 12"/>
                  <a:gd name="T21" fmla="*/ 532 h 5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32">
                    <a:moveTo>
                      <a:pt x="0" y="532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32"/>
                    </a:lnTo>
                    <a:lnTo>
                      <a:pt x="0" y="532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9" name="Freeform 699">
                <a:extLst>
                  <a:ext uri="{FF2B5EF4-FFF2-40B4-BE49-F238E27FC236}">
                    <a16:creationId xmlns:a16="http://schemas.microsoft.com/office/drawing/2014/main" id="{62E6158B-003C-45E3-AE47-4345A3288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2271"/>
                <a:ext cx="12" cy="534"/>
              </a:xfrm>
              <a:custGeom>
                <a:avLst/>
                <a:gdLst>
                  <a:gd name="T0" fmla="*/ 0 w 12"/>
                  <a:gd name="T1" fmla="*/ 534 h 534"/>
                  <a:gd name="T2" fmla="*/ 0 w 12"/>
                  <a:gd name="T3" fmla="*/ 4 h 534"/>
                  <a:gd name="T4" fmla="*/ 6 w 12"/>
                  <a:gd name="T5" fmla="*/ 2 h 534"/>
                  <a:gd name="T6" fmla="*/ 12 w 12"/>
                  <a:gd name="T7" fmla="*/ 0 h 534"/>
                  <a:gd name="T8" fmla="*/ 12 w 12"/>
                  <a:gd name="T9" fmla="*/ 534 h 534"/>
                  <a:gd name="T10" fmla="*/ 0 w 12"/>
                  <a:gd name="T11" fmla="*/ 534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34"/>
                  <a:gd name="T20" fmla="*/ 12 w 12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34">
                    <a:moveTo>
                      <a:pt x="0" y="534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0" name="Freeform 700">
                <a:extLst>
                  <a:ext uri="{FF2B5EF4-FFF2-40B4-BE49-F238E27FC236}">
                    <a16:creationId xmlns:a16="http://schemas.microsoft.com/office/drawing/2014/main" id="{2C31457A-4E1F-4CF2-95D1-2964B0ACA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2269"/>
                <a:ext cx="11" cy="536"/>
              </a:xfrm>
              <a:custGeom>
                <a:avLst/>
                <a:gdLst>
                  <a:gd name="T0" fmla="*/ 0 w 11"/>
                  <a:gd name="T1" fmla="*/ 536 h 536"/>
                  <a:gd name="T2" fmla="*/ 0 w 11"/>
                  <a:gd name="T3" fmla="*/ 4 h 536"/>
                  <a:gd name="T4" fmla="*/ 6 w 11"/>
                  <a:gd name="T5" fmla="*/ 2 h 536"/>
                  <a:gd name="T6" fmla="*/ 11 w 11"/>
                  <a:gd name="T7" fmla="*/ 0 h 536"/>
                  <a:gd name="T8" fmla="*/ 11 w 11"/>
                  <a:gd name="T9" fmla="*/ 536 h 536"/>
                  <a:gd name="T10" fmla="*/ 0 w 11"/>
                  <a:gd name="T11" fmla="*/ 536 h 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6"/>
                  <a:gd name="T20" fmla="*/ 11 w 11"/>
                  <a:gd name="T21" fmla="*/ 536 h 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6">
                    <a:moveTo>
                      <a:pt x="0" y="53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1" name="Freeform 701">
                <a:extLst>
                  <a:ext uri="{FF2B5EF4-FFF2-40B4-BE49-F238E27FC236}">
                    <a16:creationId xmlns:a16="http://schemas.microsoft.com/office/drawing/2014/main" id="{93EBD264-D4A3-4024-9FE1-56F7D5A2F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2268"/>
                <a:ext cx="9" cy="537"/>
              </a:xfrm>
              <a:custGeom>
                <a:avLst/>
                <a:gdLst>
                  <a:gd name="T0" fmla="*/ 0 w 9"/>
                  <a:gd name="T1" fmla="*/ 537 h 537"/>
                  <a:gd name="T2" fmla="*/ 0 w 9"/>
                  <a:gd name="T3" fmla="*/ 3 h 537"/>
                  <a:gd name="T4" fmla="*/ 5 w 9"/>
                  <a:gd name="T5" fmla="*/ 1 h 537"/>
                  <a:gd name="T6" fmla="*/ 9 w 9"/>
                  <a:gd name="T7" fmla="*/ 0 h 537"/>
                  <a:gd name="T8" fmla="*/ 9 w 9"/>
                  <a:gd name="T9" fmla="*/ 537 h 537"/>
                  <a:gd name="T10" fmla="*/ 0 w 9"/>
                  <a:gd name="T11" fmla="*/ 537 h 5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37"/>
                  <a:gd name="T20" fmla="*/ 9 w 9"/>
                  <a:gd name="T21" fmla="*/ 537 h 5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37">
                    <a:moveTo>
                      <a:pt x="0" y="537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537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2" name="Freeform 702">
                <a:extLst>
                  <a:ext uri="{FF2B5EF4-FFF2-40B4-BE49-F238E27FC236}">
                    <a16:creationId xmlns:a16="http://schemas.microsoft.com/office/drawing/2014/main" id="{ACCF6913-10EF-440A-80E9-726665EF4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268"/>
                <a:ext cx="10" cy="537"/>
              </a:xfrm>
              <a:custGeom>
                <a:avLst/>
                <a:gdLst>
                  <a:gd name="T0" fmla="*/ 0 w 10"/>
                  <a:gd name="T1" fmla="*/ 537 h 537"/>
                  <a:gd name="T2" fmla="*/ 0 w 10"/>
                  <a:gd name="T3" fmla="*/ 1 h 537"/>
                  <a:gd name="T4" fmla="*/ 4 w 10"/>
                  <a:gd name="T5" fmla="*/ 0 h 537"/>
                  <a:gd name="T6" fmla="*/ 10 w 10"/>
                  <a:gd name="T7" fmla="*/ 0 h 537"/>
                  <a:gd name="T8" fmla="*/ 10 w 10"/>
                  <a:gd name="T9" fmla="*/ 537 h 537"/>
                  <a:gd name="T10" fmla="*/ 0 w 10"/>
                  <a:gd name="T11" fmla="*/ 537 h 5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37"/>
                  <a:gd name="T20" fmla="*/ 10 w 10"/>
                  <a:gd name="T21" fmla="*/ 537 h 5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37">
                    <a:moveTo>
                      <a:pt x="0" y="537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537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3" name="Freeform 703">
                <a:extLst>
                  <a:ext uri="{FF2B5EF4-FFF2-40B4-BE49-F238E27FC236}">
                    <a16:creationId xmlns:a16="http://schemas.microsoft.com/office/drawing/2014/main" id="{7EE57358-4CAC-474B-BECF-0163835E5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266"/>
                <a:ext cx="12" cy="539"/>
              </a:xfrm>
              <a:custGeom>
                <a:avLst/>
                <a:gdLst>
                  <a:gd name="T0" fmla="*/ 0 w 12"/>
                  <a:gd name="T1" fmla="*/ 539 h 539"/>
                  <a:gd name="T2" fmla="*/ 0 w 12"/>
                  <a:gd name="T3" fmla="*/ 2 h 539"/>
                  <a:gd name="T4" fmla="*/ 6 w 12"/>
                  <a:gd name="T5" fmla="*/ 2 h 539"/>
                  <a:gd name="T6" fmla="*/ 12 w 12"/>
                  <a:gd name="T7" fmla="*/ 0 h 539"/>
                  <a:gd name="T8" fmla="*/ 12 w 12"/>
                  <a:gd name="T9" fmla="*/ 539 h 539"/>
                  <a:gd name="T10" fmla="*/ 0 w 12"/>
                  <a:gd name="T11" fmla="*/ 539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39"/>
                  <a:gd name="T20" fmla="*/ 12 w 12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39">
                    <a:moveTo>
                      <a:pt x="0" y="539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39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4" name="Freeform 704">
                <a:extLst>
                  <a:ext uri="{FF2B5EF4-FFF2-40B4-BE49-F238E27FC236}">
                    <a16:creationId xmlns:a16="http://schemas.microsoft.com/office/drawing/2014/main" id="{FF3C2B9E-336A-4B41-B042-2EB5C27F2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264"/>
                <a:ext cx="12" cy="541"/>
              </a:xfrm>
              <a:custGeom>
                <a:avLst/>
                <a:gdLst>
                  <a:gd name="T0" fmla="*/ 0 w 12"/>
                  <a:gd name="T1" fmla="*/ 541 h 541"/>
                  <a:gd name="T2" fmla="*/ 0 w 12"/>
                  <a:gd name="T3" fmla="*/ 4 h 541"/>
                  <a:gd name="T4" fmla="*/ 6 w 12"/>
                  <a:gd name="T5" fmla="*/ 2 h 541"/>
                  <a:gd name="T6" fmla="*/ 12 w 12"/>
                  <a:gd name="T7" fmla="*/ 0 h 541"/>
                  <a:gd name="T8" fmla="*/ 12 w 12"/>
                  <a:gd name="T9" fmla="*/ 541 h 541"/>
                  <a:gd name="T10" fmla="*/ 0 w 12"/>
                  <a:gd name="T11" fmla="*/ 541 h 5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41"/>
                  <a:gd name="T20" fmla="*/ 12 w 12"/>
                  <a:gd name="T21" fmla="*/ 541 h 5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41">
                    <a:moveTo>
                      <a:pt x="0" y="541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41"/>
                    </a:lnTo>
                    <a:lnTo>
                      <a:pt x="0" y="541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" name="Freeform 705">
                <a:extLst>
                  <a:ext uri="{FF2B5EF4-FFF2-40B4-BE49-F238E27FC236}">
                    <a16:creationId xmlns:a16="http://schemas.microsoft.com/office/drawing/2014/main" id="{DC304EA6-88C4-4641-97CB-1090B27CB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2262"/>
                <a:ext cx="9" cy="543"/>
              </a:xfrm>
              <a:custGeom>
                <a:avLst/>
                <a:gdLst>
                  <a:gd name="T0" fmla="*/ 0 w 9"/>
                  <a:gd name="T1" fmla="*/ 543 h 543"/>
                  <a:gd name="T2" fmla="*/ 0 w 9"/>
                  <a:gd name="T3" fmla="*/ 4 h 543"/>
                  <a:gd name="T4" fmla="*/ 6 w 9"/>
                  <a:gd name="T5" fmla="*/ 2 h 543"/>
                  <a:gd name="T6" fmla="*/ 9 w 9"/>
                  <a:gd name="T7" fmla="*/ 0 h 543"/>
                  <a:gd name="T8" fmla="*/ 9 w 9"/>
                  <a:gd name="T9" fmla="*/ 543 h 543"/>
                  <a:gd name="T10" fmla="*/ 0 w 9"/>
                  <a:gd name="T11" fmla="*/ 543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43"/>
                  <a:gd name="T20" fmla="*/ 9 w 9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43">
                    <a:moveTo>
                      <a:pt x="0" y="543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543"/>
                    </a:lnTo>
                    <a:lnTo>
                      <a:pt x="0" y="543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6" name="Freeform 706">
                <a:extLst>
                  <a:ext uri="{FF2B5EF4-FFF2-40B4-BE49-F238E27FC236}">
                    <a16:creationId xmlns:a16="http://schemas.microsoft.com/office/drawing/2014/main" id="{FFCE88C1-B260-4D1B-AF09-D4F87E4D4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258"/>
                <a:ext cx="9" cy="547"/>
              </a:xfrm>
              <a:custGeom>
                <a:avLst/>
                <a:gdLst>
                  <a:gd name="T0" fmla="*/ 0 w 9"/>
                  <a:gd name="T1" fmla="*/ 547 h 547"/>
                  <a:gd name="T2" fmla="*/ 0 w 9"/>
                  <a:gd name="T3" fmla="*/ 6 h 547"/>
                  <a:gd name="T4" fmla="*/ 3 w 9"/>
                  <a:gd name="T5" fmla="*/ 4 h 547"/>
                  <a:gd name="T6" fmla="*/ 9 w 9"/>
                  <a:gd name="T7" fmla="*/ 0 h 547"/>
                  <a:gd name="T8" fmla="*/ 9 w 9"/>
                  <a:gd name="T9" fmla="*/ 547 h 547"/>
                  <a:gd name="T10" fmla="*/ 0 w 9"/>
                  <a:gd name="T11" fmla="*/ 547 h 5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47"/>
                  <a:gd name="T20" fmla="*/ 9 w 9"/>
                  <a:gd name="T21" fmla="*/ 547 h 5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47">
                    <a:moveTo>
                      <a:pt x="0" y="547"/>
                    </a:moveTo>
                    <a:lnTo>
                      <a:pt x="0" y="6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9" y="547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" name="Freeform 707">
                <a:extLst>
                  <a:ext uri="{FF2B5EF4-FFF2-40B4-BE49-F238E27FC236}">
                    <a16:creationId xmlns:a16="http://schemas.microsoft.com/office/drawing/2014/main" id="{378CDB63-FB9E-4659-9DBF-4F4C6DA1A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256"/>
                <a:ext cx="12" cy="549"/>
              </a:xfrm>
              <a:custGeom>
                <a:avLst/>
                <a:gdLst>
                  <a:gd name="T0" fmla="*/ 0 w 12"/>
                  <a:gd name="T1" fmla="*/ 549 h 549"/>
                  <a:gd name="T2" fmla="*/ 0 w 12"/>
                  <a:gd name="T3" fmla="*/ 6 h 549"/>
                  <a:gd name="T4" fmla="*/ 6 w 12"/>
                  <a:gd name="T5" fmla="*/ 2 h 549"/>
                  <a:gd name="T6" fmla="*/ 12 w 12"/>
                  <a:gd name="T7" fmla="*/ 0 h 549"/>
                  <a:gd name="T8" fmla="*/ 12 w 12"/>
                  <a:gd name="T9" fmla="*/ 549 h 549"/>
                  <a:gd name="T10" fmla="*/ 0 w 12"/>
                  <a:gd name="T11" fmla="*/ 549 h 5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49"/>
                  <a:gd name="T20" fmla="*/ 12 w 12"/>
                  <a:gd name="T21" fmla="*/ 549 h 5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49">
                    <a:moveTo>
                      <a:pt x="0" y="549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49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8" name="Freeform 708">
                <a:extLst>
                  <a:ext uri="{FF2B5EF4-FFF2-40B4-BE49-F238E27FC236}">
                    <a16:creationId xmlns:a16="http://schemas.microsoft.com/office/drawing/2014/main" id="{1BBC0D72-3605-4CC5-A013-D0FC8210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254"/>
                <a:ext cx="12" cy="551"/>
              </a:xfrm>
              <a:custGeom>
                <a:avLst/>
                <a:gdLst>
                  <a:gd name="T0" fmla="*/ 0 w 12"/>
                  <a:gd name="T1" fmla="*/ 551 h 551"/>
                  <a:gd name="T2" fmla="*/ 0 w 12"/>
                  <a:gd name="T3" fmla="*/ 4 h 551"/>
                  <a:gd name="T4" fmla="*/ 6 w 12"/>
                  <a:gd name="T5" fmla="*/ 2 h 551"/>
                  <a:gd name="T6" fmla="*/ 12 w 12"/>
                  <a:gd name="T7" fmla="*/ 0 h 551"/>
                  <a:gd name="T8" fmla="*/ 12 w 12"/>
                  <a:gd name="T9" fmla="*/ 551 h 551"/>
                  <a:gd name="T10" fmla="*/ 0 w 12"/>
                  <a:gd name="T11" fmla="*/ 551 h 5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51"/>
                  <a:gd name="T20" fmla="*/ 12 w 12"/>
                  <a:gd name="T21" fmla="*/ 551 h 5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51">
                    <a:moveTo>
                      <a:pt x="0" y="551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51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9" name="Freeform 709">
                <a:extLst>
                  <a:ext uri="{FF2B5EF4-FFF2-40B4-BE49-F238E27FC236}">
                    <a16:creationId xmlns:a16="http://schemas.microsoft.com/office/drawing/2014/main" id="{129909BF-6EFC-4E95-AC29-B4A084147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252"/>
                <a:ext cx="9" cy="553"/>
              </a:xfrm>
              <a:custGeom>
                <a:avLst/>
                <a:gdLst>
                  <a:gd name="T0" fmla="*/ 0 w 9"/>
                  <a:gd name="T1" fmla="*/ 553 h 553"/>
                  <a:gd name="T2" fmla="*/ 0 w 9"/>
                  <a:gd name="T3" fmla="*/ 4 h 553"/>
                  <a:gd name="T4" fmla="*/ 6 w 9"/>
                  <a:gd name="T5" fmla="*/ 2 h 553"/>
                  <a:gd name="T6" fmla="*/ 9 w 9"/>
                  <a:gd name="T7" fmla="*/ 0 h 553"/>
                  <a:gd name="T8" fmla="*/ 9 w 9"/>
                  <a:gd name="T9" fmla="*/ 553 h 553"/>
                  <a:gd name="T10" fmla="*/ 0 w 9"/>
                  <a:gd name="T11" fmla="*/ 553 h 5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53"/>
                  <a:gd name="T20" fmla="*/ 9 w 9"/>
                  <a:gd name="T21" fmla="*/ 553 h 5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53">
                    <a:moveTo>
                      <a:pt x="0" y="553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553"/>
                    </a:lnTo>
                    <a:lnTo>
                      <a:pt x="0" y="553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0" name="Freeform 710">
                <a:extLst>
                  <a:ext uri="{FF2B5EF4-FFF2-40B4-BE49-F238E27FC236}">
                    <a16:creationId xmlns:a16="http://schemas.microsoft.com/office/drawing/2014/main" id="{A59BBA77-5DDB-4C3F-81F8-36E1219EB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250"/>
                <a:ext cx="9" cy="555"/>
              </a:xfrm>
              <a:custGeom>
                <a:avLst/>
                <a:gdLst>
                  <a:gd name="T0" fmla="*/ 0 w 9"/>
                  <a:gd name="T1" fmla="*/ 555 h 555"/>
                  <a:gd name="T2" fmla="*/ 0 w 9"/>
                  <a:gd name="T3" fmla="*/ 4 h 555"/>
                  <a:gd name="T4" fmla="*/ 3 w 9"/>
                  <a:gd name="T5" fmla="*/ 2 h 555"/>
                  <a:gd name="T6" fmla="*/ 9 w 9"/>
                  <a:gd name="T7" fmla="*/ 0 h 555"/>
                  <a:gd name="T8" fmla="*/ 9 w 9"/>
                  <a:gd name="T9" fmla="*/ 555 h 555"/>
                  <a:gd name="T10" fmla="*/ 0 w 9"/>
                  <a:gd name="T11" fmla="*/ 555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55"/>
                  <a:gd name="T20" fmla="*/ 9 w 9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55">
                    <a:moveTo>
                      <a:pt x="0" y="555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9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1" name="Freeform 711">
                <a:extLst>
                  <a:ext uri="{FF2B5EF4-FFF2-40B4-BE49-F238E27FC236}">
                    <a16:creationId xmlns:a16="http://schemas.microsoft.com/office/drawing/2014/main" id="{C2574143-6E5C-40E8-8A44-5849E72B4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248"/>
                <a:ext cx="12" cy="557"/>
              </a:xfrm>
              <a:custGeom>
                <a:avLst/>
                <a:gdLst>
                  <a:gd name="T0" fmla="*/ 0 w 12"/>
                  <a:gd name="T1" fmla="*/ 557 h 557"/>
                  <a:gd name="T2" fmla="*/ 0 w 12"/>
                  <a:gd name="T3" fmla="*/ 4 h 557"/>
                  <a:gd name="T4" fmla="*/ 6 w 12"/>
                  <a:gd name="T5" fmla="*/ 2 h 557"/>
                  <a:gd name="T6" fmla="*/ 12 w 12"/>
                  <a:gd name="T7" fmla="*/ 0 h 557"/>
                  <a:gd name="T8" fmla="*/ 12 w 12"/>
                  <a:gd name="T9" fmla="*/ 557 h 557"/>
                  <a:gd name="T10" fmla="*/ 0 w 12"/>
                  <a:gd name="T11" fmla="*/ 557 h 5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57"/>
                  <a:gd name="T20" fmla="*/ 12 w 12"/>
                  <a:gd name="T21" fmla="*/ 557 h 5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57">
                    <a:moveTo>
                      <a:pt x="0" y="557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5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2" name="Freeform 712">
                <a:extLst>
                  <a:ext uri="{FF2B5EF4-FFF2-40B4-BE49-F238E27FC236}">
                    <a16:creationId xmlns:a16="http://schemas.microsoft.com/office/drawing/2014/main" id="{C1AC908B-77F2-45C4-BF67-EEECBB3EF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246"/>
                <a:ext cx="12" cy="559"/>
              </a:xfrm>
              <a:custGeom>
                <a:avLst/>
                <a:gdLst>
                  <a:gd name="T0" fmla="*/ 0 w 12"/>
                  <a:gd name="T1" fmla="*/ 559 h 559"/>
                  <a:gd name="T2" fmla="*/ 0 w 12"/>
                  <a:gd name="T3" fmla="*/ 4 h 559"/>
                  <a:gd name="T4" fmla="*/ 6 w 12"/>
                  <a:gd name="T5" fmla="*/ 2 h 559"/>
                  <a:gd name="T6" fmla="*/ 12 w 12"/>
                  <a:gd name="T7" fmla="*/ 0 h 559"/>
                  <a:gd name="T8" fmla="*/ 12 w 12"/>
                  <a:gd name="T9" fmla="*/ 559 h 559"/>
                  <a:gd name="T10" fmla="*/ 0 w 12"/>
                  <a:gd name="T11" fmla="*/ 559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59"/>
                  <a:gd name="T20" fmla="*/ 12 w 12"/>
                  <a:gd name="T21" fmla="*/ 559 h 5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59">
                    <a:moveTo>
                      <a:pt x="0" y="559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59"/>
                    </a:lnTo>
                    <a:lnTo>
                      <a:pt x="0" y="559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3" name="Freeform 713">
                <a:extLst>
                  <a:ext uri="{FF2B5EF4-FFF2-40B4-BE49-F238E27FC236}">
                    <a16:creationId xmlns:a16="http://schemas.microsoft.com/office/drawing/2014/main" id="{0B0BAEA5-982F-4E57-82F7-03C98AE05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243"/>
                <a:ext cx="10" cy="562"/>
              </a:xfrm>
              <a:custGeom>
                <a:avLst/>
                <a:gdLst>
                  <a:gd name="T0" fmla="*/ 0 w 10"/>
                  <a:gd name="T1" fmla="*/ 562 h 562"/>
                  <a:gd name="T2" fmla="*/ 0 w 10"/>
                  <a:gd name="T3" fmla="*/ 5 h 562"/>
                  <a:gd name="T4" fmla="*/ 6 w 10"/>
                  <a:gd name="T5" fmla="*/ 3 h 562"/>
                  <a:gd name="T6" fmla="*/ 10 w 10"/>
                  <a:gd name="T7" fmla="*/ 0 h 562"/>
                  <a:gd name="T8" fmla="*/ 10 w 10"/>
                  <a:gd name="T9" fmla="*/ 562 h 562"/>
                  <a:gd name="T10" fmla="*/ 0 w 10"/>
                  <a:gd name="T11" fmla="*/ 562 h 5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62"/>
                  <a:gd name="T20" fmla="*/ 10 w 10"/>
                  <a:gd name="T21" fmla="*/ 562 h 5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62">
                    <a:moveTo>
                      <a:pt x="0" y="562"/>
                    </a:moveTo>
                    <a:lnTo>
                      <a:pt x="0" y="5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0" y="562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4" name="Freeform 714">
                <a:extLst>
                  <a:ext uri="{FF2B5EF4-FFF2-40B4-BE49-F238E27FC236}">
                    <a16:creationId xmlns:a16="http://schemas.microsoft.com/office/drawing/2014/main" id="{CF663D99-7487-4C0B-919F-9047F163A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" y="2241"/>
                <a:ext cx="9" cy="564"/>
              </a:xfrm>
              <a:custGeom>
                <a:avLst/>
                <a:gdLst>
                  <a:gd name="T0" fmla="*/ 0 w 9"/>
                  <a:gd name="T1" fmla="*/ 564 h 564"/>
                  <a:gd name="T2" fmla="*/ 0 w 9"/>
                  <a:gd name="T3" fmla="*/ 5 h 564"/>
                  <a:gd name="T4" fmla="*/ 4 w 9"/>
                  <a:gd name="T5" fmla="*/ 2 h 564"/>
                  <a:gd name="T6" fmla="*/ 9 w 9"/>
                  <a:gd name="T7" fmla="*/ 0 h 564"/>
                  <a:gd name="T8" fmla="*/ 9 w 9"/>
                  <a:gd name="T9" fmla="*/ 564 h 564"/>
                  <a:gd name="T10" fmla="*/ 0 w 9"/>
                  <a:gd name="T11" fmla="*/ 564 h 5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64"/>
                  <a:gd name="T20" fmla="*/ 9 w 9"/>
                  <a:gd name="T21" fmla="*/ 564 h 5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64">
                    <a:moveTo>
                      <a:pt x="0" y="564"/>
                    </a:moveTo>
                    <a:lnTo>
                      <a:pt x="0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564"/>
                    </a:lnTo>
                    <a:lnTo>
                      <a:pt x="0" y="564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5" name="Freeform 715">
                <a:extLst>
                  <a:ext uri="{FF2B5EF4-FFF2-40B4-BE49-F238E27FC236}">
                    <a16:creationId xmlns:a16="http://schemas.microsoft.com/office/drawing/2014/main" id="{245E41DE-7198-47F3-81CF-7BB1E9716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239"/>
                <a:ext cx="11" cy="566"/>
              </a:xfrm>
              <a:custGeom>
                <a:avLst/>
                <a:gdLst>
                  <a:gd name="T0" fmla="*/ 0 w 11"/>
                  <a:gd name="T1" fmla="*/ 566 h 566"/>
                  <a:gd name="T2" fmla="*/ 0 w 11"/>
                  <a:gd name="T3" fmla="*/ 4 h 566"/>
                  <a:gd name="T4" fmla="*/ 5 w 11"/>
                  <a:gd name="T5" fmla="*/ 2 h 566"/>
                  <a:gd name="T6" fmla="*/ 11 w 11"/>
                  <a:gd name="T7" fmla="*/ 0 h 566"/>
                  <a:gd name="T8" fmla="*/ 11 w 11"/>
                  <a:gd name="T9" fmla="*/ 566 h 566"/>
                  <a:gd name="T10" fmla="*/ 0 w 11"/>
                  <a:gd name="T11" fmla="*/ 566 h 5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6"/>
                  <a:gd name="T20" fmla="*/ 11 w 11"/>
                  <a:gd name="T21" fmla="*/ 566 h 5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6">
                    <a:moveTo>
                      <a:pt x="0" y="566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6" name="Freeform 716">
                <a:extLst>
                  <a:ext uri="{FF2B5EF4-FFF2-40B4-BE49-F238E27FC236}">
                    <a16:creationId xmlns:a16="http://schemas.microsoft.com/office/drawing/2014/main" id="{B24520F7-E14D-40CE-98B5-6B3EAA4C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237"/>
                <a:ext cx="12" cy="568"/>
              </a:xfrm>
              <a:custGeom>
                <a:avLst/>
                <a:gdLst>
                  <a:gd name="T0" fmla="*/ 0 w 12"/>
                  <a:gd name="T1" fmla="*/ 568 h 568"/>
                  <a:gd name="T2" fmla="*/ 0 w 12"/>
                  <a:gd name="T3" fmla="*/ 4 h 568"/>
                  <a:gd name="T4" fmla="*/ 6 w 12"/>
                  <a:gd name="T5" fmla="*/ 2 h 568"/>
                  <a:gd name="T6" fmla="*/ 12 w 12"/>
                  <a:gd name="T7" fmla="*/ 0 h 568"/>
                  <a:gd name="T8" fmla="*/ 12 w 12"/>
                  <a:gd name="T9" fmla="*/ 568 h 568"/>
                  <a:gd name="T10" fmla="*/ 0 w 12"/>
                  <a:gd name="T11" fmla="*/ 568 h 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568"/>
                  <a:gd name="T20" fmla="*/ 12 w 12"/>
                  <a:gd name="T21" fmla="*/ 568 h 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568">
                    <a:moveTo>
                      <a:pt x="0" y="568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568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141" name="Freeform 718">
              <a:extLst>
                <a:ext uri="{FF2B5EF4-FFF2-40B4-BE49-F238E27FC236}">
                  <a16:creationId xmlns:a16="http://schemas.microsoft.com/office/drawing/2014/main" id="{C403611D-B988-47F4-8F15-A5E0D569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233"/>
              <a:ext cx="10" cy="572"/>
            </a:xfrm>
            <a:custGeom>
              <a:avLst/>
              <a:gdLst>
                <a:gd name="T0" fmla="*/ 0 w 10"/>
                <a:gd name="T1" fmla="*/ 572 h 572"/>
                <a:gd name="T2" fmla="*/ 0 w 10"/>
                <a:gd name="T3" fmla="*/ 6 h 572"/>
                <a:gd name="T4" fmla="*/ 6 w 10"/>
                <a:gd name="T5" fmla="*/ 4 h 572"/>
                <a:gd name="T6" fmla="*/ 10 w 10"/>
                <a:gd name="T7" fmla="*/ 0 h 572"/>
                <a:gd name="T8" fmla="*/ 10 w 10"/>
                <a:gd name="T9" fmla="*/ 572 h 572"/>
                <a:gd name="T10" fmla="*/ 0 w 10"/>
                <a:gd name="T11" fmla="*/ 572 h 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72"/>
                <a:gd name="T20" fmla="*/ 10 w 10"/>
                <a:gd name="T21" fmla="*/ 572 h 5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72">
                  <a:moveTo>
                    <a:pt x="0" y="572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572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2" name="Freeform 719">
              <a:extLst>
                <a:ext uri="{FF2B5EF4-FFF2-40B4-BE49-F238E27FC236}">
                  <a16:creationId xmlns:a16="http://schemas.microsoft.com/office/drawing/2014/main" id="{43EF7D71-EA2A-498E-A6BB-D2174BA2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231"/>
              <a:ext cx="9" cy="574"/>
            </a:xfrm>
            <a:custGeom>
              <a:avLst/>
              <a:gdLst>
                <a:gd name="T0" fmla="*/ 0 w 9"/>
                <a:gd name="T1" fmla="*/ 574 h 574"/>
                <a:gd name="T2" fmla="*/ 0 w 9"/>
                <a:gd name="T3" fmla="*/ 6 h 574"/>
                <a:gd name="T4" fmla="*/ 4 w 9"/>
                <a:gd name="T5" fmla="*/ 2 h 574"/>
                <a:gd name="T6" fmla="*/ 9 w 9"/>
                <a:gd name="T7" fmla="*/ 0 h 574"/>
                <a:gd name="T8" fmla="*/ 9 w 9"/>
                <a:gd name="T9" fmla="*/ 574 h 574"/>
                <a:gd name="T10" fmla="*/ 0 w 9"/>
                <a:gd name="T11" fmla="*/ 574 h 5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74"/>
                <a:gd name="T20" fmla="*/ 9 w 9"/>
                <a:gd name="T21" fmla="*/ 574 h 5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74">
                  <a:moveTo>
                    <a:pt x="0" y="574"/>
                  </a:move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74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3" name="Freeform 720">
              <a:extLst>
                <a:ext uri="{FF2B5EF4-FFF2-40B4-BE49-F238E27FC236}">
                  <a16:creationId xmlns:a16="http://schemas.microsoft.com/office/drawing/2014/main" id="{5A1DA42A-7BDC-4470-89C0-FFD541EB3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2229"/>
              <a:ext cx="11" cy="576"/>
            </a:xfrm>
            <a:custGeom>
              <a:avLst/>
              <a:gdLst>
                <a:gd name="T0" fmla="*/ 0 w 11"/>
                <a:gd name="T1" fmla="*/ 576 h 576"/>
                <a:gd name="T2" fmla="*/ 0 w 11"/>
                <a:gd name="T3" fmla="*/ 4 h 576"/>
                <a:gd name="T4" fmla="*/ 5 w 11"/>
                <a:gd name="T5" fmla="*/ 2 h 576"/>
                <a:gd name="T6" fmla="*/ 11 w 11"/>
                <a:gd name="T7" fmla="*/ 0 h 576"/>
                <a:gd name="T8" fmla="*/ 11 w 11"/>
                <a:gd name="T9" fmla="*/ 576 h 576"/>
                <a:gd name="T10" fmla="*/ 0 w 11"/>
                <a:gd name="T11" fmla="*/ 576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76"/>
                <a:gd name="T20" fmla="*/ 11 w 11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76">
                  <a:moveTo>
                    <a:pt x="0" y="576"/>
                  </a:moveTo>
                  <a:lnTo>
                    <a:pt x="0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1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4" name="Freeform 721">
              <a:extLst>
                <a:ext uri="{FF2B5EF4-FFF2-40B4-BE49-F238E27FC236}">
                  <a16:creationId xmlns:a16="http://schemas.microsoft.com/office/drawing/2014/main" id="{634AEEEE-E50B-4FD4-BC6E-8DAA84104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2225"/>
              <a:ext cx="12" cy="580"/>
            </a:xfrm>
            <a:custGeom>
              <a:avLst/>
              <a:gdLst>
                <a:gd name="T0" fmla="*/ 0 w 12"/>
                <a:gd name="T1" fmla="*/ 580 h 580"/>
                <a:gd name="T2" fmla="*/ 0 w 12"/>
                <a:gd name="T3" fmla="*/ 6 h 580"/>
                <a:gd name="T4" fmla="*/ 6 w 12"/>
                <a:gd name="T5" fmla="*/ 4 h 580"/>
                <a:gd name="T6" fmla="*/ 12 w 12"/>
                <a:gd name="T7" fmla="*/ 0 h 580"/>
                <a:gd name="T8" fmla="*/ 12 w 12"/>
                <a:gd name="T9" fmla="*/ 580 h 580"/>
                <a:gd name="T10" fmla="*/ 0 w 12"/>
                <a:gd name="T11" fmla="*/ 58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80"/>
                <a:gd name="T20" fmla="*/ 12 w 12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80">
                  <a:moveTo>
                    <a:pt x="0" y="580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58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5" name="Freeform 722">
              <a:extLst>
                <a:ext uri="{FF2B5EF4-FFF2-40B4-BE49-F238E27FC236}">
                  <a16:creationId xmlns:a16="http://schemas.microsoft.com/office/drawing/2014/main" id="{1A6DF04D-50A4-4A14-ABC9-728B27E3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223"/>
              <a:ext cx="10" cy="582"/>
            </a:xfrm>
            <a:custGeom>
              <a:avLst/>
              <a:gdLst>
                <a:gd name="T0" fmla="*/ 0 w 10"/>
                <a:gd name="T1" fmla="*/ 582 h 582"/>
                <a:gd name="T2" fmla="*/ 0 w 10"/>
                <a:gd name="T3" fmla="*/ 6 h 582"/>
                <a:gd name="T4" fmla="*/ 6 w 10"/>
                <a:gd name="T5" fmla="*/ 2 h 582"/>
                <a:gd name="T6" fmla="*/ 10 w 10"/>
                <a:gd name="T7" fmla="*/ 0 h 582"/>
                <a:gd name="T8" fmla="*/ 10 w 10"/>
                <a:gd name="T9" fmla="*/ 582 h 582"/>
                <a:gd name="T10" fmla="*/ 0 w 10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82"/>
                <a:gd name="T20" fmla="*/ 10 w 10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82">
                  <a:moveTo>
                    <a:pt x="0" y="582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582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6" name="Freeform 723">
              <a:extLst>
                <a:ext uri="{FF2B5EF4-FFF2-40B4-BE49-F238E27FC236}">
                  <a16:creationId xmlns:a16="http://schemas.microsoft.com/office/drawing/2014/main" id="{DEFA1A2D-210C-4F1A-ACD3-DC9645E8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220"/>
              <a:ext cx="10" cy="585"/>
            </a:xfrm>
            <a:custGeom>
              <a:avLst/>
              <a:gdLst>
                <a:gd name="T0" fmla="*/ 0 w 10"/>
                <a:gd name="T1" fmla="*/ 585 h 585"/>
                <a:gd name="T2" fmla="*/ 0 w 10"/>
                <a:gd name="T3" fmla="*/ 5 h 585"/>
                <a:gd name="T4" fmla="*/ 4 w 10"/>
                <a:gd name="T5" fmla="*/ 3 h 585"/>
                <a:gd name="T6" fmla="*/ 10 w 10"/>
                <a:gd name="T7" fmla="*/ 0 h 585"/>
                <a:gd name="T8" fmla="*/ 10 w 10"/>
                <a:gd name="T9" fmla="*/ 585 h 585"/>
                <a:gd name="T10" fmla="*/ 0 w 10"/>
                <a:gd name="T11" fmla="*/ 585 h 5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85"/>
                <a:gd name="T20" fmla="*/ 10 w 10"/>
                <a:gd name="T21" fmla="*/ 585 h 5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85">
                  <a:moveTo>
                    <a:pt x="0" y="585"/>
                  </a:moveTo>
                  <a:lnTo>
                    <a:pt x="0" y="5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0" y="585"/>
                  </a:lnTo>
                  <a:lnTo>
                    <a:pt x="0" y="585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7" name="Freeform 724">
              <a:extLst>
                <a:ext uri="{FF2B5EF4-FFF2-40B4-BE49-F238E27FC236}">
                  <a16:creationId xmlns:a16="http://schemas.microsoft.com/office/drawing/2014/main" id="{3678095A-F4C0-4B3D-A2E8-62DBFD74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218"/>
              <a:ext cx="11" cy="587"/>
            </a:xfrm>
            <a:custGeom>
              <a:avLst/>
              <a:gdLst>
                <a:gd name="T0" fmla="*/ 0 w 11"/>
                <a:gd name="T1" fmla="*/ 587 h 587"/>
                <a:gd name="T2" fmla="*/ 0 w 11"/>
                <a:gd name="T3" fmla="*/ 5 h 587"/>
                <a:gd name="T4" fmla="*/ 6 w 11"/>
                <a:gd name="T5" fmla="*/ 2 h 587"/>
                <a:gd name="T6" fmla="*/ 11 w 11"/>
                <a:gd name="T7" fmla="*/ 0 h 587"/>
                <a:gd name="T8" fmla="*/ 11 w 11"/>
                <a:gd name="T9" fmla="*/ 587 h 587"/>
                <a:gd name="T10" fmla="*/ 0 w 11"/>
                <a:gd name="T11" fmla="*/ 587 h 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87"/>
                <a:gd name="T20" fmla="*/ 11 w 11"/>
                <a:gd name="T21" fmla="*/ 587 h 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87">
                  <a:moveTo>
                    <a:pt x="0" y="587"/>
                  </a:moveTo>
                  <a:lnTo>
                    <a:pt x="0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" name="Freeform 725">
              <a:extLst>
                <a:ext uri="{FF2B5EF4-FFF2-40B4-BE49-F238E27FC236}">
                  <a16:creationId xmlns:a16="http://schemas.microsoft.com/office/drawing/2014/main" id="{F6C9B044-BF87-4385-9350-4ADB90B48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214"/>
              <a:ext cx="11" cy="591"/>
            </a:xfrm>
            <a:custGeom>
              <a:avLst/>
              <a:gdLst>
                <a:gd name="T0" fmla="*/ 0 w 11"/>
                <a:gd name="T1" fmla="*/ 591 h 591"/>
                <a:gd name="T2" fmla="*/ 0 w 11"/>
                <a:gd name="T3" fmla="*/ 6 h 591"/>
                <a:gd name="T4" fmla="*/ 5 w 11"/>
                <a:gd name="T5" fmla="*/ 4 h 591"/>
                <a:gd name="T6" fmla="*/ 11 w 11"/>
                <a:gd name="T7" fmla="*/ 0 h 591"/>
                <a:gd name="T8" fmla="*/ 11 w 11"/>
                <a:gd name="T9" fmla="*/ 591 h 591"/>
                <a:gd name="T10" fmla="*/ 0 w 11"/>
                <a:gd name="T11" fmla="*/ 591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1"/>
                <a:gd name="T20" fmla="*/ 11 w 11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1">
                  <a:moveTo>
                    <a:pt x="0" y="591"/>
                  </a:moveTo>
                  <a:lnTo>
                    <a:pt x="0" y="6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1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9" name="Freeform 726">
              <a:extLst>
                <a:ext uri="{FF2B5EF4-FFF2-40B4-BE49-F238E27FC236}">
                  <a16:creationId xmlns:a16="http://schemas.microsoft.com/office/drawing/2014/main" id="{51D524D3-232F-4EA2-8F57-8BB853CF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2212"/>
              <a:ext cx="10" cy="593"/>
            </a:xfrm>
            <a:custGeom>
              <a:avLst/>
              <a:gdLst>
                <a:gd name="T0" fmla="*/ 0 w 10"/>
                <a:gd name="T1" fmla="*/ 593 h 593"/>
                <a:gd name="T2" fmla="*/ 0 w 10"/>
                <a:gd name="T3" fmla="*/ 6 h 593"/>
                <a:gd name="T4" fmla="*/ 6 w 10"/>
                <a:gd name="T5" fmla="*/ 2 h 593"/>
                <a:gd name="T6" fmla="*/ 10 w 10"/>
                <a:gd name="T7" fmla="*/ 0 h 593"/>
                <a:gd name="T8" fmla="*/ 10 w 10"/>
                <a:gd name="T9" fmla="*/ 593 h 593"/>
                <a:gd name="T10" fmla="*/ 0 w 10"/>
                <a:gd name="T11" fmla="*/ 593 h 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93"/>
                <a:gd name="T20" fmla="*/ 10 w 10"/>
                <a:gd name="T21" fmla="*/ 593 h 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93">
                  <a:moveTo>
                    <a:pt x="0" y="593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593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0" name="Freeform 727">
              <a:extLst>
                <a:ext uri="{FF2B5EF4-FFF2-40B4-BE49-F238E27FC236}">
                  <a16:creationId xmlns:a16="http://schemas.microsoft.com/office/drawing/2014/main" id="{50DBDE4C-413F-476D-81D9-57414FE9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208"/>
              <a:ext cx="10" cy="597"/>
            </a:xfrm>
            <a:custGeom>
              <a:avLst/>
              <a:gdLst>
                <a:gd name="T0" fmla="*/ 0 w 10"/>
                <a:gd name="T1" fmla="*/ 597 h 597"/>
                <a:gd name="T2" fmla="*/ 0 w 10"/>
                <a:gd name="T3" fmla="*/ 6 h 597"/>
                <a:gd name="T4" fmla="*/ 4 w 10"/>
                <a:gd name="T5" fmla="*/ 4 h 597"/>
                <a:gd name="T6" fmla="*/ 10 w 10"/>
                <a:gd name="T7" fmla="*/ 0 h 597"/>
                <a:gd name="T8" fmla="*/ 10 w 10"/>
                <a:gd name="T9" fmla="*/ 597 h 597"/>
                <a:gd name="T10" fmla="*/ 0 w 10"/>
                <a:gd name="T11" fmla="*/ 597 h 5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97"/>
                <a:gd name="T20" fmla="*/ 10 w 10"/>
                <a:gd name="T21" fmla="*/ 597 h 5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97">
                  <a:moveTo>
                    <a:pt x="0" y="597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0" y="597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1" name="Freeform 728">
              <a:extLst>
                <a:ext uri="{FF2B5EF4-FFF2-40B4-BE49-F238E27FC236}">
                  <a16:creationId xmlns:a16="http://schemas.microsoft.com/office/drawing/2014/main" id="{B65A3A39-93B7-4370-B2B7-BAEFF172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2206"/>
              <a:ext cx="11" cy="599"/>
            </a:xfrm>
            <a:custGeom>
              <a:avLst/>
              <a:gdLst>
                <a:gd name="T0" fmla="*/ 0 w 11"/>
                <a:gd name="T1" fmla="*/ 599 h 599"/>
                <a:gd name="T2" fmla="*/ 0 w 11"/>
                <a:gd name="T3" fmla="*/ 6 h 599"/>
                <a:gd name="T4" fmla="*/ 6 w 11"/>
                <a:gd name="T5" fmla="*/ 2 h 599"/>
                <a:gd name="T6" fmla="*/ 11 w 11"/>
                <a:gd name="T7" fmla="*/ 0 h 599"/>
                <a:gd name="T8" fmla="*/ 11 w 11"/>
                <a:gd name="T9" fmla="*/ 599 h 599"/>
                <a:gd name="T10" fmla="*/ 0 w 11"/>
                <a:gd name="T11" fmla="*/ 599 h 5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9"/>
                <a:gd name="T20" fmla="*/ 11 w 11"/>
                <a:gd name="T21" fmla="*/ 599 h 5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9">
                  <a:moveTo>
                    <a:pt x="0" y="599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2" name="Freeform 729">
              <a:extLst>
                <a:ext uri="{FF2B5EF4-FFF2-40B4-BE49-F238E27FC236}">
                  <a16:creationId xmlns:a16="http://schemas.microsoft.com/office/drawing/2014/main" id="{4D73A492-1E09-4732-A5B7-60706580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202"/>
              <a:ext cx="11" cy="603"/>
            </a:xfrm>
            <a:custGeom>
              <a:avLst/>
              <a:gdLst>
                <a:gd name="T0" fmla="*/ 0 w 11"/>
                <a:gd name="T1" fmla="*/ 603 h 603"/>
                <a:gd name="T2" fmla="*/ 0 w 11"/>
                <a:gd name="T3" fmla="*/ 6 h 603"/>
                <a:gd name="T4" fmla="*/ 5 w 11"/>
                <a:gd name="T5" fmla="*/ 4 h 603"/>
                <a:gd name="T6" fmla="*/ 11 w 11"/>
                <a:gd name="T7" fmla="*/ 0 h 603"/>
                <a:gd name="T8" fmla="*/ 11 w 11"/>
                <a:gd name="T9" fmla="*/ 603 h 603"/>
                <a:gd name="T10" fmla="*/ 0 w 11"/>
                <a:gd name="T11" fmla="*/ 603 h 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03"/>
                <a:gd name="T20" fmla="*/ 11 w 11"/>
                <a:gd name="T21" fmla="*/ 603 h 6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03">
                  <a:moveTo>
                    <a:pt x="0" y="603"/>
                  </a:moveTo>
                  <a:lnTo>
                    <a:pt x="0" y="6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1" y="603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3" name="Freeform 730">
              <a:extLst>
                <a:ext uri="{FF2B5EF4-FFF2-40B4-BE49-F238E27FC236}">
                  <a16:creationId xmlns:a16="http://schemas.microsoft.com/office/drawing/2014/main" id="{42A9B953-16EB-49AC-9D35-94C51AA7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2198"/>
              <a:ext cx="10" cy="607"/>
            </a:xfrm>
            <a:custGeom>
              <a:avLst/>
              <a:gdLst>
                <a:gd name="T0" fmla="*/ 0 w 10"/>
                <a:gd name="T1" fmla="*/ 607 h 607"/>
                <a:gd name="T2" fmla="*/ 0 w 10"/>
                <a:gd name="T3" fmla="*/ 8 h 607"/>
                <a:gd name="T4" fmla="*/ 6 w 10"/>
                <a:gd name="T5" fmla="*/ 4 h 607"/>
                <a:gd name="T6" fmla="*/ 10 w 10"/>
                <a:gd name="T7" fmla="*/ 0 h 607"/>
                <a:gd name="T8" fmla="*/ 10 w 10"/>
                <a:gd name="T9" fmla="*/ 607 h 607"/>
                <a:gd name="T10" fmla="*/ 0 w 10"/>
                <a:gd name="T11" fmla="*/ 607 h 6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07"/>
                <a:gd name="T20" fmla="*/ 10 w 10"/>
                <a:gd name="T21" fmla="*/ 607 h 6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07">
                  <a:moveTo>
                    <a:pt x="0" y="607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4" name="Freeform 731">
              <a:extLst>
                <a:ext uri="{FF2B5EF4-FFF2-40B4-BE49-F238E27FC236}">
                  <a16:creationId xmlns:a16="http://schemas.microsoft.com/office/drawing/2014/main" id="{084BBF20-5D54-4048-A221-5662FFBC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197"/>
              <a:ext cx="10" cy="608"/>
            </a:xfrm>
            <a:custGeom>
              <a:avLst/>
              <a:gdLst>
                <a:gd name="T0" fmla="*/ 0 w 10"/>
                <a:gd name="T1" fmla="*/ 608 h 608"/>
                <a:gd name="T2" fmla="*/ 0 w 10"/>
                <a:gd name="T3" fmla="*/ 5 h 608"/>
                <a:gd name="T4" fmla="*/ 4 w 10"/>
                <a:gd name="T5" fmla="*/ 1 h 608"/>
                <a:gd name="T6" fmla="*/ 10 w 10"/>
                <a:gd name="T7" fmla="*/ 0 h 608"/>
                <a:gd name="T8" fmla="*/ 10 w 10"/>
                <a:gd name="T9" fmla="*/ 608 h 608"/>
                <a:gd name="T10" fmla="*/ 0 w 10"/>
                <a:gd name="T11" fmla="*/ 608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08"/>
                <a:gd name="T20" fmla="*/ 10 w 10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08">
                  <a:moveTo>
                    <a:pt x="0" y="608"/>
                  </a:moveTo>
                  <a:lnTo>
                    <a:pt x="0" y="5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0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5" name="Freeform 732">
              <a:extLst>
                <a:ext uri="{FF2B5EF4-FFF2-40B4-BE49-F238E27FC236}">
                  <a16:creationId xmlns:a16="http://schemas.microsoft.com/office/drawing/2014/main" id="{3092510D-B81B-4BA8-A162-69832147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93"/>
              <a:ext cx="12" cy="612"/>
            </a:xfrm>
            <a:custGeom>
              <a:avLst/>
              <a:gdLst>
                <a:gd name="T0" fmla="*/ 0 w 12"/>
                <a:gd name="T1" fmla="*/ 612 h 612"/>
                <a:gd name="T2" fmla="*/ 0 w 12"/>
                <a:gd name="T3" fmla="*/ 5 h 612"/>
                <a:gd name="T4" fmla="*/ 6 w 12"/>
                <a:gd name="T5" fmla="*/ 4 h 612"/>
                <a:gd name="T6" fmla="*/ 12 w 12"/>
                <a:gd name="T7" fmla="*/ 0 h 612"/>
                <a:gd name="T8" fmla="*/ 12 w 12"/>
                <a:gd name="T9" fmla="*/ 612 h 612"/>
                <a:gd name="T10" fmla="*/ 0 w 12"/>
                <a:gd name="T11" fmla="*/ 612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12"/>
                <a:gd name="T20" fmla="*/ 12 w 12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12">
                  <a:moveTo>
                    <a:pt x="0" y="612"/>
                  </a:moveTo>
                  <a:lnTo>
                    <a:pt x="0" y="5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6" name="Freeform 733">
              <a:extLst>
                <a:ext uri="{FF2B5EF4-FFF2-40B4-BE49-F238E27FC236}">
                  <a16:creationId xmlns:a16="http://schemas.microsoft.com/office/drawing/2014/main" id="{1DF8063A-02BC-49B4-98DB-3C883138E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189"/>
              <a:ext cx="11" cy="616"/>
            </a:xfrm>
            <a:custGeom>
              <a:avLst/>
              <a:gdLst>
                <a:gd name="T0" fmla="*/ 0 w 11"/>
                <a:gd name="T1" fmla="*/ 616 h 616"/>
                <a:gd name="T2" fmla="*/ 0 w 11"/>
                <a:gd name="T3" fmla="*/ 8 h 616"/>
                <a:gd name="T4" fmla="*/ 6 w 11"/>
                <a:gd name="T5" fmla="*/ 4 h 616"/>
                <a:gd name="T6" fmla="*/ 11 w 11"/>
                <a:gd name="T7" fmla="*/ 0 h 616"/>
                <a:gd name="T8" fmla="*/ 11 w 11"/>
                <a:gd name="T9" fmla="*/ 616 h 616"/>
                <a:gd name="T10" fmla="*/ 0 w 11"/>
                <a:gd name="T11" fmla="*/ 616 h 6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16"/>
                <a:gd name="T20" fmla="*/ 11 w 11"/>
                <a:gd name="T21" fmla="*/ 616 h 6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16">
                  <a:moveTo>
                    <a:pt x="0" y="616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1" y="616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7" name="Freeform 734">
              <a:extLst>
                <a:ext uri="{FF2B5EF4-FFF2-40B4-BE49-F238E27FC236}">
                  <a16:creationId xmlns:a16="http://schemas.microsoft.com/office/drawing/2014/main" id="{779CC106-EA3C-44AE-9673-22112FCF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187"/>
              <a:ext cx="11" cy="618"/>
            </a:xfrm>
            <a:custGeom>
              <a:avLst/>
              <a:gdLst>
                <a:gd name="T0" fmla="*/ 0 w 11"/>
                <a:gd name="T1" fmla="*/ 618 h 618"/>
                <a:gd name="T2" fmla="*/ 0 w 11"/>
                <a:gd name="T3" fmla="*/ 6 h 618"/>
                <a:gd name="T4" fmla="*/ 5 w 11"/>
                <a:gd name="T5" fmla="*/ 2 h 618"/>
                <a:gd name="T6" fmla="*/ 11 w 11"/>
                <a:gd name="T7" fmla="*/ 0 h 618"/>
                <a:gd name="T8" fmla="*/ 11 w 11"/>
                <a:gd name="T9" fmla="*/ 618 h 618"/>
                <a:gd name="T10" fmla="*/ 0 w 11"/>
                <a:gd name="T11" fmla="*/ 618 h 6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18"/>
                <a:gd name="T20" fmla="*/ 11 w 11"/>
                <a:gd name="T21" fmla="*/ 618 h 6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18">
                  <a:moveTo>
                    <a:pt x="0" y="618"/>
                  </a:moveTo>
                  <a:lnTo>
                    <a:pt x="0" y="6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1" y="618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8" name="Freeform 735">
              <a:extLst>
                <a:ext uri="{FF2B5EF4-FFF2-40B4-BE49-F238E27FC236}">
                  <a16:creationId xmlns:a16="http://schemas.microsoft.com/office/drawing/2014/main" id="{D375E99D-904E-442E-855F-70D1AB971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2183"/>
              <a:ext cx="10" cy="622"/>
            </a:xfrm>
            <a:custGeom>
              <a:avLst/>
              <a:gdLst>
                <a:gd name="T0" fmla="*/ 0 w 10"/>
                <a:gd name="T1" fmla="*/ 622 h 622"/>
                <a:gd name="T2" fmla="*/ 0 w 10"/>
                <a:gd name="T3" fmla="*/ 6 h 622"/>
                <a:gd name="T4" fmla="*/ 6 w 10"/>
                <a:gd name="T5" fmla="*/ 4 h 622"/>
                <a:gd name="T6" fmla="*/ 10 w 10"/>
                <a:gd name="T7" fmla="*/ 0 h 622"/>
                <a:gd name="T8" fmla="*/ 10 w 10"/>
                <a:gd name="T9" fmla="*/ 622 h 622"/>
                <a:gd name="T10" fmla="*/ 0 w 10"/>
                <a:gd name="T11" fmla="*/ 622 h 6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22"/>
                <a:gd name="T20" fmla="*/ 10 w 10"/>
                <a:gd name="T21" fmla="*/ 622 h 6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22">
                  <a:moveTo>
                    <a:pt x="0" y="622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622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9" name="Freeform 736">
              <a:extLst>
                <a:ext uri="{FF2B5EF4-FFF2-40B4-BE49-F238E27FC236}">
                  <a16:creationId xmlns:a16="http://schemas.microsoft.com/office/drawing/2014/main" id="{04DD7CB0-9E0F-4E3D-925B-281349302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179"/>
              <a:ext cx="10" cy="626"/>
            </a:xfrm>
            <a:custGeom>
              <a:avLst/>
              <a:gdLst>
                <a:gd name="T0" fmla="*/ 0 w 10"/>
                <a:gd name="T1" fmla="*/ 626 h 626"/>
                <a:gd name="T2" fmla="*/ 0 w 10"/>
                <a:gd name="T3" fmla="*/ 8 h 626"/>
                <a:gd name="T4" fmla="*/ 4 w 10"/>
                <a:gd name="T5" fmla="*/ 4 h 626"/>
                <a:gd name="T6" fmla="*/ 10 w 10"/>
                <a:gd name="T7" fmla="*/ 0 h 626"/>
                <a:gd name="T8" fmla="*/ 10 w 10"/>
                <a:gd name="T9" fmla="*/ 626 h 626"/>
                <a:gd name="T10" fmla="*/ 0 w 10"/>
                <a:gd name="T11" fmla="*/ 626 h 6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26"/>
                <a:gd name="T20" fmla="*/ 10 w 10"/>
                <a:gd name="T21" fmla="*/ 626 h 6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26">
                  <a:moveTo>
                    <a:pt x="0" y="626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0" y="626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0" name="Freeform 737">
              <a:extLst>
                <a:ext uri="{FF2B5EF4-FFF2-40B4-BE49-F238E27FC236}">
                  <a16:creationId xmlns:a16="http://schemas.microsoft.com/office/drawing/2014/main" id="{45CA87FA-4DF7-430F-8EC7-FD6D83EE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175"/>
              <a:ext cx="11" cy="630"/>
            </a:xfrm>
            <a:custGeom>
              <a:avLst/>
              <a:gdLst>
                <a:gd name="T0" fmla="*/ 0 w 11"/>
                <a:gd name="T1" fmla="*/ 630 h 630"/>
                <a:gd name="T2" fmla="*/ 0 w 11"/>
                <a:gd name="T3" fmla="*/ 8 h 630"/>
                <a:gd name="T4" fmla="*/ 6 w 11"/>
                <a:gd name="T5" fmla="*/ 4 h 630"/>
                <a:gd name="T6" fmla="*/ 11 w 11"/>
                <a:gd name="T7" fmla="*/ 0 h 630"/>
                <a:gd name="T8" fmla="*/ 11 w 11"/>
                <a:gd name="T9" fmla="*/ 630 h 630"/>
                <a:gd name="T10" fmla="*/ 0 w 11"/>
                <a:gd name="T11" fmla="*/ 630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30"/>
                <a:gd name="T20" fmla="*/ 11 w 11"/>
                <a:gd name="T21" fmla="*/ 630 h 6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30">
                  <a:moveTo>
                    <a:pt x="0" y="630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1" y="630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1" name="Freeform 738">
              <a:extLst>
                <a:ext uri="{FF2B5EF4-FFF2-40B4-BE49-F238E27FC236}">
                  <a16:creationId xmlns:a16="http://schemas.microsoft.com/office/drawing/2014/main" id="{B4C0E0CC-8BE9-424C-884D-67C652EE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172"/>
              <a:ext cx="11" cy="633"/>
            </a:xfrm>
            <a:custGeom>
              <a:avLst/>
              <a:gdLst>
                <a:gd name="T0" fmla="*/ 0 w 11"/>
                <a:gd name="T1" fmla="*/ 633 h 633"/>
                <a:gd name="T2" fmla="*/ 0 w 11"/>
                <a:gd name="T3" fmla="*/ 7 h 633"/>
                <a:gd name="T4" fmla="*/ 5 w 11"/>
                <a:gd name="T5" fmla="*/ 3 h 633"/>
                <a:gd name="T6" fmla="*/ 11 w 11"/>
                <a:gd name="T7" fmla="*/ 0 h 633"/>
                <a:gd name="T8" fmla="*/ 11 w 11"/>
                <a:gd name="T9" fmla="*/ 633 h 633"/>
                <a:gd name="T10" fmla="*/ 0 w 11"/>
                <a:gd name="T11" fmla="*/ 633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33"/>
                <a:gd name="T20" fmla="*/ 11 w 11"/>
                <a:gd name="T21" fmla="*/ 633 h 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33">
                  <a:moveTo>
                    <a:pt x="0" y="633"/>
                  </a:moveTo>
                  <a:lnTo>
                    <a:pt x="0" y="7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1" y="633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2" name="Freeform 739">
              <a:extLst>
                <a:ext uri="{FF2B5EF4-FFF2-40B4-BE49-F238E27FC236}">
                  <a16:creationId xmlns:a16="http://schemas.microsoft.com/office/drawing/2014/main" id="{DF7755E2-D7F9-42A7-8875-DB23147F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168"/>
              <a:ext cx="10" cy="637"/>
            </a:xfrm>
            <a:custGeom>
              <a:avLst/>
              <a:gdLst>
                <a:gd name="T0" fmla="*/ 0 w 10"/>
                <a:gd name="T1" fmla="*/ 637 h 637"/>
                <a:gd name="T2" fmla="*/ 0 w 10"/>
                <a:gd name="T3" fmla="*/ 7 h 637"/>
                <a:gd name="T4" fmla="*/ 6 w 10"/>
                <a:gd name="T5" fmla="*/ 4 h 637"/>
                <a:gd name="T6" fmla="*/ 10 w 10"/>
                <a:gd name="T7" fmla="*/ 0 h 637"/>
                <a:gd name="T8" fmla="*/ 10 w 10"/>
                <a:gd name="T9" fmla="*/ 637 h 637"/>
                <a:gd name="T10" fmla="*/ 0 w 10"/>
                <a:gd name="T11" fmla="*/ 637 h 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37"/>
                <a:gd name="T20" fmla="*/ 10 w 10"/>
                <a:gd name="T21" fmla="*/ 637 h 6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37">
                  <a:moveTo>
                    <a:pt x="0" y="637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637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3" name="Freeform 740">
              <a:extLst>
                <a:ext uri="{FF2B5EF4-FFF2-40B4-BE49-F238E27FC236}">
                  <a16:creationId xmlns:a16="http://schemas.microsoft.com/office/drawing/2014/main" id="{DB61C48E-2FE5-422C-B5E6-97A7D05EE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164"/>
              <a:ext cx="10" cy="641"/>
            </a:xfrm>
            <a:custGeom>
              <a:avLst/>
              <a:gdLst>
                <a:gd name="T0" fmla="*/ 0 w 10"/>
                <a:gd name="T1" fmla="*/ 641 h 641"/>
                <a:gd name="T2" fmla="*/ 0 w 10"/>
                <a:gd name="T3" fmla="*/ 8 h 641"/>
                <a:gd name="T4" fmla="*/ 4 w 10"/>
                <a:gd name="T5" fmla="*/ 4 h 641"/>
                <a:gd name="T6" fmla="*/ 10 w 10"/>
                <a:gd name="T7" fmla="*/ 0 h 641"/>
                <a:gd name="T8" fmla="*/ 10 w 10"/>
                <a:gd name="T9" fmla="*/ 641 h 641"/>
                <a:gd name="T10" fmla="*/ 0 w 10"/>
                <a:gd name="T11" fmla="*/ 641 h 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1"/>
                <a:gd name="T20" fmla="*/ 10 w 10"/>
                <a:gd name="T21" fmla="*/ 641 h 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1">
                  <a:moveTo>
                    <a:pt x="0" y="64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4" name="Freeform 741">
              <a:extLst>
                <a:ext uri="{FF2B5EF4-FFF2-40B4-BE49-F238E27FC236}">
                  <a16:creationId xmlns:a16="http://schemas.microsoft.com/office/drawing/2014/main" id="{58EC2BC3-4509-4F7F-B427-0915EC32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160"/>
              <a:ext cx="12" cy="645"/>
            </a:xfrm>
            <a:custGeom>
              <a:avLst/>
              <a:gdLst>
                <a:gd name="T0" fmla="*/ 0 w 12"/>
                <a:gd name="T1" fmla="*/ 645 h 645"/>
                <a:gd name="T2" fmla="*/ 0 w 12"/>
                <a:gd name="T3" fmla="*/ 8 h 645"/>
                <a:gd name="T4" fmla="*/ 6 w 12"/>
                <a:gd name="T5" fmla="*/ 4 h 645"/>
                <a:gd name="T6" fmla="*/ 12 w 12"/>
                <a:gd name="T7" fmla="*/ 0 h 645"/>
                <a:gd name="T8" fmla="*/ 12 w 12"/>
                <a:gd name="T9" fmla="*/ 645 h 645"/>
                <a:gd name="T10" fmla="*/ 0 w 12"/>
                <a:gd name="T11" fmla="*/ 645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45"/>
                <a:gd name="T20" fmla="*/ 12 w 12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45">
                  <a:moveTo>
                    <a:pt x="0" y="645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645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BEB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5" name="Freeform 742">
              <a:extLst>
                <a:ext uri="{FF2B5EF4-FFF2-40B4-BE49-F238E27FC236}">
                  <a16:creationId xmlns:a16="http://schemas.microsoft.com/office/drawing/2014/main" id="{B319BAEF-FE8A-4880-A6FA-8E23457C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156"/>
              <a:ext cx="11" cy="649"/>
            </a:xfrm>
            <a:custGeom>
              <a:avLst/>
              <a:gdLst>
                <a:gd name="T0" fmla="*/ 0 w 11"/>
                <a:gd name="T1" fmla="*/ 649 h 649"/>
                <a:gd name="T2" fmla="*/ 0 w 11"/>
                <a:gd name="T3" fmla="*/ 8 h 649"/>
                <a:gd name="T4" fmla="*/ 6 w 11"/>
                <a:gd name="T5" fmla="*/ 4 h 649"/>
                <a:gd name="T6" fmla="*/ 11 w 11"/>
                <a:gd name="T7" fmla="*/ 0 h 649"/>
                <a:gd name="T8" fmla="*/ 11 w 11"/>
                <a:gd name="T9" fmla="*/ 649 h 649"/>
                <a:gd name="T10" fmla="*/ 0 w 11"/>
                <a:gd name="T11" fmla="*/ 649 h 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49"/>
                <a:gd name="T20" fmla="*/ 11 w 11"/>
                <a:gd name="T21" fmla="*/ 649 h 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49">
                  <a:moveTo>
                    <a:pt x="0" y="649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1" y="649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6" name="Freeform 743">
              <a:extLst>
                <a:ext uri="{FF2B5EF4-FFF2-40B4-BE49-F238E27FC236}">
                  <a16:creationId xmlns:a16="http://schemas.microsoft.com/office/drawing/2014/main" id="{A5F343CF-AC27-4969-8563-E1AD34D3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2152"/>
              <a:ext cx="9" cy="653"/>
            </a:xfrm>
            <a:custGeom>
              <a:avLst/>
              <a:gdLst>
                <a:gd name="T0" fmla="*/ 0 w 9"/>
                <a:gd name="T1" fmla="*/ 653 h 653"/>
                <a:gd name="T2" fmla="*/ 0 w 9"/>
                <a:gd name="T3" fmla="*/ 8 h 653"/>
                <a:gd name="T4" fmla="*/ 5 w 9"/>
                <a:gd name="T5" fmla="*/ 4 h 653"/>
                <a:gd name="T6" fmla="*/ 9 w 9"/>
                <a:gd name="T7" fmla="*/ 0 h 653"/>
                <a:gd name="T8" fmla="*/ 9 w 9"/>
                <a:gd name="T9" fmla="*/ 653 h 653"/>
                <a:gd name="T10" fmla="*/ 0 w 9"/>
                <a:gd name="T11" fmla="*/ 653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53"/>
                <a:gd name="T20" fmla="*/ 9 w 9"/>
                <a:gd name="T21" fmla="*/ 653 h 6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53">
                  <a:moveTo>
                    <a:pt x="0" y="653"/>
                  </a:moveTo>
                  <a:lnTo>
                    <a:pt x="0" y="8"/>
                  </a:lnTo>
                  <a:lnTo>
                    <a:pt x="5" y="4"/>
                  </a:lnTo>
                  <a:lnTo>
                    <a:pt x="9" y="0"/>
                  </a:lnTo>
                  <a:lnTo>
                    <a:pt x="9" y="653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7" name="Freeform 744">
              <a:extLst>
                <a:ext uri="{FF2B5EF4-FFF2-40B4-BE49-F238E27FC236}">
                  <a16:creationId xmlns:a16="http://schemas.microsoft.com/office/drawing/2014/main" id="{C495BCC4-1657-4729-8454-343DBE7E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2149"/>
              <a:ext cx="10" cy="656"/>
            </a:xfrm>
            <a:custGeom>
              <a:avLst/>
              <a:gdLst>
                <a:gd name="T0" fmla="*/ 0 w 10"/>
                <a:gd name="T1" fmla="*/ 656 h 656"/>
                <a:gd name="T2" fmla="*/ 0 w 10"/>
                <a:gd name="T3" fmla="*/ 7 h 656"/>
                <a:gd name="T4" fmla="*/ 4 w 10"/>
                <a:gd name="T5" fmla="*/ 3 h 656"/>
                <a:gd name="T6" fmla="*/ 10 w 10"/>
                <a:gd name="T7" fmla="*/ 0 h 656"/>
                <a:gd name="T8" fmla="*/ 10 w 10"/>
                <a:gd name="T9" fmla="*/ 656 h 656"/>
                <a:gd name="T10" fmla="*/ 0 w 10"/>
                <a:gd name="T11" fmla="*/ 656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56"/>
                <a:gd name="T20" fmla="*/ 10 w 10"/>
                <a:gd name="T21" fmla="*/ 656 h 6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56">
                  <a:moveTo>
                    <a:pt x="0" y="656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0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8" name="Freeform 745">
              <a:extLst>
                <a:ext uri="{FF2B5EF4-FFF2-40B4-BE49-F238E27FC236}">
                  <a16:creationId xmlns:a16="http://schemas.microsoft.com/office/drawing/2014/main" id="{A8D38FDA-9849-4D99-90D0-863D71A4D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145"/>
              <a:ext cx="12" cy="660"/>
            </a:xfrm>
            <a:custGeom>
              <a:avLst/>
              <a:gdLst>
                <a:gd name="T0" fmla="*/ 0 w 12"/>
                <a:gd name="T1" fmla="*/ 660 h 660"/>
                <a:gd name="T2" fmla="*/ 0 w 12"/>
                <a:gd name="T3" fmla="*/ 7 h 660"/>
                <a:gd name="T4" fmla="*/ 6 w 12"/>
                <a:gd name="T5" fmla="*/ 4 h 660"/>
                <a:gd name="T6" fmla="*/ 12 w 12"/>
                <a:gd name="T7" fmla="*/ 0 h 660"/>
                <a:gd name="T8" fmla="*/ 12 w 12"/>
                <a:gd name="T9" fmla="*/ 660 h 660"/>
                <a:gd name="T10" fmla="*/ 0 w 12"/>
                <a:gd name="T11" fmla="*/ 660 h 6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60"/>
                <a:gd name="T20" fmla="*/ 12 w 12"/>
                <a:gd name="T21" fmla="*/ 660 h 6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60">
                  <a:moveTo>
                    <a:pt x="0" y="660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66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9" name="Freeform 746">
              <a:extLst>
                <a:ext uri="{FF2B5EF4-FFF2-40B4-BE49-F238E27FC236}">
                  <a16:creationId xmlns:a16="http://schemas.microsoft.com/office/drawing/2014/main" id="{05E1DCD5-58DC-493C-BDEB-E30CCE74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141"/>
              <a:ext cx="11" cy="664"/>
            </a:xfrm>
            <a:custGeom>
              <a:avLst/>
              <a:gdLst>
                <a:gd name="T0" fmla="*/ 0 w 11"/>
                <a:gd name="T1" fmla="*/ 664 h 664"/>
                <a:gd name="T2" fmla="*/ 0 w 11"/>
                <a:gd name="T3" fmla="*/ 8 h 664"/>
                <a:gd name="T4" fmla="*/ 6 w 11"/>
                <a:gd name="T5" fmla="*/ 4 h 664"/>
                <a:gd name="T6" fmla="*/ 11 w 11"/>
                <a:gd name="T7" fmla="*/ 0 h 664"/>
                <a:gd name="T8" fmla="*/ 11 w 11"/>
                <a:gd name="T9" fmla="*/ 664 h 664"/>
                <a:gd name="T10" fmla="*/ 0 w 11"/>
                <a:gd name="T11" fmla="*/ 664 h 6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64"/>
                <a:gd name="T20" fmla="*/ 11 w 11"/>
                <a:gd name="T21" fmla="*/ 664 h 6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64">
                  <a:moveTo>
                    <a:pt x="0" y="664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1" y="664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0" name="Freeform 747">
              <a:extLst>
                <a:ext uri="{FF2B5EF4-FFF2-40B4-BE49-F238E27FC236}">
                  <a16:creationId xmlns:a16="http://schemas.microsoft.com/office/drawing/2014/main" id="{8035677C-51C7-4158-9809-0D964324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137"/>
              <a:ext cx="9" cy="668"/>
            </a:xfrm>
            <a:custGeom>
              <a:avLst/>
              <a:gdLst>
                <a:gd name="T0" fmla="*/ 0 w 9"/>
                <a:gd name="T1" fmla="*/ 668 h 668"/>
                <a:gd name="T2" fmla="*/ 0 w 9"/>
                <a:gd name="T3" fmla="*/ 8 h 668"/>
                <a:gd name="T4" fmla="*/ 5 w 9"/>
                <a:gd name="T5" fmla="*/ 4 h 668"/>
                <a:gd name="T6" fmla="*/ 9 w 9"/>
                <a:gd name="T7" fmla="*/ 0 h 668"/>
                <a:gd name="T8" fmla="*/ 9 w 9"/>
                <a:gd name="T9" fmla="*/ 668 h 668"/>
                <a:gd name="T10" fmla="*/ 0 w 9"/>
                <a:gd name="T11" fmla="*/ 668 h 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68"/>
                <a:gd name="T20" fmla="*/ 9 w 9"/>
                <a:gd name="T21" fmla="*/ 668 h 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68">
                  <a:moveTo>
                    <a:pt x="0" y="668"/>
                  </a:moveTo>
                  <a:lnTo>
                    <a:pt x="0" y="8"/>
                  </a:lnTo>
                  <a:lnTo>
                    <a:pt x="5" y="4"/>
                  </a:lnTo>
                  <a:lnTo>
                    <a:pt x="9" y="0"/>
                  </a:lnTo>
                  <a:lnTo>
                    <a:pt x="9" y="668"/>
                  </a:lnTo>
                  <a:lnTo>
                    <a:pt x="0" y="668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1" name="Freeform 748">
              <a:extLst>
                <a:ext uri="{FF2B5EF4-FFF2-40B4-BE49-F238E27FC236}">
                  <a16:creationId xmlns:a16="http://schemas.microsoft.com/office/drawing/2014/main" id="{4DAA8DE8-A328-448F-B27B-FBA9310A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131"/>
              <a:ext cx="10" cy="674"/>
            </a:xfrm>
            <a:custGeom>
              <a:avLst/>
              <a:gdLst>
                <a:gd name="T0" fmla="*/ 0 w 10"/>
                <a:gd name="T1" fmla="*/ 674 h 674"/>
                <a:gd name="T2" fmla="*/ 0 w 10"/>
                <a:gd name="T3" fmla="*/ 10 h 674"/>
                <a:gd name="T4" fmla="*/ 4 w 10"/>
                <a:gd name="T5" fmla="*/ 6 h 674"/>
                <a:gd name="T6" fmla="*/ 10 w 10"/>
                <a:gd name="T7" fmla="*/ 0 h 674"/>
                <a:gd name="T8" fmla="*/ 10 w 10"/>
                <a:gd name="T9" fmla="*/ 674 h 674"/>
                <a:gd name="T10" fmla="*/ 0 w 10"/>
                <a:gd name="T11" fmla="*/ 674 h 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74"/>
                <a:gd name="T20" fmla="*/ 10 w 10"/>
                <a:gd name="T21" fmla="*/ 674 h 6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74">
                  <a:moveTo>
                    <a:pt x="0" y="674"/>
                  </a:moveTo>
                  <a:lnTo>
                    <a:pt x="0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0" y="674"/>
                  </a:lnTo>
                  <a:lnTo>
                    <a:pt x="0" y="674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2" name="Freeform 749">
              <a:extLst>
                <a:ext uri="{FF2B5EF4-FFF2-40B4-BE49-F238E27FC236}">
                  <a16:creationId xmlns:a16="http://schemas.microsoft.com/office/drawing/2014/main" id="{E40377C2-15FE-4377-B505-CE0397A4A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127"/>
              <a:ext cx="12" cy="678"/>
            </a:xfrm>
            <a:custGeom>
              <a:avLst/>
              <a:gdLst>
                <a:gd name="T0" fmla="*/ 0 w 12"/>
                <a:gd name="T1" fmla="*/ 678 h 678"/>
                <a:gd name="T2" fmla="*/ 0 w 12"/>
                <a:gd name="T3" fmla="*/ 10 h 678"/>
                <a:gd name="T4" fmla="*/ 6 w 12"/>
                <a:gd name="T5" fmla="*/ 4 h 678"/>
                <a:gd name="T6" fmla="*/ 12 w 12"/>
                <a:gd name="T7" fmla="*/ 0 h 678"/>
                <a:gd name="T8" fmla="*/ 12 w 12"/>
                <a:gd name="T9" fmla="*/ 678 h 678"/>
                <a:gd name="T10" fmla="*/ 0 w 12"/>
                <a:gd name="T11" fmla="*/ 678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78"/>
                <a:gd name="T20" fmla="*/ 12 w 12"/>
                <a:gd name="T21" fmla="*/ 678 h 6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78">
                  <a:moveTo>
                    <a:pt x="0" y="678"/>
                  </a:moveTo>
                  <a:lnTo>
                    <a:pt x="0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3" name="Freeform 750">
              <a:extLst>
                <a:ext uri="{FF2B5EF4-FFF2-40B4-BE49-F238E27FC236}">
                  <a16:creationId xmlns:a16="http://schemas.microsoft.com/office/drawing/2014/main" id="{6E47B5D6-95FE-4100-827E-93372A57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124"/>
              <a:ext cx="12" cy="681"/>
            </a:xfrm>
            <a:custGeom>
              <a:avLst/>
              <a:gdLst>
                <a:gd name="T0" fmla="*/ 0 w 12"/>
                <a:gd name="T1" fmla="*/ 681 h 681"/>
                <a:gd name="T2" fmla="*/ 0 w 12"/>
                <a:gd name="T3" fmla="*/ 7 h 681"/>
                <a:gd name="T4" fmla="*/ 6 w 12"/>
                <a:gd name="T5" fmla="*/ 3 h 681"/>
                <a:gd name="T6" fmla="*/ 12 w 12"/>
                <a:gd name="T7" fmla="*/ 0 h 681"/>
                <a:gd name="T8" fmla="*/ 12 w 12"/>
                <a:gd name="T9" fmla="*/ 681 h 681"/>
                <a:gd name="T10" fmla="*/ 0 w 12"/>
                <a:gd name="T11" fmla="*/ 681 h 6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81"/>
                <a:gd name="T20" fmla="*/ 12 w 12"/>
                <a:gd name="T21" fmla="*/ 681 h 6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81">
                  <a:moveTo>
                    <a:pt x="0" y="681"/>
                  </a:moveTo>
                  <a:lnTo>
                    <a:pt x="0" y="7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2" y="681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4" name="Freeform 751">
              <a:extLst>
                <a:ext uri="{FF2B5EF4-FFF2-40B4-BE49-F238E27FC236}">
                  <a16:creationId xmlns:a16="http://schemas.microsoft.com/office/drawing/2014/main" id="{7C7F7EEE-4A20-41FE-A283-A033F32E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118"/>
              <a:ext cx="9" cy="687"/>
            </a:xfrm>
            <a:custGeom>
              <a:avLst/>
              <a:gdLst>
                <a:gd name="T0" fmla="*/ 0 w 9"/>
                <a:gd name="T1" fmla="*/ 687 h 687"/>
                <a:gd name="T2" fmla="*/ 0 w 9"/>
                <a:gd name="T3" fmla="*/ 9 h 687"/>
                <a:gd name="T4" fmla="*/ 6 w 9"/>
                <a:gd name="T5" fmla="*/ 6 h 687"/>
                <a:gd name="T6" fmla="*/ 9 w 9"/>
                <a:gd name="T7" fmla="*/ 0 h 687"/>
                <a:gd name="T8" fmla="*/ 9 w 9"/>
                <a:gd name="T9" fmla="*/ 687 h 687"/>
                <a:gd name="T10" fmla="*/ 0 w 9"/>
                <a:gd name="T11" fmla="*/ 687 h 6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87"/>
                <a:gd name="T20" fmla="*/ 9 w 9"/>
                <a:gd name="T21" fmla="*/ 687 h 6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87">
                  <a:moveTo>
                    <a:pt x="0" y="687"/>
                  </a:moveTo>
                  <a:lnTo>
                    <a:pt x="0" y="9"/>
                  </a:lnTo>
                  <a:lnTo>
                    <a:pt x="6" y="6"/>
                  </a:lnTo>
                  <a:lnTo>
                    <a:pt x="9" y="0"/>
                  </a:lnTo>
                  <a:lnTo>
                    <a:pt x="9" y="687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B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5" name="Freeform 752">
              <a:extLst>
                <a:ext uri="{FF2B5EF4-FFF2-40B4-BE49-F238E27FC236}">
                  <a16:creationId xmlns:a16="http://schemas.microsoft.com/office/drawing/2014/main" id="{725E5300-B37F-440C-8656-E4DC2258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114"/>
              <a:ext cx="9" cy="691"/>
            </a:xfrm>
            <a:custGeom>
              <a:avLst/>
              <a:gdLst>
                <a:gd name="T0" fmla="*/ 0 w 9"/>
                <a:gd name="T1" fmla="*/ 691 h 691"/>
                <a:gd name="T2" fmla="*/ 0 w 9"/>
                <a:gd name="T3" fmla="*/ 10 h 691"/>
                <a:gd name="T4" fmla="*/ 3 w 9"/>
                <a:gd name="T5" fmla="*/ 4 h 691"/>
                <a:gd name="T6" fmla="*/ 9 w 9"/>
                <a:gd name="T7" fmla="*/ 0 h 691"/>
                <a:gd name="T8" fmla="*/ 9 w 9"/>
                <a:gd name="T9" fmla="*/ 691 h 691"/>
                <a:gd name="T10" fmla="*/ 0 w 9"/>
                <a:gd name="T11" fmla="*/ 691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91"/>
                <a:gd name="T20" fmla="*/ 9 w 9"/>
                <a:gd name="T21" fmla="*/ 691 h 6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91">
                  <a:moveTo>
                    <a:pt x="0" y="691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9" y="0"/>
                  </a:lnTo>
                  <a:lnTo>
                    <a:pt x="9" y="691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6" name="Freeform 753">
              <a:extLst>
                <a:ext uri="{FF2B5EF4-FFF2-40B4-BE49-F238E27FC236}">
                  <a16:creationId xmlns:a16="http://schemas.microsoft.com/office/drawing/2014/main" id="{6895C3F2-CAD0-421A-813D-587DD3F0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110"/>
              <a:ext cx="12" cy="695"/>
            </a:xfrm>
            <a:custGeom>
              <a:avLst/>
              <a:gdLst>
                <a:gd name="T0" fmla="*/ 0 w 12"/>
                <a:gd name="T1" fmla="*/ 695 h 695"/>
                <a:gd name="T2" fmla="*/ 0 w 12"/>
                <a:gd name="T3" fmla="*/ 8 h 695"/>
                <a:gd name="T4" fmla="*/ 6 w 12"/>
                <a:gd name="T5" fmla="*/ 4 h 695"/>
                <a:gd name="T6" fmla="*/ 12 w 12"/>
                <a:gd name="T7" fmla="*/ 0 h 695"/>
                <a:gd name="T8" fmla="*/ 12 w 12"/>
                <a:gd name="T9" fmla="*/ 695 h 695"/>
                <a:gd name="T10" fmla="*/ 0 w 12"/>
                <a:gd name="T11" fmla="*/ 695 h 6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95"/>
                <a:gd name="T20" fmla="*/ 12 w 12"/>
                <a:gd name="T21" fmla="*/ 695 h 6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95">
                  <a:moveTo>
                    <a:pt x="0" y="695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695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7" name="Freeform 754">
              <a:extLst>
                <a:ext uri="{FF2B5EF4-FFF2-40B4-BE49-F238E27FC236}">
                  <a16:creationId xmlns:a16="http://schemas.microsoft.com/office/drawing/2014/main" id="{4940D87C-6F82-4A0C-B2F5-96049122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104"/>
              <a:ext cx="12" cy="701"/>
            </a:xfrm>
            <a:custGeom>
              <a:avLst/>
              <a:gdLst>
                <a:gd name="T0" fmla="*/ 0 w 12"/>
                <a:gd name="T1" fmla="*/ 701 h 701"/>
                <a:gd name="T2" fmla="*/ 0 w 12"/>
                <a:gd name="T3" fmla="*/ 10 h 701"/>
                <a:gd name="T4" fmla="*/ 6 w 12"/>
                <a:gd name="T5" fmla="*/ 6 h 701"/>
                <a:gd name="T6" fmla="*/ 12 w 12"/>
                <a:gd name="T7" fmla="*/ 0 h 701"/>
                <a:gd name="T8" fmla="*/ 12 w 12"/>
                <a:gd name="T9" fmla="*/ 701 h 701"/>
                <a:gd name="T10" fmla="*/ 0 w 12"/>
                <a:gd name="T11" fmla="*/ 701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01"/>
                <a:gd name="T20" fmla="*/ 12 w 12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01">
                  <a:moveTo>
                    <a:pt x="0" y="701"/>
                  </a:moveTo>
                  <a:lnTo>
                    <a:pt x="0" y="1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8" name="Freeform 755">
              <a:extLst>
                <a:ext uri="{FF2B5EF4-FFF2-40B4-BE49-F238E27FC236}">
                  <a16:creationId xmlns:a16="http://schemas.microsoft.com/office/drawing/2014/main" id="{8FF21776-BB4F-4A99-8247-6365C54E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101"/>
              <a:ext cx="10" cy="704"/>
            </a:xfrm>
            <a:custGeom>
              <a:avLst/>
              <a:gdLst>
                <a:gd name="T0" fmla="*/ 0 w 10"/>
                <a:gd name="T1" fmla="*/ 704 h 704"/>
                <a:gd name="T2" fmla="*/ 0 w 10"/>
                <a:gd name="T3" fmla="*/ 9 h 704"/>
                <a:gd name="T4" fmla="*/ 6 w 10"/>
                <a:gd name="T5" fmla="*/ 3 h 704"/>
                <a:gd name="T6" fmla="*/ 10 w 10"/>
                <a:gd name="T7" fmla="*/ 0 h 704"/>
                <a:gd name="T8" fmla="*/ 10 w 10"/>
                <a:gd name="T9" fmla="*/ 704 h 704"/>
                <a:gd name="T10" fmla="*/ 0 w 10"/>
                <a:gd name="T11" fmla="*/ 704 h 7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04"/>
                <a:gd name="T20" fmla="*/ 10 w 10"/>
                <a:gd name="T21" fmla="*/ 704 h 7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04">
                  <a:moveTo>
                    <a:pt x="0" y="704"/>
                  </a:moveTo>
                  <a:lnTo>
                    <a:pt x="0" y="9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9" name="Freeform 756">
              <a:extLst>
                <a:ext uri="{FF2B5EF4-FFF2-40B4-BE49-F238E27FC236}">
                  <a16:creationId xmlns:a16="http://schemas.microsoft.com/office/drawing/2014/main" id="{DC3C7350-85AA-47D9-8E72-5B8612B2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95"/>
              <a:ext cx="9" cy="710"/>
            </a:xfrm>
            <a:custGeom>
              <a:avLst/>
              <a:gdLst>
                <a:gd name="T0" fmla="*/ 0 w 9"/>
                <a:gd name="T1" fmla="*/ 710 h 710"/>
                <a:gd name="T2" fmla="*/ 0 w 9"/>
                <a:gd name="T3" fmla="*/ 9 h 710"/>
                <a:gd name="T4" fmla="*/ 4 w 9"/>
                <a:gd name="T5" fmla="*/ 6 h 710"/>
                <a:gd name="T6" fmla="*/ 9 w 9"/>
                <a:gd name="T7" fmla="*/ 0 h 710"/>
                <a:gd name="T8" fmla="*/ 9 w 9"/>
                <a:gd name="T9" fmla="*/ 710 h 710"/>
                <a:gd name="T10" fmla="*/ 0 w 9"/>
                <a:gd name="T11" fmla="*/ 710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10"/>
                <a:gd name="T20" fmla="*/ 9 w 9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10">
                  <a:moveTo>
                    <a:pt x="0" y="710"/>
                  </a:moveTo>
                  <a:lnTo>
                    <a:pt x="0" y="9"/>
                  </a:lnTo>
                  <a:lnTo>
                    <a:pt x="4" y="6"/>
                  </a:lnTo>
                  <a:lnTo>
                    <a:pt x="9" y="0"/>
                  </a:lnTo>
                  <a:lnTo>
                    <a:pt x="9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0" name="Freeform 757">
              <a:extLst>
                <a:ext uri="{FF2B5EF4-FFF2-40B4-BE49-F238E27FC236}">
                  <a16:creationId xmlns:a16="http://schemas.microsoft.com/office/drawing/2014/main" id="{001537BE-6B16-48E7-9197-DD947D138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89"/>
              <a:ext cx="11" cy="716"/>
            </a:xfrm>
            <a:custGeom>
              <a:avLst/>
              <a:gdLst>
                <a:gd name="T0" fmla="*/ 0 w 11"/>
                <a:gd name="T1" fmla="*/ 716 h 716"/>
                <a:gd name="T2" fmla="*/ 0 w 11"/>
                <a:gd name="T3" fmla="*/ 12 h 716"/>
                <a:gd name="T4" fmla="*/ 5 w 11"/>
                <a:gd name="T5" fmla="*/ 6 h 716"/>
                <a:gd name="T6" fmla="*/ 11 w 11"/>
                <a:gd name="T7" fmla="*/ 0 h 716"/>
                <a:gd name="T8" fmla="*/ 11 w 11"/>
                <a:gd name="T9" fmla="*/ 716 h 716"/>
                <a:gd name="T10" fmla="*/ 0 w 11"/>
                <a:gd name="T11" fmla="*/ 716 h 7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16"/>
                <a:gd name="T20" fmla="*/ 11 w 11"/>
                <a:gd name="T21" fmla="*/ 716 h 7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16">
                  <a:moveTo>
                    <a:pt x="0" y="716"/>
                  </a:moveTo>
                  <a:lnTo>
                    <a:pt x="0" y="12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716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1" name="Freeform 758">
              <a:extLst>
                <a:ext uri="{FF2B5EF4-FFF2-40B4-BE49-F238E27FC236}">
                  <a16:creationId xmlns:a16="http://schemas.microsoft.com/office/drawing/2014/main" id="{A0AB8D2D-ADF8-45AF-A7B3-87DFD2575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085"/>
              <a:ext cx="12" cy="720"/>
            </a:xfrm>
            <a:custGeom>
              <a:avLst/>
              <a:gdLst>
                <a:gd name="T0" fmla="*/ 0 w 12"/>
                <a:gd name="T1" fmla="*/ 720 h 720"/>
                <a:gd name="T2" fmla="*/ 0 w 12"/>
                <a:gd name="T3" fmla="*/ 10 h 720"/>
                <a:gd name="T4" fmla="*/ 6 w 12"/>
                <a:gd name="T5" fmla="*/ 4 h 720"/>
                <a:gd name="T6" fmla="*/ 12 w 12"/>
                <a:gd name="T7" fmla="*/ 0 h 720"/>
                <a:gd name="T8" fmla="*/ 12 w 12"/>
                <a:gd name="T9" fmla="*/ 720 h 720"/>
                <a:gd name="T10" fmla="*/ 0 w 12"/>
                <a:gd name="T11" fmla="*/ 72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20"/>
                <a:gd name="T20" fmla="*/ 12 w 12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20">
                  <a:moveTo>
                    <a:pt x="0" y="720"/>
                  </a:moveTo>
                  <a:lnTo>
                    <a:pt x="0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72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2" name="Freeform 759">
              <a:extLst>
                <a:ext uri="{FF2B5EF4-FFF2-40B4-BE49-F238E27FC236}">
                  <a16:creationId xmlns:a16="http://schemas.microsoft.com/office/drawing/2014/main" id="{757B67E8-5A48-48C6-80DA-7C775628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79"/>
              <a:ext cx="10" cy="726"/>
            </a:xfrm>
            <a:custGeom>
              <a:avLst/>
              <a:gdLst>
                <a:gd name="T0" fmla="*/ 0 w 10"/>
                <a:gd name="T1" fmla="*/ 726 h 726"/>
                <a:gd name="T2" fmla="*/ 0 w 10"/>
                <a:gd name="T3" fmla="*/ 10 h 726"/>
                <a:gd name="T4" fmla="*/ 6 w 10"/>
                <a:gd name="T5" fmla="*/ 6 h 726"/>
                <a:gd name="T6" fmla="*/ 10 w 10"/>
                <a:gd name="T7" fmla="*/ 0 h 726"/>
                <a:gd name="T8" fmla="*/ 10 w 10"/>
                <a:gd name="T9" fmla="*/ 726 h 726"/>
                <a:gd name="T10" fmla="*/ 0 w 10"/>
                <a:gd name="T11" fmla="*/ 726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26"/>
                <a:gd name="T20" fmla="*/ 10 w 10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26">
                  <a:moveTo>
                    <a:pt x="0" y="726"/>
                  </a:moveTo>
                  <a:lnTo>
                    <a:pt x="0" y="10"/>
                  </a:lnTo>
                  <a:lnTo>
                    <a:pt x="6" y="6"/>
                  </a:lnTo>
                  <a:lnTo>
                    <a:pt x="10" y="0"/>
                  </a:lnTo>
                  <a:lnTo>
                    <a:pt x="10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3" name="Freeform 760">
              <a:extLst>
                <a:ext uri="{FF2B5EF4-FFF2-40B4-BE49-F238E27FC236}">
                  <a16:creationId xmlns:a16="http://schemas.microsoft.com/office/drawing/2014/main" id="{6B825348-B069-407A-9232-517EA20BE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074"/>
              <a:ext cx="9" cy="731"/>
            </a:xfrm>
            <a:custGeom>
              <a:avLst/>
              <a:gdLst>
                <a:gd name="T0" fmla="*/ 0 w 9"/>
                <a:gd name="T1" fmla="*/ 731 h 731"/>
                <a:gd name="T2" fmla="*/ 0 w 9"/>
                <a:gd name="T3" fmla="*/ 11 h 731"/>
                <a:gd name="T4" fmla="*/ 4 w 9"/>
                <a:gd name="T5" fmla="*/ 5 h 731"/>
                <a:gd name="T6" fmla="*/ 9 w 9"/>
                <a:gd name="T7" fmla="*/ 0 h 731"/>
                <a:gd name="T8" fmla="*/ 9 w 9"/>
                <a:gd name="T9" fmla="*/ 731 h 731"/>
                <a:gd name="T10" fmla="*/ 0 w 9"/>
                <a:gd name="T11" fmla="*/ 731 h 7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31"/>
                <a:gd name="T20" fmla="*/ 9 w 9"/>
                <a:gd name="T21" fmla="*/ 731 h 7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31">
                  <a:moveTo>
                    <a:pt x="0" y="731"/>
                  </a:moveTo>
                  <a:lnTo>
                    <a:pt x="0" y="11"/>
                  </a:lnTo>
                  <a:lnTo>
                    <a:pt x="4" y="5"/>
                  </a:lnTo>
                  <a:lnTo>
                    <a:pt x="9" y="0"/>
                  </a:lnTo>
                  <a:lnTo>
                    <a:pt x="9" y="731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4" name="Freeform 761">
              <a:extLst>
                <a:ext uri="{FF2B5EF4-FFF2-40B4-BE49-F238E27FC236}">
                  <a16:creationId xmlns:a16="http://schemas.microsoft.com/office/drawing/2014/main" id="{45E8025C-1F35-4C23-B275-2AD45077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070"/>
              <a:ext cx="11" cy="735"/>
            </a:xfrm>
            <a:custGeom>
              <a:avLst/>
              <a:gdLst>
                <a:gd name="T0" fmla="*/ 0 w 11"/>
                <a:gd name="T1" fmla="*/ 735 h 735"/>
                <a:gd name="T2" fmla="*/ 0 w 11"/>
                <a:gd name="T3" fmla="*/ 9 h 735"/>
                <a:gd name="T4" fmla="*/ 5 w 11"/>
                <a:gd name="T5" fmla="*/ 4 h 735"/>
                <a:gd name="T6" fmla="*/ 11 w 11"/>
                <a:gd name="T7" fmla="*/ 0 h 735"/>
                <a:gd name="T8" fmla="*/ 11 w 11"/>
                <a:gd name="T9" fmla="*/ 735 h 735"/>
                <a:gd name="T10" fmla="*/ 0 w 11"/>
                <a:gd name="T11" fmla="*/ 735 h 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35"/>
                <a:gd name="T20" fmla="*/ 11 w 11"/>
                <a:gd name="T21" fmla="*/ 735 h 7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35">
                  <a:moveTo>
                    <a:pt x="0" y="735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1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5" name="Freeform 762">
              <a:extLst>
                <a:ext uri="{FF2B5EF4-FFF2-40B4-BE49-F238E27FC236}">
                  <a16:creationId xmlns:a16="http://schemas.microsoft.com/office/drawing/2014/main" id="{6B68288E-BF9B-4B8B-A1E7-35FBDBBB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064"/>
              <a:ext cx="12" cy="741"/>
            </a:xfrm>
            <a:custGeom>
              <a:avLst/>
              <a:gdLst>
                <a:gd name="T0" fmla="*/ 0 w 12"/>
                <a:gd name="T1" fmla="*/ 741 h 741"/>
                <a:gd name="T2" fmla="*/ 0 w 12"/>
                <a:gd name="T3" fmla="*/ 10 h 741"/>
                <a:gd name="T4" fmla="*/ 6 w 12"/>
                <a:gd name="T5" fmla="*/ 6 h 741"/>
                <a:gd name="T6" fmla="*/ 12 w 12"/>
                <a:gd name="T7" fmla="*/ 0 h 741"/>
                <a:gd name="T8" fmla="*/ 12 w 12"/>
                <a:gd name="T9" fmla="*/ 741 h 741"/>
                <a:gd name="T10" fmla="*/ 0 w 12"/>
                <a:gd name="T11" fmla="*/ 741 h 7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41"/>
                <a:gd name="T20" fmla="*/ 12 w 12"/>
                <a:gd name="T21" fmla="*/ 741 h 7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41">
                  <a:moveTo>
                    <a:pt x="0" y="741"/>
                  </a:moveTo>
                  <a:lnTo>
                    <a:pt x="0" y="1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6" name="Freeform 763">
              <a:extLst>
                <a:ext uri="{FF2B5EF4-FFF2-40B4-BE49-F238E27FC236}">
                  <a16:creationId xmlns:a16="http://schemas.microsoft.com/office/drawing/2014/main" id="{B2B799C6-C97B-47D1-9432-89B50C72C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058"/>
              <a:ext cx="10" cy="747"/>
            </a:xfrm>
            <a:custGeom>
              <a:avLst/>
              <a:gdLst>
                <a:gd name="T0" fmla="*/ 0 w 10"/>
                <a:gd name="T1" fmla="*/ 747 h 747"/>
                <a:gd name="T2" fmla="*/ 0 w 10"/>
                <a:gd name="T3" fmla="*/ 12 h 747"/>
                <a:gd name="T4" fmla="*/ 6 w 10"/>
                <a:gd name="T5" fmla="*/ 6 h 747"/>
                <a:gd name="T6" fmla="*/ 10 w 10"/>
                <a:gd name="T7" fmla="*/ 0 h 747"/>
                <a:gd name="T8" fmla="*/ 10 w 10"/>
                <a:gd name="T9" fmla="*/ 747 h 747"/>
                <a:gd name="T10" fmla="*/ 0 w 10"/>
                <a:gd name="T11" fmla="*/ 747 h 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47"/>
                <a:gd name="T20" fmla="*/ 10 w 10"/>
                <a:gd name="T21" fmla="*/ 747 h 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47">
                  <a:moveTo>
                    <a:pt x="0" y="747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0" y="0"/>
                  </a:lnTo>
                  <a:lnTo>
                    <a:pt x="10" y="747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B1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7" name="Freeform 764">
              <a:extLst>
                <a:ext uri="{FF2B5EF4-FFF2-40B4-BE49-F238E27FC236}">
                  <a16:creationId xmlns:a16="http://schemas.microsoft.com/office/drawing/2014/main" id="{629E57E6-D2E0-4685-97C2-BFB2AD1FD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053"/>
              <a:ext cx="9" cy="752"/>
            </a:xfrm>
            <a:custGeom>
              <a:avLst/>
              <a:gdLst>
                <a:gd name="T0" fmla="*/ 0 w 9"/>
                <a:gd name="T1" fmla="*/ 752 h 752"/>
                <a:gd name="T2" fmla="*/ 0 w 9"/>
                <a:gd name="T3" fmla="*/ 11 h 752"/>
                <a:gd name="T4" fmla="*/ 4 w 9"/>
                <a:gd name="T5" fmla="*/ 5 h 752"/>
                <a:gd name="T6" fmla="*/ 9 w 9"/>
                <a:gd name="T7" fmla="*/ 0 h 752"/>
                <a:gd name="T8" fmla="*/ 9 w 9"/>
                <a:gd name="T9" fmla="*/ 752 h 752"/>
                <a:gd name="T10" fmla="*/ 0 w 9"/>
                <a:gd name="T11" fmla="*/ 752 h 7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52"/>
                <a:gd name="T20" fmla="*/ 9 w 9"/>
                <a:gd name="T21" fmla="*/ 752 h 7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52">
                  <a:moveTo>
                    <a:pt x="0" y="752"/>
                  </a:moveTo>
                  <a:lnTo>
                    <a:pt x="0" y="11"/>
                  </a:lnTo>
                  <a:lnTo>
                    <a:pt x="4" y="5"/>
                  </a:lnTo>
                  <a:lnTo>
                    <a:pt x="9" y="0"/>
                  </a:lnTo>
                  <a:lnTo>
                    <a:pt x="9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8" name="Freeform 765">
              <a:extLst>
                <a:ext uri="{FF2B5EF4-FFF2-40B4-BE49-F238E27FC236}">
                  <a16:creationId xmlns:a16="http://schemas.microsoft.com/office/drawing/2014/main" id="{164FDD46-D15D-43A2-B998-D65DA500D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2047"/>
              <a:ext cx="11" cy="758"/>
            </a:xfrm>
            <a:custGeom>
              <a:avLst/>
              <a:gdLst>
                <a:gd name="T0" fmla="*/ 0 w 11"/>
                <a:gd name="T1" fmla="*/ 758 h 758"/>
                <a:gd name="T2" fmla="*/ 0 w 11"/>
                <a:gd name="T3" fmla="*/ 11 h 758"/>
                <a:gd name="T4" fmla="*/ 5 w 11"/>
                <a:gd name="T5" fmla="*/ 6 h 758"/>
                <a:gd name="T6" fmla="*/ 11 w 11"/>
                <a:gd name="T7" fmla="*/ 0 h 758"/>
                <a:gd name="T8" fmla="*/ 11 w 11"/>
                <a:gd name="T9" fmla="*/ 758 h 758"/>
                <a:gd name="T10" fmla="*/ 0 w 11"/>
                <a:gd name="T11" fmla="*/ 758 h 7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58"/>
                <a:gd name="T20" fmla="*/ 11 w 11"/>
                <a:gd name="T21" fmla="*/ 758 h 7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58">
                  <a:moveTo>
                    <a:pt x="0" y="758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75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9" name="Freeform 766">
              <a:extLst>
                <a:ext uri="{FF2B5EF4-FFF2-40B4-BE49-F238E27FC236}">
                  <a16:creationId xmlns:a16="http://schemas.microsoft.com/office/drawing/2014/main" id="{E6C9AF70-7CCC-41D4-A6ED-FF2803A0F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041"/>
              <a:ext cx="12" cy="764"/>
            </a:xfrm>
            <a:custGeom>
              <a:avLst/>
              <a:gdLst>
                <a:gd name="T0" fmla="*/ 0 w 12"/>
                <a:gd name="T1" fmla="*/ 764 h 764"/>
                <a:gd name="T2" fmla="*/ 0 w 12"/>
                <a:gd name="T3" fmla="*/ 12 h 764"/>
                <a:gd name="T4" fmla="*/ 6 w 12"/>
                <a:gd name="T5" fmla="*/ 6 h 764"/>
                <a:gd name="T6" fmla="*/ 12 w 12"/>
                <a:gd name="T7" fmla="*/ 0 h 764"/>
                <a:gd name="T8" fmla="*/ 12 w 12"/>
                <a:gd name="T9" fmla="*/ 764 h 764"/>
                <a:gd name="T10" fmla="*/ 0 w 12"/>
                <a:gd name="T11" fmla="*/ 764 h 7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64"/>
                <a:gd name="T20" fmla="*/ 12 w 12"/>
                <a:gd name="T21" fmla="*/ 764 h 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64">
                  <a:moveTo>
                    <a:pt x="0" y="764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764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0" name="Freeform 767">
              <a:extLst>
                <a:ext uri="{FF2B5EF4-FFF2-40B4-BE49-F238E27FC236}">
                  <a16:creationId xmlns:a16="http://schemas.microsoft.com/office/drawing/2014/main" id="{A2720E4D-0C9E-499A-840F-7BC34B5F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2035"/>
              <a:ext cx="12" cy="770"/>
            </a:xfrm>
            <a:custGeom>
              <a:avLst/>
              <a:gdLst>
                <a:gd name="T0" fmla="*/ 0 w 12"/>
                <a:gd name="T1" fmla="*/ 770 h 770"/>
                <a:gd name="T2" fmla="*/ 0 w 12"/>
                <a:gd name="T3" fmla="*/ 12 h 770"/>
                <a:gd name="T4" fmla="*/ 6 w 12"/>
                <a:gd name="T5" fmla="*/ 6 h 770"/>
                <a:gd name="T6" fmla="*/ 12 w 12"/>
                <a:gd name="T7" fmla="*/ 0 h 770"/>
                <a:gd name="T8" fmla="*/ 12 w 12"/>
                <a:gd name="T9" fmla="*/ 770 h 770"/>
                <a:gd name="T10" fmla="*/ 0 w 12"/>
                <a:gd name="T11" fmla="*/ 770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70"/>
                <a:gd name="T20" fmla="*/ 12 w 12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70">
                  <a:moveTo>
                    <a:pt x="0" y="770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770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1" name="Freeform 768">
              <a:extLst>
                <a:ext uri="{FF2B5EF4-FFF2-40B4-BE49-F238E27FC236}">
                  <a16:creationId xmlns:a16="http://schemas.microsoft.com/office/drawing/2014/main" id="{D43C81B7-4561-4259-8163-7C6087D5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030"/>
              <a:ext cx="10" cy="775"/>
            </a:xfrm>
            <a:custGeom>
              <a:avLst/>
              <a:gdLst>
                <a:gd name="T0" fmla="*/ 0 w 10"/>
                <a:gd name="T1" fmla="*/ 775 h 775"/>
                <a:gd name="T2" fmla="*/ 0 w 10"/>
                <a:gd name="T3" fmla="*/ 11 h 775"/>
                <a:gd name="T4" fmla="*/ 6 w 10"/>
                <a:gd name="T5" fmla="*/ 5 h 775"/>
                <a:gd name="T6" fmla="*/ 10 w 10"/>
                <a:gd name="T7" fmla="*/ 0 h 775"/>
                <a:gd name="T8" fmla="*/ 10 w 10"/>
                <a:gd name="T9" fmla="*/ 775 h 775"/>
                <a:gd name="T10" fmla="*/ 0 w 10"/>
                <a:gd name="T11" fmla="*/ 77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75"/>
                <a:gd name="T20" fmla="*/ 10 w 10"/>
                <a:gd name="T21" fmla="*/ 775 h 7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75">
                  <a:moveTo>
                    <a:pt x="0" y="775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10" y="0"/>
                  </a:lnTo>
                  <a:lnTo>
                    <a:pt x="10" y="775"/>
                  </a:lnTo>
                  <a:lnTo>
                    <a:pt x="0" y="775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2" name="Freeform 769">
              <a:extLst>
                <a:ext uri="{FF2B5EF4-FFF2-40B4-BE49-F238E27FC236}">
                  <a16:creationId xmlns:a16="http://schemas.microsoft.com/office/drawing/2014/main" id="{4674D5C7-2461-48E6-A110-FC0E4B69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024"/>
              <a:ext cx="9" cy="781"/>
            </a:xfrm>
            <a:custGeom>
              <a:avLst/>
              <a:gdLst>
                <a:gd name="T0" fmla="*/ 0 w 9"/>
                <a:gd name="T1" fmla="*/ 781 h 781"/>
                <a:gd name="T2" fmla="*/ 0 w 9"/>
                <a:gd name="T3" fmla="*/ 11 h 781"/>
                <a:gd name="T4" fmla="*/ 4 w 9"/>
                <a:gd name="T5" fmla="*/ 6 h 781"/>
                <a:gd name="T6" fmla="*/ 9 w 9"/>
                <a:gd name="T7" fmla="*/ 0 h 781"/>
                <a:gd name="T8" fmla="*/ 9 w 9"/>
                <a:gd name="T9" fmla="*/ 781 h 781"/>
                <a:gd name="T10" fmla="*/ 0 w 9"/>
                <a:gd name="T11" fmla="*/ 781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81"/>
                <a:gd name="T20" fmla="*/ 9 w 9"/>
                <a:gd name="T21" fmla="*/ 781 h 7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81">
                  <a:moveTo>
                    <a:pt x="0" y="781"/>
                  </a:moveTo>
                  <a:lnTo>
                    <a:pt x="0" y="11"/>
                  </a:lnTo>
                  <a:lnTo>
                    <a:pt x="4" y="6"/>
                  </a:lnTo>
                  <a:lnTo>
                    <a:pt x="9" y="0"/>
                  </a:lnTo>
                  <a:lnTo>
                    <a:pt x="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3" name="Freeform 770">
              <a:extLst>
                <a:ext uri="{FF2B5EF4-FFF2-40B4-BE49-F238E27FC236}">
                  <a16:creationId xmlns:a16="http://schemas.microsoft.com/office/drawing/2014/main" id="{DDAB5EF3-9AD6-4E9E-9EAF-39AD399D3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018"/>
              <a:ext cx="11" cy="787"/>
            </a:xfrm>
            <a:custGeom>
              <a:avLst/>
              <a:gdLst>
                <a:gd name="T0" fmla="*/ 0 w 11"/>
                <a:gd name="T1" fmla="*/ 787 h 787"/>
                <a:gd name="T2" fmla="*/ 0 w 11"/>
                <a:gd name="T3" fmla="*/ 12 h 787"/>
                <a:gd name="T4" fmla="*/ 5 w 11"/>
                <a:gd name="T5" fmla="*/ 6 h 787"/>
                <a:gd name="T6" fmla="*/ 11 w 11"/>
                <a:gd name="T7" fmla="*/ 0 h 787"/>
                <a:gd name="T8" fmla="*/ 11 w 11"/>
                <a:gd name="T9" fmla="*/ 787 h 787"/>
                <a:gd name="T10" fmla="*/ 0 w 11"/>
                <a:gd name="T11" fmla="*/ 787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87"/>
                <a:gd name="T20" fmla="*/ 11 w 11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87">
                  <a:moveTo>
                    <a:pt x="0" y="787"/>
                  </a:moveTo>
                  <a:lnTo>
                    <a:pt x="0" y="12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1" y="787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4" name="Freeform 771">
              <a:extLst>
                <a:ext uri="{FF2B5EF4-FFF2-40B4-BE49-F238E27FC236}">
                  <a16:creationId xmlns:a16="http://schemas.microsoft.com/office/drawing/2014/main" id="{F27556D1-F997-4179-A288-145871688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010"/>
              <a:ext cx="12" cy="795"/>
            </a:xfrm>
            <a:custGeom>
              <a:avLst/>
              <a:gdLst>
                <a:gd name="T0" fmla="*/ 0 w 12"/>
                <a:gd name="T1" fmla="*/ 795 h 795"/>
                <a:gd name="T2" fmla="*/ 0 w 12"/>
                <a:gd name="T3" fmla="*/ 14 h 795"/>
                <a:gd name="T4" fmla="*/ 6 w 12"/>
                <a:gd name="T5" fmla="*/ 8 h 795"/>
                <a:gd name="T6" fmla="*/ 12 w 12"/>
                <a:gd name="T7" fmla="*/ 0 h 795"/>
                <a:gd name="T8" fmla="*/ 12 w 12"/>
                <a:gd name="T9" fmla="*/ 795 h 795"/>
                <a:gd name="T10" fmla="*/ 0 w 12"/>
                <a:gd name="T11" fmla="*/ 795 h 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95"/>
                <a:gd name="T20" fmla="*/ 12 w 12"/>
                <a:gd name="T21" fmla="*/ 795 h 7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95">
                  <a:moveTo>
                    <a:pt x="0" y="795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12" y="0"/>
                  </a:lnTo>
                  <a:lnTo>
                    <a:pt x="12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5" name="Freeform 772">
              <a:extLst>
                <a:ext uri="{FF2B5EF4-FFF2-40B4-BE49-F238E27FC236}">
                  <a16:creationId xmlns:a16="http://schemas.microsoft.com/office/drawing/2014/main" id="{8495EF64-5299-4661-82B0-67342A19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005"/>
              <a:ext cx="10" cy="800"/>
            </a:xfrm>
            <a:custGeom>
              <a:avLst/>
              <a:gdLst>
                <a:gd name="T0" fmla="*/ 0 w 10"/>
                <a:gd name="T1" fmla="*/ 800 h 800"/>
                <a:gd name="T2" fmla="*/ 0 w 10"/>
                <a:gd name="T3" fmla="*/ 13 h 800"/>
                <a:gd name="T4" fmla="*/ 6 w 10"/>
                <a:gd name="T5" fmla="*/ 5 h 800"/>
                <a:gd name="T6" fmla="*/ 10 w 10"/>
                <a:gd name="T7" fmla="*/ 0 h 800"/>
                <a:gd name="T8" fmla="*/ 10 w 10"/>
                <a:gd name="T9" fmla="*/ 800 h 800"/>
                <a:gd name="T10" fmla="*/ 0 w 10"/>
                <a:gd name="T11" fmla="*/ 800 h 8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00"/>
                <a:gd name="T20" fmla="*/ 10 w 10"/>
                <a:gd name="T21" fmla="*/ 800 h 8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00">
                  <a:moveTo>
                    <a:pt x="0" y="800"/>
                  </a:moveTo>
                  <a:lnTo>
                    <a:pt x="0" y="13"/>
                  </a:lnTo>
                  <a:lnTo>
                    <a:pt x="6" y="5"/>
                  </a:lnTo>
                  <a:lnTo>
                    <a:pt x="10" y="0"/>
                  </a:lnTo>
                  <a:lnTo>
                    <a:pt x="1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6" name="Freeform 773">
              <a:extLst>
                <a:ext uri="{FF2B5EF4-FFF2-40B4-BE49-F238E27FC236}">
                  <a16:creationId xmlns:a16="http://schemas.microsoft.com/office/drawing/2014/main" id="{A5B61DB1-6074-456F-A032-1022AE13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2003"/>
              <a:ext cx="8" cy="802"/>
            </a:xfrm>
            <a:custGeom>
              <a:avLst/>
              <a:gdLst>
                <a:gd name="T0" fmla="*/ 0 w 8"/>
                <a:gd name="T1" fmla="*/ 802 h 802"/>
                <a:gd name="T2" fmla="*/ 0 w 8"/>
                <a:gd name="T3" fmla="*/ 7 h 802"/>
                <a:gd name="T4" fmla="*/ 2 w 8"/>
                <a:gd name="T5" fmla="*/ 4 h 802"/>
                <a:gd name="T6" fmla="*/ 6 w 8"/>
                <a:gd name="T7" fmla="*/ 0 h 802"/>
                <a:gd name="T8" fmla="*/ 8 w 8"/>
                <a:gd name="T9" fmla="*/ 802 h 802"/>
                <a:gd name="T10" fmla="*/ 0 w 8"/>
                <a:gd name="T11" fmla="*/ 802 h 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02"/>
                <a:gd name="T20" fmla="*/ 8 w 8"/>
                <a:gd name="T21" fmla="*/ 802 h 8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02">
                  <a:moveTo>
                    <a:pt x="0" y="80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7" name="Freeform 774">
              <a:extLst>
                <a:ext uri="{FF2B5EF4-FFF2-40B4-BE49-F238E27FC236}">
                  <a16:creationId xmlns:a16="http://schemas.microsoft.com/office/drawing/2014/main" id="{C4628A73-A3B9-4E0C-8F89-CA66ABBA0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003"/>
              <a:ext cx="4" cy="802"/>
            </a:xfrm>
            <a:custGeom>
              <a:avLst/>
              <a:gdLst>
                <a:gd name="T0" fmla="*/ 0 w 4"/>
                <a:gd name="T1" fmla="*/ 802 h 802"/>
                <a:gd name="T2" fmla="*/ 0 w 4"/>
                <a:gd name="T3" fmla="*/ 2 h 802"/>
                <a:gd name="T4" fmla="*/ 2 w 4"/>
                <a:gd name="T5" fmla="*/ 0 h 802"/>
                <a:gd name="T6" fmla="*/ 2 w 4"/>
                <a:gd name="T7" fmla="*/ 0 h 802"/>
                <a:gd name="T8" fmla="*/ 4 w 4"/>
                <a:gd name="T9" fmla="*/ 802 h 802"/>
                <a:gd name="T10" fmla="*/ 0 w 4"/>
                <a:gd name="T11" fmla="*/ 802 h 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02"/>
                <a:gd name="T20" fmla="*/ 4 w 4"/>
                <a:gd name="T21" fmla="*/ 802 h 8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02">
                  <a:moveTo>
                    <a:pt x="0" y="80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8" name="Freeform 775">
              <a:extLst>
                <a:ext uri="{FF2B5EF4-FFF2-40B4-BE49-F238E27FC236}">
                  <a16:creationId xmlns:a16="http://schemas.microsoft.com/office/drawing/2014/main" id="{691CB5CD-D4B8-4F99-B31C-85A5584C6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995"/>
              <a:ext cx="1354" cy="810"/>
            </a:xfrm>
            <a:custGeom>
              <a:avLst/>
              <a:gdLst>
                <a:gd name="T0" fmla="*/ 0 w 1354"/>
                <a:gd name="T1" fmla="*/ 0 h 810"/>
                <a:gd name="T2" fmla="*/ 44 w 1354"/>
                <a:gd name="T3" fmla="*/ 50 h 810"/>
                <a:gd name="T4" fmla="*/ 89 w 1354"/>
                <a:gd name="T5" fmla="*/ 94 h 810"/>
                <a:gd name="T6" fmla="*/ 131 w 1354"/>
                <a:gd name="T7" fmla="*/ 132 h 810"/>
                <a:gd name="T8" fmla="*/ 173 w 1354"/>
                <a:gd name="T9" fmla="*/ 167 h 810"/>
                <a:gd name="T10" fmla="*/ 213 w 1354"/>
                <a:gd name="T11" fmla="*/ 198 h 810"/>
                <a:gd name="T12" fmla="*/ 256 w 1354"/>
                <a:gd name="T13" fmla="*/ 223 h 810"/>
                <a:gd name="T14" fmla="*/ 296 w 1354"/>
                <a:gd name="T15" fmla="*/ 246 h 810"/>
                <a:gd name="T16" fmla="*/ 338 w 1354"/>
                <a:gd name="T17" fmla="*/ 265 h 810"/>
                <a:gd name="T18" fmla="*/ 378 w 1354"/>
                <a:gd name="T19" fmla="*/ 280 h 810"/>
                <a:gd name="T20" fmla="*/ 421 w 1354"/>
                <a:gd name="T21" fmla="*/ 292 h 810"/>
                <a:gd name="T22" fmla="*/ 461 w 1354"/>
                <a:gd name="T23" fmla="*/ 303 h 810"/>
                <a:gd name="T24" fmla="*/ 503 w 1354"/>
                <a:gd name="T25" fmla="*/ 309 h 810"/>
                <a:gd name="T26" fmla="*/ 544 w 1354"/>
                <a:gd name="T27" fmla="*/ 315 h 810"/>
                <a:gd name="T28" fmla="*/ 586 w 1354"/>
                <a:gd name="T29" fmla="*/ 319 h 810"/>
                <a:gd name="T30" fmla="*/ 628 w 1354"/>
                <a:gd name="T31" fmla="*/ 321 h 810"/>
                <a:gd name="T32" fmla="*/ 672 w 1354"/>
                <a:gd name="T33" fmla="*/ 321 h 810"/>
                <a:gd name="T34" fmla="*/ 714 w 1354"/>
                <a:gd name="T35" fmla="*/ 321 h 810"/>
                <a:gd name="T36" fmla="*/ 759 w 1354"/>
                <a:gd name="T37" fmla="*/ 317 h 810"/>
                <a:gd name="T38" fmla="*/ 803 w 1354"/>
                <a:gd name="T39" fmla="*/ 313 h 810"/>
                <a:gd name="T40" fmla="*/ 847 w 1354"/>
                <a:gd name="T41" fmla="*/ 307 h 810"/>
                <a:gd name="T42" fmla="*/ 891 w 1354"/>
                <a:gd name="T43" fmla="*/ 298 h 810"/>
                <a:gd name="T44" fmla="*/ 935 w 1354"/>
                <a:gd name="T45" fmla="*/ 288 h 810"/>
                <a:gd name="T46" fmla="*/ 977 w 1354"/>
                <a:gd name="T47" fmla="*/ 274 h 810"/>
                <a:gd name="T48" fmla="*/ 1021 w 1354"/>
                <a:gd name="T49" fmla="*/ 257 h 810"/>
                <a:gd name="T50" fmla="*/ 1064 w 1354"/>
                <a:gd name="T51" fmla="*/ 238 h 810"/>
                <a:gd name="T52" fmla="*/ 1108 w 1354"/>
                <a:gd name="T53" fmla="*/ 217 h 810"/>
                <a:gd name="T54" fmla="*/ 1150 w 1354"/>
                <a:gd name="T55" fmla="*/ 190 h 810"/>
                <a:gd name="T56" fmla="*/ 1190 w 1354"/>
                <a:gd name="T57" fmla="*/ 161 h 810"/>
                <a:gd name="T58" fmla="*/ 1233 w 1354"/>
                <a:gd name="T59" fmla="*/ 129 h 810"/>
                <a:gd name="T60" fmla="*/ 1273 w 1354"/>
                <a:gd name="T61" fmla="*/ 92 h 810"/>
                <a:gd name="T62" fmla="*/ 1313 w 1354"/>
                <a:gd name="T63" fmla="*/ 52 h 810"/>
                <a:gd name="T64" fmla="*/ 1352 w 1354"/>
                <a:gd name="T65" fmla="*/ 8 h 810"/>
                <a:gd name="T66" fmla="*/ 1354 w 1354"/>
                <a:gd name="T67" fmla="*/ 810 h 810"/>
                <a:gd name="T68" fmla="*/ 2 w 1354"/>
                <a:gd name="T69" fmla="*/ 810 h 810"/>
                <a:gd name="T70" fmla="*/ 0 w 1354"/>
                <a:gd name="T71" fmla="*/ 0 h 8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4"/>
                <a:gd name="T109" fmla="*/ 0 h 810"/>
                <a:gd name="T110" fmla="*/ 1354 w 1354"/>
                <a:gd name="T111" fmla="*/ 810 h 8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4" h="810">
                  <a:moveTo>
                    <a:pt x="0" y="0"/>
                  </a:moveTo>
                  <a:lnTo>
                    <a:pt x="44" y="50"/>
                  </a:lnTo>
                  <a:lnTo>
                    <a:pt x="89" y="94"/>
                  </a:lnTo>
                  <a:lnTo>
                    <a:pt x="131" y="132"/>
                  </a:lnTo>
                  <a:lnTo>
                    <a:pt x="173" y="167"/>
                  </a:lnTo>
                  <a:lnTo>
                    <a:pt x="213" y="198"/>
                  </a:lnTo>
                  <a:lnTo>
                    <a:pt x="256" y="223"/>
                  </a:lnTo>
                  <a:lnTo>
                    <a:pt x="296" y="246"/>
                  </a:lnTo>
                  <a:lnTo>
                    <a:pt x="338" y="265"/>
                  </a:lnTo>
                  <a:lnTo>
                    <a:pt x="378" y="280"/>
                  </a:lnTo>
                  <a:lnTo>
                    <a:pt x="421" y="292"/>
                  </a:lnTo>
                  <a:lnTo>
                    <a:pt x="461" y="303"/>
                  </a:lnTo>
                  <a:lnTo>
                    <a:pt x="503" y="309"/>
                  </a:lnTo>
                  <a:lnTo>
                    <a:pt x="544" y="315"/>
                  </a:lnTo>
                  <a:lnTo>
                    <a:pt x="586" y="319"/>
                  </a:lnTo>
                  <a:lnTo>
                    <a:pt x="628" y="321"/>
                  </a:lnTo>
                  <a:lnTo>
                    <a:pt x="672" y="321"/>
                  </a:lnTo>
                  <a:lnTo>
                    <a:pt x="714" y="321"/>
                  </a:lnTo>
                  <a:lnTo>
                    <a:pt x="759" y="317"/>
                  </a:lnTo>
                  <a:lnTo>
                    <a:pt x="803" y="313"/>
                  </a:lnTo>
                  <a:lnTo>
                    <a:pt x="847" y="307"/>
                  </a:lnTo>
                  <a:lnTo>
                    <a:pt x="891" y="298"/>
                  </a:lnTo>
                  <a:lnTo>
                    <a:pt x="935" y="288"/>
                  </a:lnTo>
                  <a:lnTo>
                    <a:pt x="977" y="274"/>
                  </a:lnTo>
                  <a:lnTo>
                    <a:pt x="1021" y="257"/>
                  </a:lnTo>
                  <a:lnTo>
                    <a:pt x="1064" y="238"/>
                  </a:lnTo>
                  <a:lnTo>
                    <a:pt x="1108" y="217"/>
                  </a:lnTo>
                  <a:lnTo>
                    <a:pt x="1150" y="190"/>
                  </a:lnTo>
                  <a:lnTo>
                    <a:pt x="1190" y="161"/>
                  </a:lnTo>
                  <a:lnTo>
                    <a:pt x="1233" y="129"/>
                  </a:lnTo>
                  <a:lnTo>
                    <a:pt x="1273" y="92"/>
                  </a:lnTo>
                  <a:lnTo>
                    <a:pt x="1313" y="52"/>
                  </a:lnTo>
                  <a:lnTo>
                    <a:pt x="1352" y="8"/>
                  </a:lnTo>
                  <a:lnTo>
                    <a:pt x="1354" y="810"/>
                  </a:lnTo>
                  <a:lnTo>
                    <a:pt x="2" y="8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381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99" name="Freeform 776">
              <a:extLst>
                <a:ext uri="{FF2B5EF4-FFF2-40B4-BE49-F238E27FC236}">
                  <a16:creationId xmlns:a16="http://schemas.microsoft.com/office/drawing/2014/main" id="{4F9E257C-7904-4EC3-A862-9CE3565A1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989"/>
              <a:ext cx="669" cy="330"/>
            </a:xfrm>
            <a:custGeom>
              <a:avLst/>
              <a:gdLst>
                <a:gd name="T0" fmla="*/ 0 w 669"/>
                <a:gd name="T1" fmla="*/ 330 h 330"/>
                <a:gd name="T2" fmla="*/ 0 w 669"/>
                <a:gd name="T3" fmla="*/ 330 h 330"/>
                <a:gd name="T4" fmla="*/ 42 w 669"/>
                <a:gd name="T5" fmla="*/ 328 h 330"/>
                <a:gd name="T6" fmla="*/ 86 w 669"/>
                <a:gd name="T7" fmla="*/ 327 h 330"/>
                <a:gd name="T8" fmla="*/ 130 w 669"/>
                <a:gd name="T9" fmla="*/ 319 h 330"/>
                <a:gd name="T10" fmla="*/ 174 w 669"/>
                <a:gd name="T11" fmla="*/ 311 h 330"/>
                <a:gd name="T12" fmla="*/ 218 w 669"/>
                <a:gd name="T13" fmla="*/ 302 h 330"/>
                <a:gd name="T14" fmla="*/ 264 w 669"/>
                <a:gd name="T15" fmla="*/ 288 h 330"/>
                <a:gd name="T16" fmla="*/ 309 w 669"/>
                <a:gd name="T17" fmla="*/ 271 h 330"/>
                <a:gd name="T18" fmla="*/ 353 w 669"/>
                <a:gd name="T19" fmla="*/ 254 h 330"/>
                <a:gd name="T20" fmla="*/ 397 w 669"/>
                <a:gd name="T21" fmla="*/ 233 h 330"/>
                <a:gd name="T22" fmla="*/ 439 w 669"/>
                <a:gd name="T23" fmla="*/ 208 h 330"/>
                <a:gd name="T24" fmla="*/ 481 w 669"/>
                <a:gd name="T25" fmla="*/ 181 h 330"/>
                <a:gd name="T26" fmla="*/ 524 w 669"/>
                <a:gd name="T27" fmla="*/ 152 h 330"/>
                <a:gd name="T28" fmla="*/ 562 w 669"/>
                <a:gd name="T29" fmla="*/ 119 h 330"/>
                <a:gd name="T30" fmla="*/ 600 w 669"/>
                <a:gd name="T31" fmla="*/ 85 h 330"/>
                <a:gd name="T32" fmla="*/ 637 w 669"/>
                <a:gd name="T33" fmla="*/ 46 h 330"/>
                <a:gd name="T34" fmla="*/ 669 w 669"/>
                <a:gd name="T35" fmla="*/ 6 h 330"/>
                <a:gd name="T36" fmla="*/ 662 w 669"/>
                <a:gd name="T37" fmla="*/ 0 h 330"/>
                <a:gd name="T38" fmla="*/ 627 w 669"/>
                <a:gd name="T39" fmla="*/ 41 h 330"/>
                <a:gd name="T40" fmla="*/ 593 w 669"/>
                <a:gd name="T41" fmla="*/ 77 h 330"/>
                <a:gd name="T42" fmla="*/ 554 w 669"/>
                <a:gd name="T43" fmla="*/ 112 h 330"/>
                <a:gd name="T44" fmla="*/ 516 w 669"/>
                <a:gd name="T45" fmla="*/ 144 h 330"/>
                <a:gd name="T46" fmla="*/ 476 w 669"/>
                <a:gd name="T47" fmla="*/ 173 h 330"/>
                <a:gd name="T48" fmla="*/ 433 w 669"/>
                <a:gd name="T49" fmla="*/ 198 h 330"/>
                <a:gd name="T50" fmla="*/ 391 w 669"/>
                <a:gd name="T51" fmla="*/ 221 h 330"/>
                <a:gd name="T52" fmla="*/ 349 w 669"/>
                <a:gd name="T53" fmla="*/ 242 h 330"/>
                <a:gd name="T54" fmla="*/ 305 w 669"/>
                <a:gd name="T55" fmla="*/ 261 h 330"/>
                <a:gd name="T56" fmla="*/ 261 w 669"/>
                <a:gd name="T57" fmla="*/ 277 h 330"/>
                <a:gd name="T58" fmla="*/ 216 w 669"/>
                <a:gd name="T59" fmla="*/ 290 h 330"/>
                <a:gd name="T60" fmla="*/ 172 w 669"/>
                <a:gd name="T61" fmla="*/ 300 h 330"/>
                <a:gd name="T62" fmla="*/ 128 w 669"/>
                <a:gd name="T63" fmla="*/ 309 h 330"/>
                <a:gd name="T64" fmla="*/ 84 w 669"/>
                <a:gd name="T65" fmla="*/ 315 h 330"/>
                <a:gd name="T66" fmla="*/ 42 w 669"/>
                <a:gd name="T67" fmla="*/ 317 h 330"/>
                <a:gd name="T68" fmla="*/ 0 w 669"/>
                <a:gd name="T69" fmla="*/ 319 h 330"/>
                <a:gd name="T70" fmla="*/ 0 w 669"/>
                <a:gd name="T71" fmla="*/ 319 h 330"/>
                <a:gd name="T72" fmla="*/ 0 w 669"/>
                <a:gd name="T73" fmla="*/ 330 h 3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330"/>
                <a:gd name="T113" fmla="*/ 669 w 669"/>
                <a:gd name="T114" fmla="*/ 330 h 3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330">
                  <a:moveTo>
                    <a:pt x="0" y="330"/>
                  </a:moveTo>
                  <a:lnTo>
                    <a:pt x="0" y="330"/>
                  </a:lnTo>
                  <a:lnTo>
                    <a:pt x="42" y="328"/>
                  </a:lnTo>
                  <a:lnTo>
                    <a:pt x="86" y="327"/>
                  </a:lnTo>
                  <a:lnTo>
                    <a:pt x="130" y="319"/>
                  </a:lnTo>
                  <a:lnTo>
                    <a:pt x="174" y="311"/>
                  </a:lnTo>
                  <a:lnTo>
                    <a:pt x="218" y="302"/>
                  </a:lnTo>
                  <a:lnTo>
                    <a:pt x="264" y="288"/>
                  </a:lnTo>
                  <a:lnTo>
                    <a:pt x="309" y="271"/>
                  </a:lnTo>
                  <a:lnTo>
                    <a:pt x="353" y="254"/>
                  </a:lnTo>
                  <a:lnTo>
                    <a:pt x="397" y="233"/>
                  </a:lnTo>
                  <a:lnTo>
                    <a:pt x="439" y="208"/>
                  </a:lnTo>
                  <a:lnTo>
                    <a:pt x="481" y="181"/>
                  </a:lnTo>
                  <a:lnTo>
                    <a:pt x="524" y="152"/>
                  </a:lnTo>
                  <a:lnTo>
                    <a:pt x="562" y="119"/>
                  </a:lnTo>
                  <a:lnTo>
                    <a:pt x="600" y="85"/>
                  </a:lnTo>
                  <a:lnTo>
                    <a:pt x="637" y="46"/>
                  </a:lnTo>
                  <a:lnTo>
                    <a:pt x="669" y="6"/>
                  </a:lnTo>
                  <a:lnTo>
                    <a:pt x="662" y="0"/>
                  </a:lnTo>
                  <a:lnTo>
                    <a:pt x="627" y="41"/>
                  </a:lnTo>
                  <a:lnTo>
                    <a:pt x="593" y="77"/>
                  </a:lnTo>
                  <a:lnTo>
                    <a:pt x="554" y="112"/>
                  </a:lnTo>
                  <a:lnTo>
                    <a:pt x="516" y="144"/>
                  </a:lnTo>
                  <a:lnTo>
                    <a:pt x="476" y="173"/>
                  </a:lnTo>
                  <a:lnTo>
                    <a:pt x="433" y="198"/>
                  </a:lnTo>
                  <a:lnTo>
                    <a:pt x="391" y="221"/>
                  </a:lnTo>
                  <a:lnTo>
                    <a:pt x="349" y="242"/>
                  </a:lnTo>
                  <a:lnTo>
                    <a:pt x="305" y="261"/>
                  </a:lnTo>
                  <a:lnTo>
                    <a:pt x="261" y="277"/>
                  </a:lnTo>
                  <a:lnTo>
                    <a:pt x="216" y="290"/>
                  </a:lnTo>
                  <a:lnTo>
                    <a:pt x="172" y="300"/>
                  </a:lnTo>
                  <a:lnTo>
                    <a:pt x="128" y="309"/>
                  </a:lnTo>
                  <a:lnTo>
                    <a:pt x="84" y="315"/>
                  </a:lnTo>
                  <a:lnTo>
                    <a:pt x="42" y="317"/>
                  </a:lnTo>
                  <a:lnTo>
                    <a:pt x="0" y="319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0" name="Freeform 777">
              <a:extLst>
                <a:ext uri="{FF2B5EF4-FFF2-40B4-BE49-F238E27FC236}">
                  <a16:creationId xmlns:a16="http://schemas.microsoft.com/office/drawing/2014/main" id="{E8F3184E-4975-47CF-9A81-5F5EF9FC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985"/>
              <a:ext cx="691" cy="334"/>
            </a:xfrm>
            <a:custGeom>
              <a:avLst/>
              <a:gdLst>
                <a:gd name="T0" fmla="*/ 0 w 691"/>
                <a:gd name="T1" fmla="*/ 6 h 334"/>
                <a:gd name="T2" fmla="*/ 42 w 691"/>
                <a:gd name="T3" fmla="*/ 56 h 334"/>
                <a:gd name="T4" fmla="*/ 84 w 691"/>
                <a:gd name="T5" fmla="*/ 98 h 334"/>
                <a:gd name="T6" fmla="*/ 128 w 691"/>
                <a:gd name="T7" fmla="*/ 139 h 334"/>
                <a:gd name="T8" fmla="*/ 170 w 691"/>
                <a:gd name="T9" fmla="*/ 173 h 334"/>
                <a:gd name="T10" fmla="*/ 215 w 691"/>
                <a:gd name="T11" fmla="*/ 204 h 334"/>
                <a:gd name="T12" fmla="*/ 257 w 691"/>
                <a:gd name="T13" fmla="*/ 231 h 334"/>
                <a:gd name="T14" fmla="*/ 301 w 691"/>
                <a:gd name="T15" fmla="*/ 254 h 334"/>
                <a:gd name="T16" fmla="*/ 345 w 691"/>
                <a:gd name="T17" fmla="*/ 273 h 334"/>
                <a:gd name="T18" fmla="*/ 387 w 691"/>
                <a:gd name="T19" fmla="*/ 288 h 334"/>
                <a:gd name="T20" fmla="*/ 431 w 691"/>
                <a:gd name="T21" fmla="*/ 302 h 334"/>
                <a:gd name="T22" fmla="*/ 476 w 691"/>
                <a:gd name="T23" fmla="*/ 313 h 334"/>
                <a:gd name="T24" fmla="*/ 518 w 691"/>
                <a:gd name="T25" fmla="*/ 321 h 334"/>
                <a:gd name="T26" fmla="*/ 562 w 691"/>
                <a:gd name="T27" fmla="*/ 327 h 334"/>
                <a:gd name="T28" fmla="*/ 604 w 691"/>
                <a:gd name="T29" fmla="*/ 331 h 334"/>
                <a:gd name="T30" fmla="*/ 646 w 691"/>
                <a:gd name="T31" fmla="*/ 334 h 334"/>
                <a:gd name="T32" fmla="*/ 691 w 691"/>
                <a:gd name="T33" fmla="*/ 334 h 334"/>
                <a:gd name="T34" fmla="*/ 691 w 691"/>
                <a:gd name="T35" fmla="*/ 323 h 334"/>
                <a:gd name="T36" fmla="*/ 648 w 691"/>
                <a:gd name="T37" fmla="*/ 323 h 334"/>
                <a:gd name="T38" fmla="*/ 606 w 691"/>
                <a:gd name="T39" fmla="*/ 321 h 334"/>
                <a:gd name="T40" fmla="*/ 562 w 691"/>
                <a:gd name="T41" fmla="*/ 317 h 334"/>
                <a:gd name="T42" fmla="*/ 520 w 691"/>
                <a:gd name="T43" fmla="*/ 309 h 334"/>
                <a:gd name="T44" fmla="*/ 477 w 691"/>
                <a:gd name="T45" fmla="*/ 302 h 334"/>
                <a:gd name="T46" fmla="*/ 435 w 691"/>
                <a:gd name="T47" fmla="*/ 292 h 334"/>
                <a:gd name="T48" fmla="*/ 391 w 691"/>
                <a:gd name="T49" fmla="*/ 279 h 334"/>
                <a:gd name="T50" fmla="*/ 349 w 691"/>
                <a:gd name="T51" fmla="*/ 261 h 334"/>
                <a:gd name="T52" fmla="*/ 305 w 691"/>
                <a:gd name="T53" fmla="*/ 242 h 334"/>
                <a:gd name="T54" fmla="*/ 262 w 691"/>
                <a:gd name="T55" fmla="*/ 221 h 334"/>
                <a:gd name="T56" fmla="*/ 220 w 691"/>
                <a:gd name="T57" fmla="*/ 194 h 334"/>
                <a:gd name="T58" fmla="*/ 178 w 691"/>
                <a:gd name="T59" fmla="*/ 164 h 334"/>
                <a:gd name="T60" fmla="*/ 134 w 691"/>
                <a:gd name="T61" fmla="*/ 129 h 334"/>
                <a:gd name="T62" fmla="*/ 92 w 691"/>
                <a:gd name="T63" fmla="*/ 91 h 334"/>
                <a:gd name="T64" fmla="*/ 49 w 691"/>
                <a:gd name="T65" fmla="*/ 48 h 334"/>
                <a:gd name="T66" fmla="*/ 7 w 691"/>
                <a:gd name="T67" fmla="*/ 0 h 334"/>
                <a:gd name="T68" fmla="*/ 0 w 691"/>
                <a:gd name="T69" fmla="*/ 6 h 3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334"/>
                <a:gd name="T107" fmla="*/ 691 w 691"/>
                <a:gd name="T108" fmla="*/ 334 h 3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334">
                  <a:moveTo>
                    <a:pt x="0" y="6"/>
                  </a:moveTo>
                  <a:lnTo>
                    <a:pt x="42" y="56"/>
                  </a:lnTo>
                  <a:lnTo>
                    <a:pt x="84" y="98"/>
                  </a:lnTo>
                  <a:lnTo>
                    <a:pt x="128" y="139"/>
                  </a:lnTo>
                  <a:lnTo>
                    <a:pt x="170" y="173"/>
                  </a:lnTo>
                  <a:lnTo>
                    <a:pt x="215" y="204"/>
                  </a:lnTo>
                  <a:lnTo>
                    <a:pt x="257" y="231"/>
                  </a:lnTo>
                  <a:lnTo>
                    <a:pt x="301" y="254"/>
                  </a:lnTo>
                  <a:lnTo>
                    <a:pt x="345" y="273"/>
                  </a:lnTo>
                  <a:lnTo>
                    <a:pt x="387" y="288"/>
                  </a:lnTo>
                  <a:lnTo>
                    <a:pt x="431" y="302"/>
                  </a:lnTo>
                  <a:lnTo>
                    <a:pt x="476" y="313"/>
                  </a:lnTo>
                  <a:lnTo>
                    <a:pt x="518" y="321"/>
                  </a:lnTo>
                  <a:lnTo>
                    <a:pt x="562" y="327"/>
                  </a:lnTo>
                  <a:lnTo>
                    <a:pt x="604" y="331"/>
                  </a:lnTo>
                  <a:lnTo>
                    <a:pt x="646" y="334"/>
                  </a:lnTo>
                  <a:lnTo>
                    <a:pt x="691" y="334"/>
                  </a:lnTo>
                  <a:lnTo>
                    <a:pt x="691" y="323"/>
                  </a:lnTo>
                  <a:lnTo>
                    <a:pt x="648" y="323"/>
                  </a:lnTo>
                  <a:lnTo>
                    <a:pt x="606" y="321"/>
                  </a:lnTo>
                  <a:lnTo>
                    <a:pt x="562" y="317"/>
                  </a:lnTo>
                  <a:lnTo>
                    <a:pt x="520" y="309"/>
                  </a:lnTo>
                  <a:lnTo>
                    <a:pt x="477" y="302"/>
                  </a:lnTo>
                  <a:lnTo>
                    <a:pt x="435" y="292"/>
                  </a:lnTo>
                  <a:lnTo>
                    <a:pt x="391" y="279"/>
                  </a:lnTo>
                  <a:lnTo>
                    <a:pt x="349" y="261"/>
                  </a:lnTo>
                  <a:lnTo>
                    <a:pt x="305" y="242"/>
                  </a:lnTo>
                  <a:lnTo>
                    <a:pt x="262" y="221"/>
                  </a:lnTo>
                  <a:lnTo>
                    <a:pt x="220" y="194"/>
                  </a:lnTo>
                  <a:lnTo>
                    <a:pt x="178" y="164"/>
                  </a:lnTo>
                  <a:lnTo>
                    <a:pt x="134" y="129"/>
                  </a:lnTo>
                  <a:lnTo>
                    <a:pt x="92" y="91"/>
                  </a:lnTo>
                  <a:lnTo>
                    <a:pt x="49" y="48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1" name="Freeform 778">
              <a:extLst>
                <a:ext uri="{FF2B5EF4-FFF2-40B4-BE49-F238E27FC236}">
                  <a16:creationId xmlns:a16="http://schemas.microsoft.com/office/drawing/2014/main" id="{94D9C364-07DB-4917-B2E4-5B1230B43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068"/>
              <a:ext cx="669" cy="317"/>
            </a:xfrm>
            <a:custGeom>
              <a:avLst/>
              <a:gdLst>
                <a:gd name="T0" fmla="*/ 0 w 669"/>
                <a:gd name="T1" fmla="*/ 317 h 317"/>
                <a:gd name="T2" fmla="*/ 0 w 669"/>
                <a:gd name="T3" fmla="*/ 317 h 317"/>
                <a:gd name="T4" fmla="*/ 42 w 669"/>
                <a:gd name="T5" fmla="*/ 315 h 317"/>
                <a:gd name="T6" fmla="*/ 86 w 669"/>
                <a:gd name="T7" fmla="*/ 311 h 317"/>
                <a:gd name="T8" fmla="*/ 130 w 669"/>
                <a:gd name="T9" fmla="*/ 305 h 317"/>
                <a:gd name="T10" fmla="*/ 174 w 669"/>
                <a:gd name="T11" fmla="*/ 297 h 317"/>
                <a:gd name="T12" fmla="*/ 218 w 669"/>
                <a:gd name="T13" fmla="*/ 288 h 317"/>
                <a:gd name="T14" fmla="*/ 264 w 669"/>
                <a:gd name="T15" fmla="*/ 274 h 317"/>
                <a:gd name="T16" fmla="*/ 309 w 669"/>
                <a:gd name="T17" fmla="*/ 259 h 317"/>
                <a:gd name="T18" fmla="*/ 353 w 669"/>
                <a:gd name="T19" fmla="*/ 242 h 317"/>
                <a:gd name="T20" fmla="*/ 397 w 669"/>
                <a:gd name="T21" fmla="*/ 223 h 317"/>
                <a:gd name="T22" fmla="*/ 439 w 669"/>
                <a:gd name="T23" fmla="*/ 200 h 317"/>
                <a:gd name="T24" fmla="*/ 481 w 669"/>
                <a:gd name="T25" fmla="*/ 175 h 317"/>
                <a:gd name="T26" fmla="*/ 524 w 669"/>
                <a:gd name="T27" fmla="*/ 146 h 317"/>
                <a:gd name="T28" fmla="*/ 562 w 669"/>
                <a:gd name="T29" fmla="*/ 115 h 317"/>
                <a:gd name="T30" fmla="*/ 600 w 669"/>
                <a:gd name="T31" fmla="*/ 82 h 317"/>
                <a:gd name="T32" fmla="*/ 637 w 669"/>
                <a:gd name="T33" fmla="*/ 46 h 317"/>
                <a:gd name="T34" fmla="*/ 669 w 669"/>
                <a:gd name="T35" fmla="*/ 6 h 317"/>
                <a:gd name="T36" fmla="*/ 662 w 669"/>
                <a:gd name="T37" fmla="*/ 0 h 317"/>
                <a:gd name="T38" fmla="*/ 627 w 669"/>
                <a:gd name="T39" fmla="*/ 38 h 317"/>
                <a:gd name="T40" fmla="*/ 593 w 669"/>
                <a:gd name="T41" fmla="*/ 73 h 317"/>
                <a:gd name="T42" fmla="*/ 554 w 669"/>
                <a:gd name="T43" fmla="*/ 107 h 317"/>
                <a:gd name="T44" fmla="*/ 516 w 669"/>
                <a:gd name="T45" fmla="*/ 136 h 317"/>
                <a:gd name="T46" fmla="*/ 476 w 669"/>
                <a:gd name="T47" fmla="*/ 165 h 317"/>
                <a:gd name="T48" fmla="*/ 435 w 669"/>
                <a:gd name="T49" fmla="*/ 190 h 317"/>
                <a:gd name="T50" fmla="*/ 391 w 669"/>
                <a:gd name="T51" fmla="*/ 211 h 317"/>
                <a:gd name="T52" fmla="*/ 349 w 669"/>
                <a:gd name="T53" fmla="*/ 232 h 317"/>
                <a:gd name="T54" fmla="*/ 305 w 669"/>
                <a:gd name="T55" fmla="*/ 249 h 317"/>
                <a:gd name="T56" fmla="*/ 261 w 669"/>
                <a:gd name="T57" fmla="*/ 265 h 317"/>
                <a:gd name="T58" fmla="*/ 216 w 669"/>
                <a:gd name="T59" fmla="*/ 276 h 317"/>
                <a:gd name="T60" fmla="*/ 172 w 669"/>
                <a:gd name="T61" fmla="*/ 286 h 317"/>
                <a:gd name="T62" fmla="*/ 128 w 669"/>
                <a:gd name="T63" fmla="*/ 296 h 317"/>
                <a:gd name="T64" fmla="*/ 84 w 669"/>
                <a:gd name="T65" fmla="*/ 299 h 317"/>
                <a:gd name="T66" fmla="*/ 42 w 669"/>
                <a:gd name="T67" fmla="*/ 303 h 317"/>
                <a:gd name="T68" fmla="*/ 0 w 669"/>
                <a:gd name="T69" fmla="*/ 305 h 317"/>
                <a:gd name="T70" fmla="*/ 0 w 669"/>
                <a:gd name="T71" fmla="*/ 305 h 317"/>
                <a:gd name="T72" fmla="*/ 0 w 669"/>
                <a:gd name="T73" fmla="*/ 317 h 3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317"/>
                <a:gd name="T113" fmla="*/ 669 w 669"/>
                <a:gd name="T114" fmla="*/ 317 h 3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317">
                  <a:moveTo>
                    <a:pt x="0" y="317"/>
                  </a:moveTo>
                  <a:lnTo>
                    <a:pt x="0" y="317"/>
                  </a:lnTo>
                  <a:lnTo>
                    <a:pt x="42" y="315"/>
                  </a:lnTo>
                  <a:lnTo>
                    <a:pt x="86" y="311"/>
                  </a:lnTo>
                  <a:lnTo>
                    <a:pt x="130" y="305"/>
                  </a:lnTo>
                  <a:lnTo>
                    <a:pt x="174" y="297"/>
                  </a:lnTo>
                  <a:lnTo>
                    <a:pt x="218" y="288"/>
                  </a:lnTo>
                  <a:lnTo>
                    <a:pt x="264" y="274"/>
                  </a:lnTo>
                  <a:lnTo>
                    <a:pt x="309" y="259"/>
                  </a:lnTo>
                  <a:lnTo>
                    <a:pt x="353" y="242"/>
                  </a:lnTo>
                  <a:lnTo>
                    <a:pt x="397" y="223"/>
                  </a:lnTo>
                  <a:lnTo>
                    <a:pt x="439" y="200"/>
                  </a:lnTo>
                  <a:lnTo>
                    <a:pt x="481" y="175"/>
                  </a:lnTo>
                  <a:lnTo>
                    <a:pt x="524" y="146"/>
                  </a:lnTo>
                  <a:lnTo>
                    <a:pt x="562" y="115"/>
                  </a:lnTo>
                  <a:lnTo>
                    <a:pt x="600" y="82"/>
                  </a:lnTo>
                  <a:lnTo>
                    <a:pt x="637" y="46"/>
                  </a:lnTo>
                  <a:lnTo>
                    <a:pt x="669" y="6"/>
                  </a:lnTo>
                  <a:lnTo>
                    <a:pt x="662" y="0"/>
                  </a:lnTo>
                  <a:lnTo>
                    <a:pt x="627" y="38"/>
                  </a:lnTo>
                  <a:lnTo>
                    <a:pt x="593" y="73"/>
                  </a:lnTo>
                  <a:lnTo>
                    <a:pt x="554" y="107"/>
                  </a:lnTo>
                  <a:lnTo>
                    <a:pt x="516" y="136"/>
                  </a:lnTo>
                  <a:lnTo>
                    <a:pt x="476" y="165"/>
                  </a:lnTo>
                  <a:lnTo>
                    <a:pt x="435" y="190"/>
                  </a:lnTo>
                  <a:lnTo>
                    <a:pt x="391" y="211"/>
                  </a:lnTo>
                  <a:lnTo>
                    <a:pt x="349" y="232"/>
                  </a:lnTo>
                  <a:lnTo>
                    <a:pt x="305" y="249"/>
                  </a:lnTo>
                  <a:lnTo>
                    <a:pt x="261" y="265"/>
                  </a:lnTo>
                  <a:lnTo>
                    <a:pt x="216" y="276"/>
                  </a:lnTo>
                  <a:lnTo>
                    <a:pt x="172" y="286"/>
                  </a:lnTo>
                  <a:lnTo>
                    <a:pt x="128" y="296"/>
                  </a:lnTo>
                  <a:lnTo>
                    <a:pt x="84" y="299"/>
                  </a:lnTo>
                  <a:lnTo>
                    <a:pt x="42" y="303"/>
                  </a:lnTo>
                  <a:lnTo>
                    <a:pt x="0" y="305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2" name="Freeform 779">
              <a:extLst>
                <a:ext uri="{FF2B5EF4-FFF2-40B4-BE49-F238E27FC236}">
                  <a16:creationId xmlns:a16="http://schemas.microsoft.com/office/drawing/2014/main" id="{D081B434-081E-42D7-AA89-6D26FFCBD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064"/>
              <a:ext cx="691" cy="321"/>
            </a:xfrm>
            <a:custGeom>
              <a:avLst/>
              <a:gdLst>
                <a:gd name="T0" fmla="*/ 0 w 691"/>
                <a:gd name="T1" fmla="*/ 8 h 321"/>
                <a:gd name="T2" fmla="*/ 42 w 691"/>
                <a:gd name="T3" fmla="*/ 54 h 321"/>
                <a:gd name="T4" fmla="*/ 84 w 691"/>
                <a:gd name="T5" fmla="*/ 96 h 321"/>
                <a:gd name="T6" fmla="*/ 128 w 691"/>
                <a:gd name="T7" fmla="*/ 133 h 321"/>
                <a:gd name="T8" fmla="*/ 170 w 691"/>
                <a:gd name="T9" fmla="*/ 165 h 321"/>
                <a:gd name="T10" fmla="*/ 215 w 691"/>
                <a:gd name="T11" fmla="*/ 196 h 321"/>
                <a:gd name="T12" fmla="*/ 257 w 691"/>
                <a:gd name="T13" fmla="*/ 221 h 321"/>
                <a:gd name="T14" fmla="*/ 301 w 691"/>
                <a:gd name="T15" fmla="*/ 242 h 321"/>
                <a:gd name="T16" fmla="*/ 345 w 691"/>
                <a:gd name="T17" fmla="*/ 261 h 321"/>
                <a:gd name="T18" fmla="*/ 387 w 691"/>
                <a:gd name="T19" fmla="*/ 277 h 321"/>
                <a:gd name="T20" fmla="*/ 431 w 691"/>
                <a:gd name="T21" fmla="*/ 290 h 321"/>
                <a:gd name="T22" fmla="*/ 476 w 691"/>
                <a:gd name="T23" fmla="*/ 300 h 321"/>
                <a:gd name="T24" fmla="*/ 518 w 691"/>
                <a:gd name="T25" fmla="*/ 307 h 321"/>
                <a:gd name="T26" fmla="*/ 562 w 691"/>
                <a:gd name="T27" fmla="*/ 313 h 321"/>
                <a:gd name="T28" fmla="*/ 604 w 691"/>
                <a:gd name="T29" fmla="*/ 317 h 321"/>
                <a:gd name="T30" fmla="*/ 646 w 691"/>
                <a:gd name="T31" fmla="*/ 319 h 321"/>
                <a:gd name="T32" fmla="*/ 691 w 691"/>
                <a:gd name="T33" fmla="*/ 321 h 321"/>
                <a:gd name="T34" fmla="*/ 691 w 691"/>
                <a:gd name="T35" fmla="*/ 309 h 321"/>
                <a:gd name="T36" fmla="*/ 648 w 691"/>
                <a:gd name="T37" fmla="*/ 307 h 321"/>
                <a:gd name="T38" fmla="*/ 606 w 691"/>
                <a:gd name="T39" fmla="*/ 305 h 321"/>
                <a:gd name="T40" fmla="*/ 562 w 691"/>
                <a:gd name="T41" fmla="*/ 301 h 321"/>
                <a:gd name="T42" fmla="*/ 520 w 691"/>
                <a:gd name="T43" fmla="*/ 296 h 321"/>
                <a:gd name="T44" fmla="*/ 477 w 691"/>
                <a:gd name="T45" fmla="*/ 288 h 321"/>
                <a:gd name="T46" fmla="*/ 435 w 691"/>
                <a:gd name="T47" fmla="*/ 278 h 321"/>
                <a:gd name="T48" fmla="*/ 391 w 691"/>
                <a:gd name="T49" fmla="*/ 267 h 321"/>
                <a:gd name="T50" fmla="*/ 349 w 691"/>
                <a:gd name="T51" fmla="*/ 250 h 321"/>
                <a:gd name="T52" fmla="*/ 305 w 691"/>
                <a:gd name="T53" fmla="*/ 232 h 321"/>
                <a:gd name="T54" fmla="*/ 262 w 691"/>
                <a:gd name="T55" fmla="*/ 211 h 321"/>
                <a:gd name="T56" fmla="*/ 220 w 691"/>
                <a:gd name="T57" fmla="*/ 186 h 321"/>
                <a:gd name="T58" fmla="*/ 178 w 691"/>
                <a:gd name="T59" fmla="*/ 158 h 321"/>
                <a:gd name="T60" fmla="*/ 134 w 691"/>
                <a:gd name="T61" fmla="*/ 123 h 321"/>
                <a:gd name="T62" fmla="*/ 92 w 691"/>
                <a:gd name="T63" fmla="*/ 86 h 321"/>
                <a:gd name="T64" fmla="*/ 49 w 691"/>
                <a:gd name="T65" fmla="*/ 46 h 321"/>
                <a:gd name="T66" fmla="*/ 7 w 691"/>
                <a:gd name="T67" fmla="*/ 0 h 321"/>
                <a:gd name="T68" fmla="*/ 0 w 691"/>
                <a:gd name="T69" fmla="*/ 8 h 3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321"/>
                <a:gd name="T107" fmla="*/ 691 w 691"/>
                <a:gd name="T108" fmla="*/ 321 h 3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321">
                  <a:moveTo>
                    <a:pt x="0" y="8"/>
                  </a:moveTo>
                  <a:lnTo>
                    <a:pt x="42" y="54"/>
                  </a:lnTo>
                  <a:lnTo>
                    <a:pt x="84" y="96"/>
                  </a:lnTo>
                  <a:lnTo>
                    <a:pt x="128" y="133"/>
                  </a:lnTo>
                  <a:lnTo>
                    <a:pt x="170" y="165"/>
                  </a:lnTo>
                  <a:lnTo>
                    <a:pt x="215" y="196"/>
                  </a:lnTo>
                  <a:lnTo>
                    <a:pt x="257" y="221"/>
                  </a:lnTo>
                  <a:lnTo>
                    <a:pt x="301" y="242"/>
                  </a:lnTo>
                  <a:lnTo>
                    <a:pt x="345" y="261"/>
                  </a:lnTo>
                  <a:lnTo>
                    <a:pt x="387" y="277"/>
                  </a:lnTo>
                  <a:lnTo>
                    <a:pt x="431" y="290"/>
                  </a:lnTo>
                  <a:lnTo>
                    <a:pt x="476" y="300"/>
                  </a:lnTo>
                  <a:lnTo>
                    <a:pt x="518" y="307"/>
                  </a:lnTo>
                  <a:lnTo>
                    <a:pt x="562" y="313"/>
                  </a:lnTo>
                  <a:lnTo>
                    <a:pt x="604" y="317"/>
                  </a:lnTo>
                  <a:lnTo>
                    <a:pt x="646" y="319"/>
                  </a:lnTo>
                  <a:lnTo>
                    <a:pt x="691" y="321"/>
                  </a:lnTo>
                  <a:lnTo>
                    <a:pt x="691" y="309"/>
                  </a:lnTo>
                  <a:lnTo>
                    <a:pt x="648" y="307"/>
                  </a:lnTo>
                  <a:lnTo>
                    <a:pt x="606" y="305"/>
                  </a:lnTo>
                  <a:lnTo>
                    <a:pt x="562" y="301"/>
                  </a:lnTo>
                  <a:lnTo>
                    <a:pt x="520" y="296"/>
                  </a:lnTo>
                  <a:lnTo>
                    <a:pt x="477" y="288"/>
                  </a:lnTo>
                  <a:lnTo>
                    <a:pt x="435" y="278"/>
                  </a:lnTo>
                  <a:lnTo>
                    <a:pt x="391" y="267"/>
                  </a:lnTo>
                  <a:lnTo>
                    <a:pt x="349" y="250"/>
                  </a:lnTo>
                  <a:lnTo>
                    <a:pt x="305" y="232"/>
                  </a:lnTo>
                  <a:lnTo>
                    <a:pt x="262" y="211"/>
                  </a:lnTo>
                  <a:lnTo>
                    <a:pt x="220" y="186"/>
                  </a:lnTo>
                  <a:lnTo>
                    <a:pt x="178" y="158"/>
                  </a:lnTo>
                  <a:lnTo>
                    <a:pt x="134" y="123"/>
                  </a:lnTo>
                  <a:lnTo>
                    <a:pt x="92" y="86"/>
                  </a:lnTo>
                  <a:lnTo>
                    <a:pt x="49" y="46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3" name="Freeform 780">
              <a:extLst>
                <a:ext uri="{FF2B5EF4-FFF2-40B4-BE49-F238E27FC236}">
                  <a16:creationId xmlns:a16="http://schemas.microsoft.com/office/drawing/2014/main" id="{75BD8EB6-AD37-4018-A0E8-6149C286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147"/>
              <a:ext cx="669" cy="311"/>
            </a:xfrm>
            <a:custGeom>
              <a:avLst/>
              <a:gdLst>
                <a:gd name="T0" fmla="*/ 0 w 669"/>
                <a:gd name="T1" fmla="*/ 311 h 311"/>
                <a:gd name="T2" fmla="*/ 0 w 669"/>
                <a:gd name="T3" fmla="*/ 311 h 311"/>
                <a:gd name="T4" fmla="*/ 42 w 669"/>
                <a:gd name="T5" fmla="*/ 309 h 311"/>
                <a:gd name="T6" fmla="*/ 86 w 669"/>
                <a:gd name="T7" fmla="*/ 307 h 311"/>
                <a:gd name="T8" fmla="*/ 130 w 669"/>
                <a:gd name="T9" fmla="*/ 301 h 311"/>
                <a:gd name="T10" fmla="*/ 174 w 669"/>
                <a:gd name="T11" fmla="*/ 293 h 311"/>
                <a:gd name="T12" fmla="*/ 218 w 669"/>
                <a:gd name="T13" fmla="*/ 282 h 311"/>
                <a:gd name="T14" fmla="*/ 264 w 669"/>
                <a:gd name="T15" fmla="*/ 270 h 311"/>
                <a:gd name="T16" fmla="*/ 309 w 669"/>
                <a:gd name="T17" fmla="*/ 255 h 311"/>
                <a:gd name="T18" fmla="*/ 353 w 669"/>
                <a:gd name="T19" fmla="*/ 238 h 311"/>
                <a:gd name="T20" fmla="*/ 397 w 669"/>
                <a:gd name="T21" fmla="*/ 218 h 311"/>
                <a:gd name="T22" fmla="*/ 439 w 669"/>
                <a:gd name="T23" fmla="*/ 195 h 311"/>
                <a:gd name="T24" fmla="*/ 481 w 669"/>
                <a:gd name="T25" fmla="*/ 170 h 311"/>
                <a:gd name="T26" fmla="*/ 524 w 669"/>
                <a:gd name="T27" fmla="*/ 144 h 311"/>
                <a:gd name="T28" fmla="*/ 562 w 669"/>
                <a:gd name="T29" fmla="*/ 113 h 311"/>
                <a:gd name="T30" fmla="*/ 600 w 669"/>
                <a:gd name="T31" fmla="*/ 80 h 311"/>
                <a:gd name="T32" fmla="*/ 637 w 669"/>
                <a:gd name="T33" fmla="*/ 46 h 311"/>
                <a:gd name="T34" fmla="*/ 669 w 669"/>
                <a:gd name="T35" fmla="*/ 7 h 311"/>
                <a:gd name="T36" fmla="*/ 662 w 669"/>
                <a:gd name="T37" fmla="*/ 0 h 311"/>
                <a:gd name="T38" fmla="*/ 627 w 669"/>
                <a:gd name="T39" fmla="*/ 38 h 311"/>
                <a:gd name="T40" fmla="*/ 593 w 669"/>
                <a:gd name="T41" fmla="*/ 73 h 311"/>
                <a:gd name="T42" fmla="*/ 554 w 669"/>
                <a:gd name="T43" fmla="*/ 105 h 311"/>
                <a:gd name="T44" fmla="*/ 516 w 669"/>
                <a:gd name="T45" fmla="*/ 134 h 311"/>
                <a:gd name="T46" fmla="*/ 476 w 669"/>
                <a:gd name="T47" fmla="*/ 161 h 311"/>
                <a:gd name="T48" fmla="*/ 435 w 669"/>
                <a:gd name="T49" fmla="*/ 186 h 311"/>
                <a:gd name="T50" fmla="*/ 391 w 669"/>
                <a:gd name="T51" fmla="*/ 209 h 311"/>
                <a:gd name="T52" fmla="*/ 349 w 669"/>
                <a:gd name="T53" fmla="*/ 228 h 311"/>
                <a:gd name="T54" fmla="*/ 305 w 669"/>
                <a:gd name="T55" fmla="*/ 245 h 311"/>
                <a:gd name="T56" fmla="*/ 261 w 669"/>
                <a:gd name="T57" fmla="*/ 259 h 311"/>
                <a:gd name="T58" fmla="*/ 216 w 669"/>
                <a:gd name="T59" fmla="*/ 272 h 311"/>
                <a:gd name="T60" fmla="*/ 172 w 669"/>
                <a:gd name="T61" fmla="*/ 282 h 311"/>
                <a:gd name="T62" fmla="*/ 128 w 669"/>
                <a:gd name="T63" fmla="*/ 289 h 311"/>
                <a:gd name="T64" fmla="*/ 84 w 669"/>
                <a:gd name="T65" fmla="*/ 295 h 311"/>
                <a:gd name="T66" fmla="*/ 42 w 669"/>
                <a:gd name="T67" fmla="*/ 297 h 311"/>
                <a:gd name="T68" fmla="*/ 0 w 669"/>
                <a:gd name="T69" fmla="*/ 299 h 311"/>
                <a:gd name="T70" fmla="*/ 0 w 669"/>
                <a:gd name="T71" fmla="*/ 299 h 311"/>
                <a:gd name="T72" fmla="*/ 0 w 669"/>
                <a:gd name="T73" fmla="*/ 311 h 3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311"/>
                <a:gd name="T113" fmla="*/ 669 w 669"/>
                <a:gd name="T114" fmla="*/ 311 h 3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311">
                  <a:moveTo>
                    <a:pt x="0" y="311"/>
                  </a:moveTo>
                  <a:lnTo>
                    <a:pt x="0" y="311"/>
                  </a:lnTo>
                  <a:lnTo>
                    <a:pt x="42" y="309"/>
                  </a:lnTo>
                  <a:lnTo>
                    <a:pt x="86" y="307"/>
                  </a:lnTo>
                  <a:lnTo>
                    <a:pt x="130" y="301"/>
                  </a:lnTo>
                  <a:lnTo>
                    <a:pt x="174" y="293"/>
                  </a:lnTo>
                  <a:lnTo>
                    <a:pt x="218" y="282"/>
                  </a:lnTo>
                  <a:lnTo>
                    <a:pt x="264" y="270"/>
                  </a:lnTo>
                  <a:lnTo>
                    <a:pt x="309" y="255"/>
                  </a:lnTo>
                  <a:lnTo>
                    <a:pt x="353" y="238"/>
                  </a:lnTo>
                  <a:lnTo>
                    <a:pt x="397" y="218"/>
                  </a:lnTo>
                  <a:lnTo>
                    <a:pt x="439" y="195"/>
                  </a:lnTo>
                  <a:lnTo>
                    <a:pt x="481" y="170"/>
                  </a:lnTo>
                  <a:lnTo>
                    <a:pt x="524" y="144"/>
                  </a:lnTo>
                  <a:lnTo>
                    <a:pt x="562" y="113"/>
                  </a:lnTo>
                  <a:lnTo>
                    <a:pt x="600" y="80"/>
                  </a:lnTo>
                  <a:lnTo>
                    <a:pt x="637" y="46"/>
                  </a:lnTo>
                  <a:lnTo>
                    <a:pt x="669" y="7"/>
                  </a:lnTo>
                  <a:lnTo>
                    <a:pt x="662" y="0"/>
                  </a:lnTo>
                  <a:lnTo>
                    <a:pt x="627" y="38"/>
                  </a:lnTo>
                  <a:lnTo>
                    <a:pt x="593" y="73"/>
                  </a:lnTo>
                  <a:lnTo>
                    <a:pt x="554" y="105"/>
                  </a:lnTo>
                  <a:lnTo>
                    <a:pt x="516" y="134"/>
                  </a:lnTo>
                  <a:lnTo>
                    <a:pt x="476" y="161"/>
                  </a:lnTo>
                  <a:lnTo>
                    <a:pt x="435" y="186"/>
                  </a:lnTo>
                  <a:lnTo>
                    <a:pt x="391" y="209"/>
                  </a:lnTo>
                  <a:lnTo>
                    <a:pt x="349" y="228"/>
                  </a:lnTo>
                  <a:lnTo>
                    <a:pt x="305" y="245"/>
                  </a:lnTo>
                  <a:lnTo>
                    <a:pt x="261" y="259"/>
                  </a:lnTo>
                  <a:lnTo>
                    <a:pt x="216" y="272"/>
                  </a:lnTo>
                  <a:lnTo>
                    <a:pt x="172" y="282"/>
                  </a:lnTo>
                  <a:lnTo>
                    <a:pt x="128" y="289"/>
                  </a:lnTo>
                  <a:lnTo>
                    <a:pt x="84" y="295"/>
                  </a:lnTo>
                  <a:lnTo>
                    <a:pt x="42" y="297"/>
                  </a:lnTo>
                  <a:lnTo>
                    <a:pt x="0" y="299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4" name="Freeform 781">
              <a:extLst>
                <a:ext uri="{FF2B5EF4-FFF2-40B4-BE49-F238E27FC236}">
                  <a16:creationId xmlns:a16="http://schemas.microsoft.com/office/drawing/2014/main" id="{E3AAAF00-526F-4C7A-A613-194051A52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143"/>
              <a:ext cx="691" cy="315"/>
            </a:xfrm>
            <a:custGeom>
              <a:avLst/>
              <a:gdLst>
                <a:gd name="T0" fmla="*/ 0 w 691"/>
                <a:gd name="T1" fmla="*/ 7 h 315"/>
                <a:gd name="T2" fmla="*/ 42 w 691"/>
                <a:gd name="T3" fmla="*/ 54 h 315"/>
                <a:gd name="T4" fmla="*/ 84 w 691"/>
                <a:gd name="T5" fmla="*/ 94 h 315"/>
                <a:gd name="T6" fmla="*/ 128 w 691"/>
                <a:gd name="T7" fmla="*/ 130 h 315"/>
                <a:gd name="T8" fmla="*/ 170 w 691"/>
                <a:gd name="T9" fmla="*/ 163 h 315"/>
                <a:gd name="T10" fmla="*/ 215 w 691"/>
                <a:gd name="T11" fmla="*/ 192 h 315"/>
                <a:gd name="T12" fmla="*/ 257 w 691"/>
                <a:gd name="T13" fmla="*/ 217 h 315"/>
                <a:gd name="T14" fmla="*/ 301 w 691"/>
                <a:gd name="T15" fmla="*/ 238 h 315"/>
                <a:gd name="T16" fmla="*/ 345 w 691"/>
                <a:gd name="T17" fmla="*/ 257 h 315"/>
                <a:gd name="T18" fmla="*/ 387 w 691"/>
                <a:gd name="T19" fmla="*/ 272 h 315"/>
                <a:gd name="T20" fmla="*/ 431 w 691"/>
                <a:gd name="T21" fmla="*/ 284 h 315"/>
                <a:gd name="T22" fmla="*/ 476 w 691"/>
                <a:gd name="T23" fmla="*/ 295 h 315"/>
                <a:gd name="T24" fmla="*/ 518 w 691"/>
                <a:gd name="T25" fmla="*/ 303 h 315"/>
                <a:gd name="T26" fmla="*/ 562 w 691"/>
                <a:gd name="T27" fmla="*/ 309 h 315"/>
                <a:gd name="T28" fmla="*/ 604 w 691"/>
                <a:gd name="T29" fmla="*/ 311 h 315"/>
                <a:gd name="T30" fmla="*/ 646 w 691"/>
                <a:gd name="T31" fmla="*/ 315 h 315"/>
                <a:gd name="T32" fmla="*/ 691 w 691"/>
                <a:gd name="T33" fmla="*/ 315 h 315"/>
                <a:gd name="T34" fmla="*/ 691 w 691"/>
                <a:gd name="T35" fmla="*/ 303 h 315"/>
                <a:gd name="T36" fmla="*/ 648 w 691"/>
                <a:gd name="T37" fmla="*/ 303 h 315"/>
                <a:gd name="T38" fmla="*/ 606 w 691"/>
                <a:gd name="T39" fmla="*/ 301 h 315"/>
                <a:gd name="T40" fmla="*/ 562 w 691"/>
                <a:gd name="T41" fmla="*/ 297 h 315"/>
                <a:gd name="T42" fmla="*/ 520 w 691"/>
                <a:gd name="T43" fmla="*/ 292 h 315"/>
                <a:gd name="T44" fmla="*/ 477 w 691"/>
                <a:gd name="T45" fmla="*/ 284 h 315"/>
                <a:gd name="T46" fmla="*/ 435 w 691"/>
                <a:gd name="T47" fmla="*/ 274 h 315"/>
                <a:gd name="T48" fmla="*/ 391 w 691"/>
                <a:gd name="T49" fmla="*/ 261 h 315"/>
                <a:gd name="T50" fmla="*/ 349 w 691"/>
                <a:gd name="T51" fmla="*/ 246 h 315"/>
                <a:gd name="T52" fmla="*/ 305 w 691"/>
                <a:gd name="T53" fmla="*/ 228 h 315"/>
                <a:gd name="T54" fmla="*/ 262 w 691"/>
                <a:gd name="T55" fmla="*/ 207 h 315"/>
                <a:gd name="T56" fmla="*/ 220 w 691"/>
                <a:gd name="T57" fmla="*/ 182 h 315"/>
                <a:gd name="T58" fmla="*/ 176 w 691"/>
                <a:gd name="T59" fmla="*/ 153 h 315"/>
                <a:gd name="T60" fmla="*/ 134 w 691"/>
                <a:gd name="T61" fmla="*/ 123 h 315"/>
                <a:gd name="T62" fmla="*/ 92 w 691"/>
                <a:gd name="T63" fmla="*/ 86 h 315"/>
                <a:gd name="T64" fmla="*/ 49 w 691"/>
                <a:gd name="T65" fmla="*/ 46 h 315"/>
                <a:gd name="T66" fmla="*/ 7 w 691"/>
                <a:gd name="T67" fmla="*/ 0 h 315"/>
                <a:gd name="T68" fmla="*/ 0 w 691"/>
                <a:gd name="T69" fmla="*/ 7 h 3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315"/>
                <a:gd name="T107" fmla="*/ 691 w 691"/>
                <a:gd name="T108" fmla="*/ 315 h 3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315">
                  <a:moveTo>
                    <a:pt x="0" y="7"/>
                  </a:moveTo>
                  <a:lnTo>
                    <a:pt x="42" y="54"/>
                  </a:lnTo>
                  <a:lnTo>
                    <a:pt x="84" y="94"/>
                  </a:lnTo>
                  <a:lnTo>
                    <a:pt x="128" y="130"/>
                  </a:lnTo>
                  <a:lnTo>
                    <a:pt x="170" y="163"/>
                  </a:lnTo>
                  <a:lnTo>
                    <a:pt x="215" y="192"/>
                  </a:lnTo>
                  <a:lnTo>
                    <a:pt x="257" y="217"/>
                  </a:lnTo>
                  <a:lnTo>
                    <a:pt x="301" y="238"/>
                  </a:lnTo>
                  <a:lnTo>
                    <a:pt x="345" y="257"/>
                  </a:lnTo>
                  <a:lnTo>
                    <a:pt x="387" y="272"/>
                  </a:lnTo>
                  <a:lnTo>
                    <a:pt x="431" y="284"/>
                  </a:lnTo>
                  <a:lnTo>
                    <a:pt x="476" y="295"/>
                  </a:lnTo>
                  <a:lnTo>
                    <a:pt x="518" y="303"/>
                  </a:lnTo>
                  <a:lnTo>
                    <a:pt x="562" y="309"/>
                  </a:lnTo>
                  <a:lnTo>
                    <a:pt x="604" y="311"/>
                  </a:lnTo>
                  <a:lnTo>
                    <a:pt x="646" y="315"/>
                  </a:lnTo>
                  <a:lnTo>
                    <a:pt x="691" y="315"/>
                  </a:lnTo>
                  <a:lnTo>
                    <a:pt x="691" y="303"/>
                  </a:lnTo>
                  <a:lnTo>
                    <a:pt x="648" y="303"/>
                  </a:lnTo>
                  <a:lnTo>
                    <a:pt x="606" y="301"/>
                  </a:lnTo>
                  <a:lnTo>
                    <a:pt x="562" y="297"/>
                  </a:lnTo>
                  <a:lnTo>
                    <a:pt x="520" y="292"/>
                  </a:lnTo>
                  <a:lnTo>
                    <a:pt x="477" y="284"/>
                  </a:lnTo>
                  <a:lnTo>
                    <a:pt x="435" y="274"/>
                  </a:lnTo>
                  <a:lnTo>
                    <a:pt x="391" y="261"/>
                  </a:lnTo>
                  <a:lnTo>
                    <a:pt x="349" y="246"/>
                  </a:lnTo>
                  <a:lnTo>
                    <a:pt x="305" y="228"/>
                  </a:lnTo>
                  <a:lnTo>
                    <a:pt x="262" y="207"/>
                  </a:lnTo>
                  <a:lnTo>
                    <a:pt x="220" y="182"/>
                  </a:lnTo>
                  <a:lnTo>
                    <a:pt x="176" y="153"/>
                  </a:lnTo>
                  <a:lnTo>
                    <a:pt x="134" y="123"/>
                  </a:lnTo>
                  <a:lnTo>
                    <a:pt x="92" y="86"/>
                  </a:lnTo>
                  <a:lnTo>
                    <a:pt x="49" y="46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5" name="Freeform 782">
              <a:extLst>
                <a:ext uri="{FF2B5EF4-FFF2-40B4-BE49-F238E27FC236}">
                  <a16:creationId xmlns:a16="http://schemas.microsoft.com/office/drawing/2014/main" id="{DBBA3DA5-BB22-4DD7-B83D-0A33FBCF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225"/>
              <a:ext cx="669" cy="304"/>
            </a:xfrm>
            <a:custGeom>
              <a:avLst/>
              <a:gdLst>
                <a:gd name="T0" fmla="*/ 0 w 669"/>
                <a:gd name="T1" fmla="*/ 304 h 304"/>
                <a:gd name="T2" fmla="*/ 0 w 669"/>
                <a:gd name="T3" fmla="*/ 304 h 304"/>
                <a:gd name="T4" fmla="*/ 42 w 669"/>
                <a:gd name="T5" fmla="*/ 302 h 304"/>
                <a:gd name="T6" fmla="*/ 86 w 669"/>
                <a:gd name="T7" fmla="*/ 300 h 304"/>
                <a:gd name="T8" fmla="*/ 130 w 669"/>
                <a:gd name="T9" fmla="*/ 294 h 304"/>
                <a:gd name="T10" fmla="*/ 174 w 669"/>
                <a:gd name="T11" fmla="*/ 286 h 304"/>
                <a:gd name="T12" fmla="*/ 218 w 669"/>
                <a:gd name="T13" fmla="*/ 277 h 304"/>
                <a:gd name="T14" fmla="*/ 264 w 669"/>
                <a:gd name="T15" fmla="*/ 263 h 304"/>
                <a:gd name="T16" fmla="*/ 309 w 669"/>
                <a:gd name="T17" fmla="*/ 250 h 304"/>
                <a:gd name="T18" fmla="*/ 353 w 669"/>
                <a:gd name="T19" fmla="*/ 233 h 304"/>
                <a:gd name="T20" fmla="*/ 397 w 669"/>
                <a:gd name="T21" fmla="*/ 213 h 304"/>
                <a:gd name="T22" fmla="*/ 439 w 669"/>
                <a:gd name="T23" fmla="*/ 192 h 304"/>
                <a:gd name="T24" fmla="*/ 481 w 669"/>
                <a:gd name="T25" fmla="*/ 167 h 304"/>
                <a:gd name="T26" fmla="*/ 522 w 669"/>
                <a:gd name="T27" fmla="*/ 140 h 304"/>
                <a:gd name="T28" fmla="*/ 562 w 669"/>
                <a:gd name="T29" fmla="*/ 112 h 304"/>
                <a:gd name="T30" fmla="*/ 600 w 669"/>
                <a:gd name="T31" fmla="*/ 81 h 304"/>
                <a:gd name="T32" fmla="*/ 637 w 669"/>
                <a:gd name="T33" fmla="*/ 46 h 304"/>
                <a:gd name="T34" fmla="*/ 669 w 669"/>
                <a:gd name="T35" fmla="*/ 8 h 304"/>
                <a:gd name="T36" fmla="*/ 662 w 669"/>
                <a:gd name="T37" fmla="*/ 0 h 304"/>
                <a:gd name="T38" fmla="*/ 627 w 669"/>
                <a:gd name="T39" fmla="*/ 37 h 304"/>
                <a:gd name="T40" fmla="*/ 593 w 669"/>
                <a:gd name="T41" fmla="*/ 71 h 304"/>
                <a:gd name="T42" fmla="*/ 554 w 669"/>
                <a:gd name="T43" fmla="*/ 104 h 304"/>
                <a:gd name="T44" fmla="*/ 516 w 669"/>
                <a:gd name="T45" fmla="*/ 133 h 304"/>
                <a:gd name="T46" fmla="*/ 476 w 669"/>
                <a:gd name="T47" fmla="*/ 158 h 304"/>
                <a:gd name="T48" fmla="*/ 435 w 669"/>
                <a:gd name="T49" fmla="*/ 183 h 304"/>
                <a:gd name="T50" fmla="*/ 391 w 669"/>
                <a:gd name="T51" fmla="*/ 204 h 304"/>
                <a:gd name="T52" fmla="*/ 349 w 669"/>
                <a:gd name="T53" fmla="*/ 223 h 304"/>
                <a:gd name="T54" fmla="*/ 305 w 669"/>
                <a:gd name="T55" fmla="*/ 238 h 304"/>
                <a:gd name="T56" fmla="*/ 261 w 669"/>
                <a:gd name="T57" fmla="*/ 254 h 304"/>
                <a:gd name="T58" fmla="*/ 216 w 669"/>
                <a:gd name="T59" fmla="*/ 265 h 304"/>
                <a:gd name="T60" fmla="*/ 172 w 669"/>
                <a:gd name="T61" fmla="*/ 275 h 304"/>
                <a:gd name="T62" fmla="*/ 128 w 669"/>
                <a:gd name="T63" fmla="*/ 283 h 304"/>
                <a:gd name="T64" fmla="*/ 84 w 669"/>
                <a:gd name="T65" fmla="*/ 288 h 304"/>
                <a:gd name="T66" fmla="*/ 42 w 669"/>
                <a:gd name="T67" fmla="*/ 290 h 304"/>
                <a:gd name="T68" fmla="*/ 0 w 669"/>
                <a:gd name="T69" fmla="*/ 292 h 304"/>
                <a:gd name="T70" fmla="*/ 0 w 669"/>
                <a:gd name="T71" fmla="*/ 292 h 304"/>
                <a:gd name="T72" fmla="*/ 0 w 669"/>
                <a:gd name="T73" fmla="*/ 304 h 3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304"/>
                <a:gd name="T113" fmla="*/ 669 w 669"/>
                <a:gd name="T114" fmla="*/ 304 h 3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304">
                  <a:moveTo>
                    <a:pt x="0" y="304"/>
                  </a:moveTo>
                  <a:lnTo>
                    <a:pt x="0" y="304"/>
                  </a:lnTo>
                  <a:lnTo>
                    <a:pt x="42" y="302"/>
                  </a:lnTo>
                  <a:lnTo>
                    <a:pt x="86" y="300"/>
                  </a:lnTo>
                  <a:lnTo>
                    <a:pt x="130" y="294"/>
                  </a:lnTo>
                  <a:lnTo>
                    <a:pt x="174" y="286"/>
                  </a:lnTo>
                  <a:lnTo>
                    <a:pt x="218" y="277"/>
                  </a:lnTo>
                  <a:lnTo>
                    <a:pt x="264" y="263"/>
                  </a:lnTo>
                  <a:lnTo>
                    <a:pt x="309" y="250"/>
                  </a:lnTo>
                  <a:lnTo>
                    <a:pt x="353" y="233"/>
                  </a:lnTo>
                  <a:lnTo>
                    <a:pt x="397" y="213"/>
                  </a:lnTo>
                  <a:lnTo>
                    <a:pt x="439" y="192"/>
                  </a:lnTo>
                  <a:lnTo>
                    <a:pt x="481" y="167"/>
                  </a:lnTo>
                  <a:lnTo>
                    <a:pt x="522" y="140"/>
                  </a:lnTo>
                  <a:lnTo>
                    <a:pt x="562" y="112"/>
                  </a:lnTo>
                  <a:lnTo>
                    <a:pt x="600" y="81"/>
                  </a:lnTo>
                  <a:lnTo>
                    <a:pt x="637" y="46"/>
                  </a:lnTo>
                  <a:lnTo>
                    <a:pt x="669" y="8"/>
                  </a:lnTo>
                  <a:lnTo>
                    <a:pt x="662" y="0"/>
                  </a:lnTo>
                  <a:lnTo>
                    <a:pt x="627" y="37"/>
                  </a:lnTo>
                  <a:lnTo>
                    <a:pt x="593" y="71"/>
                  </a:lnTo>
                  <a:lnTo>
                    <a:pt x="554" y="104"/>
                  </a:lnTo>
                  <a:lnTo>
                    <a:pt x="516" y="133"/>
                  </a:lnTo>
                  <a:lnTo>
                    <a:pt x="476" y="158"/>
                  </a:lnTo>
                  <a:lnTo>
                    <a:pt x="435" y="183"/>
                  </a:lnTo>
                  <a:lnTo>
                    <a:pt x="391" y="204"/>
                  </a:lnTo>
                  <a:lnTo>
                    <a:pt x="349" y="223"/>
                  </a:lnTo>
                  <a:lnTo>
                    <a:pt x="305" y="238"/>
                  </a:lnTo>
                  <a:lnTo>
                    <a:pt x="261" y="254"/>
                  </a:lnTo>
                  <a:lnTo>
                    <a:pt x="216" y="265"/>
                  </a:lnTo>
                  <a:lnTo>
                    <a:pt x="172" y="275"/>
                  </a:lnTo>
                  <a:lnTo>
                    <a:pt x="128" y="283"/>
                  </a:lnTo>
                  <a:lnTo>
                    <a:pt x="84" y="288"/>
                  </a:lnTo>
                  <a:lnTo>
                    <a:pt x="42" y="290"/>
                  </a:lnTo>
                  <a:lnTo>
                    <a:pt x="0" y="292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6" name="Freeform 783">
              <a:extLst>
                <a:ext uri="{FF2B5EF4-FFF2-40B4-BE49-F238E27FC236}">
                  <a16:creationId xmlns:a16="http://schemas.microsoft.com/office/drawing/2014/main" id="{3DD66B37-D380-4A6C-A9CB-702AC017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223"/>
              <a:ext cx="691" cy="306"/>
            </a:xfrm>
            <a:custGeom>
              <a:avLst/>
              <a:gdLst>
                <a:gd name="T0" fmla="*/ 0 w 691"/>
                <a:gd name="T1" fmla="*/ 8 h 306"/>
                <a:gd name="T2" fmla="*/ 42 w 691"/>
                <a:gd name="T3" fmla="*/ 52 h 306"/>
                <a:gd name="T4" fmla="*/ 84 w 691"/>
                <a:gd name="T5" fmla="*/ 91 h 306"/>
                <a:gd name="T6" fmla="*/ 128 w 691"/>
                <a:gd name="T7" fmla="*/ 127 h 306"/>
                <a:gd name="T8" fmla="*/ 170 w 691"/>
                <a:gd name="T9" fmla="*/ 158 h 306"/>
                <a:gd name="T10" fmla="*/ 215 w 691"/>
                <a:gd name="T11" fmla="*/ 187 h 306"/>
                <a:gd name="T12" fmla="*/ 257 w 691"/>
                <a:gd name="T13" fmla="*/ 210 h 306"/>
                <a:gd name="T14" fmla="*/ 301 w 691"/>
                <a:gd name="T15" fmla="*/ 231 h 306"/>
                <a:gd name="T16" fmla="*/ 345 w 691"/>
                <a:gd name="T17" fmla="*/ 250 h 306"/>
                <a:gd name="T18" fmla="*/ 387 w 691"/>
                <a:gd name="T19" fmla="*/ 263 h 306"/>
                <a:gd name="T20" fmla="*/ 431 w 691"/>
                <a:gd name="T21" fmla="*/ 277 h 306"/>
                <a:gd name="T22" fmla="*/ 476 w 691"/>
                <a:gd name="T23" fmla="*/ 286 h 306"/>
                <a:gd name="T24" fmla="*/ 518 w 691"/>
                <a:gd name="T25" fmla="*/ 294 h 306"/>
                <a:gd name="T26" fmla="*/ 562 w 691"/>
                <a:gd name="T27" fmla="*/ 298 h 306"/>
                <a:gd name="T28" fmla="*/ 604 w 691"/>
                <a:gd name="T29" fmla="*/ 302 h 306"/>
                <a:gd name="T30" fmla="*/ 646 w 691"/>
                <a:gd name="T31" fmla="*/ 304 h 306"/>
                <a:gd name="T32" fmla="*/ 691 w 691"/>
                <a:gd name="T33" fmla="*/ 306 h 306"/>
                <a:gd name="T34" fmla="*/ 691 w 691"/>
                <a:gd name="T35" fmla="*/ 294 h 306"/>
                <a:gd name="T36" fmla="*/ 648 w 691"/>
                <a:gd name="T37" fmla="*/ 294 h 306"/>
                <a:gd name="T38" fmla="*/ 606 w 691"/>
                <a:gd name="T39" fmla="*/ 290 h 306"/>
                <a:gd name="T40" fmla="*/ 562 w 691"/>
                <a:gd name="T41" fmla="*/ 288 h 306"/>
                <a:gd name="T42" fmla="*/ 520 w 691"/>
                <a:gd name="T43" fmla="*/ 283 h 306"/>
                <a:gd name="T44" fmla="*/ 477 w 691"/>
                <a:gd name="T45" fmla="*/ 275 h 306"/>
                <a:gd name="T46" fmla="*/ 433 w 691"/>
                <a:gd name="T47" fmla="*/ 265 h 306"/>
                <a:gd name="T48" fmla="*/ 391 w 691"/>
                <a:gd name="T49" fmla="*/ 254 h 306"/>
                <a:gd name="T50" fmla="*/ 349 w 691"/>
                <a:gd name="T51" fmla="*/ 238 h 306"/>
                <a:gd name="T52" fmla="*/ 305 w 691"/>
                <a:gd name="T53" fmla="*/ 221 h 306"/>
                <a:gd name="T54" fmla="*/ 262 w 691"/>
                <a:gd name="T55" fmla="*/ 200 h 306"/>
                <a:gd name="T56" fmla="*/ 220 w 691"/>
                <a:gd name="T57" fmla="*/ 177 h 306"/>
                <a:gd name="T58" fmla="*/ 176 w 691"/>
                <a:gd name="T59" fmla="*/ 148 h 306"/>
                <a:gd name="T60" fmla="*/ 134 w 691"/>
                <a:gd name="T61" fmla="*/ 118 h 306"/>
                <a:gd name="T62" fmla="*/ 92 w 691"/>
                <a:gd name="T63" fmla="*/ 83 h 306"/>
                <a:gd name="T64" fmla="*/ 49 w 691"/>
                <a:gd name="T65" fmla="*/ 43 h 306"/>
                <a:gd name="T66" fmla="*/ 7 w 691"/>
                <a:gd name="T67" fmla="*/ 0 h 306"/>
                <a:gd name="T68" fmla="*/ 0 w 691"/>
                <a:gd name="T69" fmla="*/ 8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306"/>
                <a:gd name="T107" fmla="*/ 691 w 691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306">
                  <a:moveTo>
                    <a:pt x="0" y="8"/>
                  </a:moveTo>
                  <a:lnTo>
                    <a:pt x="42" y="52"/>
                  </a:lnTo>
                  <a:lnTo>
                    <a:pt x="84" y="91"/>
                  </a:lnTo>
                  <a:lnTo>
                    <a:pt x="128" y="127"/>
                  </a:lnTo>
                  <a:lnTo>
                    <a:pt x="170" y="158"/>
                  </a:lnTo>
                  <a:lnTo>
                    <a:pt x="215" y="187"/>
                  </a:lnTo>
                  <a:lnTo>
                    <a:pt x="257" y="210"/>
                  </a:lnTo>
                  <a:lnTo>
                    <a:pt x="301" y="231"/>
                  </a:lnTo>
                  <a:lnTo>
                    <a:pt x="345" y="250"/>
                  </a:lnTo>
                  <a:lnTo>
                    <a:pt x="387" y="263"/>
                  </a:lnTo>
                  <a:lnTo>
                    <a:pt x="431" y="277"/>
                  </a:lnTo>
                  <a:lnTo>
                    <a:pt x="476" y="286"/>
                  </a:lnTo>
                  <a:lnTo>
                    <a:pt x="518" y="294"/>
                  </a:lnTo>
                  <a:lnTo>
                    <a:pt x="562" y="298"/>
                  </a:lnTo>
                  <a:lnTo>
                    <a:pt x="604" y="302"/>
                  </a:lnTo>
                  <a:lnTo>
                    <a:pt x="646" y="304"/>
                  </a:lnTo>
                  <a:lnTo>
                    <a:pt x="691" y="306"/>
                  </a:lnTo>
                  <a:lnTo>
                    <a:pt x="691" y="294"/>
                  </a:lnTo>
                  <a:lnTo>
                    <a:pt x="648" y="294"/>
                  </a:lnTo>
                  <a:lnTo>
                    <a:pt x="606" y="290"/>
                  </a:lnTo>
                  <a:lnTo>
                    <a:pt x="562" y="288"/>
                  </a:lnTo>
                  <a:lnTo>
                    <a:pt x="520" y="283"/>
                  </a:lnTo>
                  <a:lnTo>
                    <a:pt x="477" y="275"/>
                  </a:lnTo>
                  <a:lnTo>
                    <a:pt x="433" y="265"/>
                  </a:lnTo>
                  <a:lnTo>
                    <a:pt x="391" y="254"/>
                  </a:lnTo>
                  <a:lnTo>
                    <a:pt x="349" y="238"/>
                  </a:lnTo>
                  <a:lnTo>
                    <a:pt x="305" y="221"/>
                  </a:lnTo>
                  <a:lnTo>
                    <a:pt x="262" y="200"/>
                  </a:lnTo>
                  <a:lnTo>
                    <a:pt x="220" y="177"/>
                  </a:lnTo>
                  <a:lnTo>
                    <a:pt x="176" y="148"/>
                  </a:lnTo>
                  <a:lnTo>
                    <a:pt x="134" y="118"/>
                  </a:lnTo>
                  <a:lnTo>
                    <a:pt x="92" y="83"/>
                  </a:lnTo>
                  <a:lnTo>
                    <a:pt x="49" y="43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7" name="Freeform 784">
              <a:extLst>
                <a:ext uri="{FF2B5EF4-FFF2-40B4-BE49-F238E27FC236}">
                  <a16:creationId xmlns:a16="http://schemas.microsoft.com/office/drawing/2014/main" id="{88D15F93-130B-4545-A767-12F04DE8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306"/>
              <a:ext cx="669" cy="290"/>
            </a:xfrm>
            <a:custGeom>
              <a:avLst/>
              <a:gdLst>
                <a:gd name="T0" fmla="*/ 0 w 669"/>
                <a:gd name="T1" fmla="*/ 290 h 290"/>
                <a:gd name="T2" fmla="*/ 0 w 669"/>
                <a:gd name="T3" fmla="*/ 290 h 290"/>
                <a:gd name="T4" fmla="*/ 42 w 669"/>
                <a:gd name="T5" fmla="*/ 290 h 290"/>
                <a:gd name="T6" fmla="*/ 86 w 669"/>
                <a:gd name="T7" fmla="*/ 286 h 290"/>
                <a:gd name="T8" fmla="*/ 130 w 669"/>
                <a:gd name="T9" fmla="*/ 280 h 290"/>
                <a:gd name="T10" fmla="*/ 174 w 669"/>
                <a:gd name="T11" fmla="*/ 274 h 290"/>
                <a:gd name="T12" fmla="*/ 218 w 669"/>
                <a:gd name="T13" fmla="*/ 265 h 290"/>
                <a:gd name="T14" fmla="*/ 264 w 669"/>
                <a:gd name="T15" fmla="*/ 253 h 290"/>
                <a:gd name="T16" fmla="*/ 309 w 669"/>
                <a:gd name="T17" fmla="*/ 238 h 290"/>
                <a:gd name="T18" fmla="*/ 353 w 669"/>
                <a:gd name="T19" fmla="*/ 223 h 290"/>
                <a:gd name="T20" fmla="*/ 397 w 669"/>
                <a:gd name="T21" fmla="*/ 203 h 290"/>
                <a:gd name="T22" fmla="*/ 439 w 669"/>
                <a:gd name="T23" fmla="*/ 184 h 290"/>
                <a:gd name="T24" fmla="*/ 481 w 669"/>
                <a:gd name="T25" fmla="*/ 159 h 290"/>
                <a:gd name="T26" fmla="*/ 522 w 669"/>
                <a:gd name="T27" fmla="*/ 134 h 290"/>
                <a:gd name="T28" fmla="*/ 562 w 669"/>
                <a:gd name="T29" fmla="*/ 106 h 290"/>
                <a:gd name="T30" fmla="*/ 600 w 669"/>
                <a:gd name="T31" fmla="*/ 75 h 290"/>
                <a:gd name="T32" fmla="*/ 637 w 669"/>
                <a:gd name="T33" fmla="*/ 42 h 290"/>
                <a:gd name="T34" fmla="*/ 669 w 669"/>
                <a:gd name="T35" fmla="*/ 6 h 290"/>
                <a:gd name="T36" fmla="*/ 662 w 669"/>
                <a:gd name="T37" fmla="*/ 0 h 290"/>
                <a:gd name="T38" fmla="*/ 627 w 669"/>
                <a:gd name="T39" fmla="*/ 35 h 290"/>
                <a:gd name="T40" fmla="*/ 593 w 669"/>
                <a:gd name="T41" fmla="*/ 67 h 290"/>
                <a:gd name="T42" fmla="*/ 554 w 669"/>
                <a:gd name="T43" fmla="*/ 98 h 290"/>
                <a:gd name="T44" fmla="*/ 516 w 669"/>
                <a:gd name="T45" fmla="*/ 125 h 290"/>
                <a:gd name="T46" fmla="*/ 476 w 669"/>
                <a:gd name="T47" fmla="*/ 150 h 290"/>
                <a:gd name="T48" fmla="*/ 435 w 669"/>
                <a:gd name="T49" fmla="*/ 173 h 290"/>
                <a:gd name="T50" fmla="*/ 393 w 669"/>
                <a:gd name="T51" fmla="*/ 194 h 290"/>
                <a:gd name="T52" fmla="*/ 349 w 669"/>
                <a:gd name="T53" fmla="*/ 213 h 290"/>
                <a:gd name="T54" fmla="*/ 305 w 669"/>
                <a:gd name="T55" fmla="*/ 228 h 290"/>
                <a:gd name="T56" fmla="*/ 261 w 669"/>
                <a:gd name="T57" fmla="*/ 242 h 290"/>
                <a:gd name="T58" fmla="*/ 216 w 669"/>
                <a:gd name="T59" fmla="*/ 253 h 290"/>
                <a:gd name="T60" fmla="*/ 172 w 669"/>
                <a:gd name="T61" fmla="*/ 263 h 290"/>
                <a:gd name="T62" fmla="*/ 128 w 669"/>
                <a:gd name="T63" fmla="*/ 271 h 290"/>
                <a:gd name="T64" fmla="*/ 84 w 669"/>
                <a:gd name="T65" fmla="*/ 274 h 290"/>
                <a:gd name="T66" fmla="*/ 42 w 669"/>
                <a:gd name="T67" fmla="*/ 278 h 290"/>
                <a:gd name="T68" fmla="*/ 0 w 669"/>
                <a:gd name="T69" fmla="*/ 278 h 290"/>
                <a:gd name="T70" fmla="*/ 0 w 669"/>
                <a:gd name="T71" fmla="*/ 278 h 290"/>
                <a:gd name="T72" fmla="*/ 0 w 669"/>
                <a:gd name="T73" fmla="*/ 290 h 2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290"/>
                <a:gd name="T113" fmla="*/ 669 w 669"/>
                <a:gd name="T114" fmla="*/ 290 h 2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290">
                  <a:moveTo>
                    <a:pt x="0" y="290"/>
                  </a:moveTo>
                  <a:lnTo>
                    <a:pt x="0" y="290"/>
                  </a:lnTo>
                  <a:lnTo>
                    <a:pt x="42" y="290"/>
                  </a:lnTo>
                  <a:lnTo>
                    <a:pt x="86" y="286"/>
                  </a:lnTo>
                  <a:lnTo>
                    <a:pt x="130" y="280"/>
                  </a:lnTo>
                  <a:lnTo>
                    <a:pt x="174" y="274"/>
                  </a:lnTo>
                  <a:lnTo>
                    <a:pt x="218" y="265"/>
                  </a:lnTo>
                  <a:lnTo>
                    <a:pt x="264" y="253"/>
                  </a:lnTo>
                  <a:lnTo>
                    <a:pt x="309" y="238"/>
                  </a:lnTo>
                  <a:lnTo>
                    <a:pt x="353" y="223"/>
                  </a:lnTo>
                  <a:lnTo>
                    <a:pt x="397" y="203"/>
                  </a:lnTo>
                  <a:lnTo>
                    <a:pt x="439" y="184"/>
                  </a:lnTo>
                  <a:lnTo>
                    <a:pt x="481" y="159"/>
                  </a:lnTo>
                  <a:lnTo>
                    <a:pt x="522" y="134"/>
                  </a:lnTo>
                  <a:lnTo>
                    <a:pt x="562" y="106"/>
                  </a:lnTo>
                  <a:lnTo>
                    <a:pt x="600" y="75"/>
                  </a:lnTo>
                  <a:lnTo>
                    <a:pt x="637" y="42"/>
                  </a:lnTo>
                  <a:lnTo>
                    <a:pt x="669" y="6"/>
                  </a:lnTo>
                  <a:lnTo>
                    <a:pt x="662" y="0"/>
                  </a:lnTo>
                  <a:lnTo>
                    <a:pt x="627" y="35"/>
                  </a:lnTo>
                  <a:lnTo>
                    <a:pt x="593" y="67"/>
                  </a:lnTo>
                  <a:lnTo>
                    <a:pt x="554" y="98"/>
                  </a:lnTo>
                  <a:lnTo>
                    <a:pt x="516" y="125"/>
                  </a:lnTo>
                  <a:lnTo>
                    <a:pt x="476" y="150"/>
                  </a:lnTo>
                  <a:lnTo>
                    <a:pt x="435" y="173"/>
                  </a:lnTo>
                  <a:lnTo>
                    <a:pt x="393" y="194"/>
                  </a:lnTo>
                  <a:lnTo>
                    <a:pt x="349" y="213"/>
                  </a:lnTo>
                  <a:lnTo>
                    <a:pt x="305" y="228"/>
                  </a:lnTo>
                  <a:lnTo>
                    <a:pt x="261" y="242"/>
                  </a:lnTo>
                  <a:lnTo>
                    <a:pt x="216" y="253"/>
                  </a:lnTo>
                  <a:lnTo>
                    <a:pt x="172" y="263"/>
                  </a:lnTo>
                  <a:lnTo>
                    <a:pt x="128" y="271"/>
                  </a:lnTo>
                  <a:lnTo>
                    <a:pt x="84" y="274"/>
                  </a:lnTo>
                  <a:lnTo>
                    <a:pt x="42" y="278"/>
                  </a:lnTo>
                  <a:lnTo>
                    <a:pt x="0" y="278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8" name="Freeform 785">
              <a:extLst>
                <a:ext uri="{FF2B5EF4-FFF2-40B4-BE49-F238E27FC236}">
                  <a16:creationId xmlns:a16="http://schemas.microsoft.com/office/drawing/2014/main" id="{B9C58A92-042C-4706-A4AE-E9E8D5EDB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302"/>
              <a:ext cx="691" cy="294"/>
            </a:xfrm>
            <a:custGeom>
              <a:avLst/>
              <a:gdLst>
                <a:gd name="T0" fmla="*/ 0 w 691"/>
                <a:gd name="T1" fmla="*/ 8 h 294"/>
                <a:gd name="T2" fmla="*/ 42 w 691"/>
                <a:gd name="T3" fmla="*/ 50 h 294"/>
                <a:gd name="T4" fmla="*/ 84 w 691"/>
                <a:gd name="T5" fmla="*/ 88 h 294"/>
                <a:gd name="T6" fmla="*/ 128 w 691"/>
                <a:gd name="T7" fmla="*/ 123 h 294"/>
                <a:gd name="T8" fmla="*/ 170 w 691"/>
                <a:gd name="T9" fmla="*/ 154 h 294"/>
                <a:gd name="T10" fmla="*/ 215 w 691"/>
                <a:gd name="T11" fmla="*/ 181 h 294"/>
                <a:gd name="T12" fmla="*/ 257 w 691"/>
                <a:gd name="T13" fmla="*/ 204 h 294"/>
                <a:gd name="T14" fmla="*/ 301 w 691"/>
                <a:gd name="T15" fmla="*/ 223 h 294"/>
                <a:gd name="T16" fmla="*/ 345 w 691"/>
                <a:gd name="T17" fmla="*/ 240 h 294"/>
                <a:gd name="T18" fmla="*/ 387 w 691"/>
                <a:gd name="T19" fmla="*/ 255 h 294"/>
                <a:gd name="T20" fmla="*/ 431 w 691"/>
                <a:gd name="T21" fmla="*/ 267 h 294"/>
                <a:gd name="T22" fmla="*/ 476 w 691"/>
                <a:gd name="T23" fmla="*/ 277 h 294"/>
                <a:gd name="T24" fmla="*/ 518 w 691"/>
                <a:gd name="T25" fmla="*/ 282 h 294"/>
                <a:gd name="T26" fmla="*/ 562 w 691"/>
                <a:gd name="T27" fmla="*/ 288 h 294"/>
                <a:gd name="T28" fmla="*/ 604 w 691"/>
                <a:gd name="T29" fmla="*/ 292 h 294"/>
                <a:gd name="T30" fmla="*/ 646 w 691"/>
                <a:gd name="T31" fmla="*/ 294 h 294"/>
                <a:gd name="T32" fmla="*/ 691 w 691"/>
                <a:gd name="T33" fmla="*/ 294 h 294"/>
                <a:gd name="T34" fmla="*/ 691 w 691"/>
                <a:gd name="T35" fmla="*/ 282 h 294"/>
                <a:gd name="T36" fmla="*/ 648 w 691"/>
                <a:gd name="T37" fmla="*/ 282 h 294"/>
                <a:gd name="T38" fmla="*/ 606 w 691"/>
                <a:gd name="T39" fmla="*/ 280 h 294"/>
                <a:gd name="T40" fmla="*/ 562 w 691"/>
                <a:gd name="T41" fmla="*/ 277 h 294"/>
                <a:gd name="T42" fmla="*/ 520 w 691"/>
                <a:gd name="T43" fmla="*/ 273 h 294"/>
                <a:gd name="T44" fmla="*/ 477 w 691"/>
                <a:gd name="T45" fmla="*/ 265 h 294"/>
                <a:gd name="T46" fmla="*/ 433 w 691"/>
                <a:gd name="T47" fmla="*/ 255 h 294"/>
                <a:gd name="T48" fmla="*/ 391 w 691"/>
                <a:gd name="T49" fmla="*/ 244 h 294"/>
                <a:gd name="T50" fmla="*/ 349 w 691"/>
                <a:gd name="T51" fmla="*/ 230 h 294"/>
                <a:gd name="T52" fmla="*/ 305 w 691"/>
                <a:gd name="T53" fmla="*/ 213 h 294"/>
                <a:gd name="T54" fmla="*/ 262 w 691"/>
                <a:gd name="T55" fmla="*/ 192 h 294"/>
                <a:gd name="T56" fmla="*/ 220 w 691"/>
                <a:gd name="T57" fmla="*/ 169 h 294"/>
                <a:gd name="T58" fmla="*/ 176 w 691"/>
                <a:gd name="T59" fmla="*/ 144 h 294"/>
                <a:gd name="T60" fmla="*/ 134 w 691"/>
                <a:gd name="T61" fmla="*/ 113 h 294"/>
                <a:gd name="T62" fmla="*/ 92 w 691"/>
                <a:gd name="T63" fmla="*/ 79 h 294"/>
                <a:gd name="T64" fmla="*/ 49 w 691"/>
                <a:gd name="T65" fmla="*/ 42 h 294"/>
                <a:gd name="T66" fmla="*/ 7 w 691"/>
                <a:gd name="T67" fmla="*/ 0 h 294"/>
                <a:gd name="T68" fmla="*/ 0 w 691"/>
                <a:gd name="T69" fmla="*/ 8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294"/>
                <a:gd name="T107" fmla="*/ 691 w 691"/>
                <a:gd name="T108" fmla="*/ 294 h 2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294">
                  <a:moveTo>
                    <a:pt x="0" y="8"/>
                  </a:moveTo>
                  <a:lnTo>
                    <a:pt x="42" y="50"/>
                  </a:lnTo>
                  <a:lnTo>
                    <a:pt x="84" y="88"/>
                  </a:lnTo>
                  <a:lnTo>
                    <a:pt x="128" y="123"/>
                  </a:lnTo>
                  <a:lnTo>
                    <a:pt x="170" y="154"/>
                  </a:lnTo>
                  <a:lnTo>
                    <a:pt x="215" y="181"/>
                  </a:lnTo>
                  <a:lnTo>
                    <a:pt x="257" y="204"/>
                  </a:lnTo>
                  <a:lnTo>
                    <a:pt x="301" y="223"/>
                  </a:lnTo>
                  <a:lnTo>
                    <a:pt x="345" y="240"/>
                  </a:lnTo>
                  <a:lnTo>
                    <a:pt x="387" y="255"/>
                  </a:lnTo>
                  <a:lnTo>
                    <a:pt x="431" y="267"/>
                  </a:lnTo>
                  <a:lnTo>
                    <a:pt x="476" y="277"/>
                  </a:lnTo>
                  <a:lnTo>
                    <a:pt x="518" y="282"/>
                  </a:lnTo>
                  <a:lnTo>
                    <a:pt x="562" y="288"/>
                  </a:lnTo>
                  <a:lnTo>
                    <a:pt x="604" y="292"/>
                  </a:lnTo>
                  <a:lnTo>
                    <a:pt x="646" y="294"/>
                  </a:lnTo>
                  <a:lnTo>
                    <a:pt x="691" y="294"/>
                  </a:lnTo>
                  <a:lnTo>
                    <a:pt x="691" y="282"/>
                  </a:lnTo>
                  <a:lnTo>
                    <a:pt x="648" y="282"/>
                  </a:lnTo>
                  <a:lnTo>
                    <a:pt x="606" y="280"/>
                  </a:lnTo>
                  <a:lnTo>
                    <a:pt x="562" y="277"/>
                  </a:lnTo>
                  <a:lnTo>
                    <a:pt x="520" y="273"/>
                  </a:lnTo>
                  <a:lnTo>
                    <a:pt x="477" y="265"/>
                  </a:lnTo>
                  <a:lnTo>
                    <a:pt x="433" y="255"/>
                  </a:lnTo>
                  <a:lnTo>
                    <a:pt x="391" y="244"/>
                  </a:lnTo>
                  <a:lnTo>
                    <a:pt x="349" y="230"/>
                  </a:lnTo>
                  <a:lnTo>
                    <a:pt x="305" y="213"/>
                  </a:lnTo>
                  <a:lnTo>
                    <a:pt x="262" y="192"/>
                  </a:lnTo>
                  <a:lnTo>
                    <a:pt x="220" y="169"/>
                  </a:lnTo>
                  <a:lnTo>
                    <a:pt x="176" y="144"/>
                  </a:lnTo>
                  <a:lnTo>
                    <a:pt x="134" y="113"/>
                  </a:lnTo>
                  <a:lnTo>
                    <a:pt x="92" y="79"/>
                  </a:lnTo>
                  <a:lnTo>
                    <a:pt x="49" y="42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9" name="Freeform 786">
              <a:extLst>
                <a:ext uri="{FF2B5EF4-FFF2-40B4-BE49-F238E27FC236}">
                  <a16:creationId xmlns:a16="http://schemas.microsoft.com/office/drawing/2014/main" id="{2F4E4A7E-3F8F-4D9B-A461-0D00A9638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385"/>
              <a:ext cx="669" cy="276"/>
            </a:xfrm>
            <a:custGeom>
              <a:avLst/>
              <a:gdLst>
                <a:gd name="T0" fmla="*/ 0 w 669"/>
                <a:gd name="T1" fmla="*/ 276 h 276"/>
                <a:gd name="T2" fmla="*/ 0 w 669"/>
                <a:gd name="T3" fmla="*/ 276 h 276"/>
                <a:gd name="T4" fmla="*/ 42 w 669"/>
                <a:gd name="T5" fmla="*/ 276 h 276"/>
                <a:gd name="T6" fmla="*/ 86 w 669"/>
                <a:gd name="T7" fmla="*/ 272 h 276"/>
                <a:gd name="T8" fmla="*/ 130 w 669"/>
                <a:gd name="T9" fmla="*/ 268 h 276"/>
                <a:gd name="T10" fmla="*/ 174 w 669"/>
                <a:gd name="T11" fmla="*/ 261 h 276"/>
                <a:gd name="T12" fmla="*/ 218 w 669"/>
                <a:gd name="T13" fmla="*/ 253 h 276"/>
                <a:gd name="T14" fmla="*/ 264 w 669"/>
                <a:gd name="T15" fmla="*/ 242 h 276"/>
                <a:gd name="T16" fmla="*/ 309 w 669"/>
                <a:gd name="T17" fmla="*/ 228 h 276"/>
                <a:gd name="T18" fmla="*/ 353 w 669"/>
                <a:gd name="T19" fmla="*/ 213 h 276"/>
                <a:gd name="T20" fmla="*/ 397 w 669"/>
                <a:gd name="T21" fmla="*/ 195 h 276"/>
                <a:gd name="T22" fmla="*/ 439 w 669"/>
                <a:gd name="T23" fmla="*/ 174 h 276"/>
                <a:gd name="T24" fmla="*/ 481 w 669"/>
                <a:gd name="T25" fmla="*/ 153 h 276"/>
                <a:gd name="T26" fmla="*/ 522 w 669"/>
                <a:gd name="T27" fmla="*/ 128 h 276"/>
                <a:gd name="T28" fmla="*/ 562 w 669"/>
                <a:gd name="T29" fmla="*/ 101 h 276"/>
                <a:gd name="T30" fmla="*/ 600 w 669"/>
                <a:gd name="T31" fmla="*/ 73 h 276"/>
                <a:gd name="T32" fmla="*/ 635 w 669"/>
                <a:gd name="T33" fmla="*/ 42 h 276"/>
                <a:gd name="T34" fmla="*/ 669 w 669"/>
                <a:gd name="T35" fmla="*/ 7 h 276"/>
                <a:gd name="T36" fmla="*/ 662 w 669"/>
                <a:gd name="T37" fmla="*/ 0 h 276"/>
                <a:gd name="T38" fmla="*/ 627 w 669"/>
                <a:gd name="T39" fmla="*/ 32 h 276"/>
                <a:gd name="T40" fmla="*/ 593 w 669"/>
                <a:gd name="T41" fmla="*/ 63 h 276"/>
                <a:gd name="T42" fmla="*/ 554 w 669"/>
                <a:gd name="T43" fmla="*/ 92 h 276"/>
                <a:gd name="T44" fmla="*/ 516 w 669"/>
                <a:gd name="T45" fmla="*/ 119 h 276"/>
                <a:gd name="T46" fmla="*/ 476 w 669"/>
                <a:gd name="T47" fmla="*/ 144 h 276"/>
                <a:gd name="T48" fmla="*/ 435 w 669"/>
                <a:gd name="T49" fmla="*/ 165 h 276"/>
                <a:gd name="T50" fmla="*/ 393 w 669"/>
                <a:gd name="T51" fmla="*/ 184 h 276"/>
                <a:gd name="T52" fmla="*/ 349 w 669"/>
                <a:gd name="T53" fmla="*/ 201 h 276"/>
                <a:gd name="T54" fmla="*/ 305 w 669"/>
                <a:gd name="T55" fmla="*/ 217 h 276"/>
                <a:gd name="T56" fmla="*/ 261 w 669"/>
                <a:gd name="T57" fmla="*/ 230 h 276"/>
                <a:gd name="T58" fmla="*/ 216 w 669"/>
                <a:gd name="T59" fmla="*/ 242 h 276"/>
                <a:gd name="T60" fmla="*/ 172 w 669"/>
                <a:gd name="T61" fmla="*/ 249 h 276"/>
                <a:gd name="T62" fmla="*/ 128 w 669"/>
                <a:gd name="T63" fmla="*/ 257 h 276"/>
                <a:gd name="T64" fmla="*/ 84 w 669"/>
                <a:gd name="T65" fmla="*/ 261 h 276"/>
                <a:gd name="T66" fmla="*/ 42 w 669"/>
                <a:gd name="T67" fmla="*/ 265 h 276"/>
                <a:gd name="T68" fmla="*/ 0 w 669"/>
                <a:gd name="T69" fmla="*/ 265 h 276"/>
                <a:gd name="T70" fmla="*/ 0 w 669"/>
                <a:gd name="T71" fmla="*/ 265 h 276"/>
                <a:gd name="T72" fmla="*/ 0 w 669"/>
                <a:gd name="T73" fmla="*/ 276 h 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276"/>
                <a:gd name="T113" fmla="*/ 669 w 669"/>
                <a:gd name="T114" fmla="*/ 276 h 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276">
                  <a:moveTo>
                    <a:pt x="0" y="276"/>
                  </a:moveTo>
                  <a:lnTo>
                    <a:pt x="0" y="276"/>
                  </a:lnTo>
                  <a:lnTo>
                    <a:pt x="42" y="276"/>
                  </a:lnTo>
                  <a:lnTo>
                    <a:pt x="86" y="272"/>
                  </a:lnTo>
                  <a:lnTo>
                    <a:pt x="130" y="268"/>
                  </a:lnTo>
                  <a:lnTo>
                    <a:pt x="174" y="261"/>
                  </a:lnTo>
                  <a:lnTo>
                    <a:pt x="218" y="253"/>
                  </a:lnTo>
                  <a:lnTo>
                    <a:pt x="264" y="242"/>
                  </a:lnTo>
                  <a:lnTo>
                    <a:pt x="309" y="228"/>
                  </a:lnTo>
                  <a:lnTo>
                    <a:pt x="353" y="213"/>
                  </a:lnTo>
                  <a:lnTo>
                    <a:pt x="397" y="195"/>
                  </a:lnTo>
                  <a:lnTo>
                    <a:pt x="439" y="174"/>
                  </a:lnTo>
                  <a:lnTo>
                    <a:pt x="481" y="153"/>
                  </a:lnTo>
                  <a:lnTo>
                    <a:pt x="522" y="128"/>
                  </a:lnTo>
                  <a:lnTo>
                    <a:pt x="562" y="101"/>
                  </a:lnTo>
                  <a:lnTo>
                    <a:pt x="600" y="73"/>
                  </a:lnTo>
                  <a:lnTo>
                    <a:pt x="635" y="42"/>
                  </a:lnTo>
                  <a:lnTo>
                    <a:pt x="669" y="7"/>
                  </a:lnTo>
                  <a:lnTo>
                    <a:pt x="662" y="0"/>
                  </a:lnTo>
                  <a:lnTo>
                    <a:pt x="627" y="32"/>
                  </a:lnTo>
                  <a:lnTo>
                    <a:pt x="593" y="63"/>
                  </a:lnTo>
                  <a:lnTo>
                    <a:pt x="554" y="92"/>
                  </a:lnTo>
                  <a:lnTo>
                    <a:pt x="516" y="119"/>
                  </a:lnTo>
                  <a:lnTo>
                    <a:pt x="476" y="144"/>
                  </a:lnTo>
                  <a:lnTo>
                    <a:pt x="435" y="165"/>
                  </a:lnTo>
                  <a:lnTo>
                    <a:pt x="393" y="184"/>
                  </a:lnTo>
                  <a:lnTo>
                    <a:pt x="349" y="201"/>
                  </a:lnTo>
                  <a:lnTo>
                    <a:pt x="305" y="217"/>
                  </a:lnTo>
                  <a:lnTo>
                    <a:pt x="261" y="230"/>
                  </a:lnTo>
                  <a:lnTo>
                    <a:pt x="216" y="242"/>
                  </a:lnTo>
                  <a:lnTo>
                    <a:pt x="172" y="249"/>
                  </a:lnTo>
                  <a:lnTo>
                    <a:pt x="128" y="257"/>
                  </a:lnTo>
                  <a:lnTo>
                    <a:pt x="84" y="261"/>
                  </a:lnTo>
                  <a:lnTo>
                    <a:pt x="42" y="265"/>
                  </a:lnTo>
                  <a:lnTo>
                    <a:pt x="0" y="265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0" name="Freeform 787">
              <a:extLst>
                <a:ext uri="{FF2B5EF4-FFF2-40B4-BE49-F238E27FC236}">
                  <a16:creationId xmlns:a16="http://schemas.microsoft.com/office/drawing/2014/main" id="{E16104F3-3C40-436B-BF20-86BCC8DEF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381"/>
              <a:ext cx="691" cy="280"/>
            </a:xfrm>
            <a:custGeom>
              <a:avLst/>
              <a:gdLst>
                <a:gd name="T0" fmla="*/ 0 w 691"/>
                <a:gd name="T1" fmla="*/ 8 h 280"/>
                <a:gd name="T2" fmla="*/ 42 w 691"/>
                <a:gd name="T3" fmla="*/ 48 h 280"/>
                <a:gd name="T4" fmla="*/ 84 w 691"/>
                <a:gd name="T5" fmla="*/ 84 h 280"/>
                <a:gd name="T6" fmla="*/ 128 w 691"/>
                <a:gd name="T7" fmla="*/ 117 h 280"/>
                <a:gd name="T8" fmla="*/ 170 w 691"/>
                <a:gd name="T9" fmla="*/ 146 h 280"/>
                <a:gd name="T10" fmla="*/ 215 w 691"/>
                <a:gd name="T11" fmla="*/ 173 h 280"/>
                <a:gd name="T12" fmla="*/ 257 w 691"/>
                <a:gd name="T13" fmla="*/ 194 h 280"/>
                <a:gd name="T14" fmla="*/ 301 w 691"/>
                <a:gd name="T15" fmla="*/ 213 h 280"/>
                <a:gd name="T16" fmla="*/ 345 w 691"/>
                <a:gd name="T17" fmla="*/ 230 h 280"/>
                <a:gd name="T18" fmla="*/ 387 w 691"/>
                <a:gd name="T19" fmla="*/ 244 h 280"/>
                <a:gd name="T20" fmla="*/ 431 w 691"/>
                <a:gd name="T21" fmla="*/ 255 h 280"/>
                <a:gd name="T22" fmla="*/ 476 w 691"/>
                <a:gd name="T23" fmla="*/ 263 h 280"/>
                <a:gd name="T24" fmla="*/ 518 w 691"/>
                <a:gd name="T25" fmla="*/ 270 h 280"/>
                <a:gd name="T26" fmla="*/ 562 w 691"/>
                <a:gd name="T27" fmla="*/ 274 h 280"/>
                <a:gd name="T28" fmla="*/ 604 w 691"/>
                <a:gd name="T29" fmla="*/ 278 h 280"/>
                <a:gd name="T30" fmla="*/ 646 w 691"/>
                <a:gd name="T31" fmla="*/ 280 h 280"/>
                <a:gd name="T32" fmla="*/ 691 w 691"/>
                <a:gd name="T33" fmla="*/ 280 h 280"/>
                <a:gd name="T34" fmla="*/ 691 w 691"/>
                <a:gd name="T35" fmla="*/ 269 h 280"/>
                <a:gd name="T36" fmla="*/ 648 w 691"/>
                <a:gd name="T37" fmla="*/ 269 h 280"/>
                <a:gd name="T38" fmla="*/ 604 w 691"/>
                <a:gd name="T39" fmla="*/ 267 h 280"/>
                <a:gd name="T40" fmla="*/ 562 w 691"/>
                <a:gd name="T41" fmla="*/ 265 h 280"/>
                <a:gd name="T42" fmla="*/ 520 w 691"/>
                <a:gd name="T43" fmla="*/ 259 h 280"/>
                <a:gd name="T44" fmla="*/ 477 w 691"/>
                <a:gd name="T45" fmla="*/ 251 h 280"/>
                <a:gd name="T46" fmla="*/ 433 w 691"/>
                <a:gd name="T47" fmla="*/ 244 h 280"/>
                <a:gd name="T48" fmla="*/ 391 w 691"/>
                <a:gd name="T49" fmla="*/ 232 h 280"/>
                <a:gd name="T50" fmla="*/ 349 w 691"/>
                <a:gd name="T51" fmla="*/ 219 h 280"/>
                <a:gd name="T52" fmla="*/ 305 w 691"/>
                <a:gd name="T53" fmla="*/ 203 h 280"/>
                <a:gd name="T54" fmla="*/ 262 w 691"/>
                <a:gd name="T55" fmla="*/ 184 h 280"/>
                <a:gd name="T56" fmla="*/ 220 w 691"/>
                <a:gd name="T57" fmla="*/ 161 h 280"/>
                <a:gd name="T58" fmla="*/ 176 w 691"/>
                <a:gd name="T59" fmla="*/ 136 h 280"/>
                <a:gd name="T60" fmla="*/ 134 w 691"/>
                <a:gd name="T61" fmla="*/ 107 h 280"/>
                <a:gd name="T62" fmla="*/ 92 w 691"/>
                <a:gd name="T63" fmla="*/ 77 h 280"/>
                <a:gd name="T64" fmla="*/ 49 w 691"/>
                <a:gd name="T65" fmla="*/ 40 h 280"/>
                <a:gd name="T66" fmla="*/ 7 w 691"/>
                <a:gd name="T67" fmla="*/ 0 h 280"/>
                <a:gd name="T68" fmla="*/ 0 w 691"/>
                <a:gd name="T69" fmla="*/ 8 h 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280"/>
                <a:gd name="T107" fmla="*/ 691 w 691"/>
                <a:gd name="T108" fmla="*/ 280 h 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280">
                  <a:moveTo>
                    <a:pt x="0" y="8"/>
                  </a:moveTo>
                  <a:lnTo>
                    <a:pt x="42" y="48"/>
                  </a:lnTo>
                  <a:lnTo>
                    <a:pt x="84" y="84"/>
                  </a:lnTo>
                  <a:lnTo>
                    <a:pt x="128" y="117"/>
                  </a:lnTo>
                  <a:lnTo>
                    <a:pt x="170" y="146"/>
                  </a:lnTo>
                  <a:lnTo>
                    <a:pt x="215" y="173"/>
                  </a:lnTo>
                  <a:lnTo>
                    <a:pt x="257" y="194"/>
                  </a:lnTo>
                  <a:lnTo>
                    <a:pt x="301" y="213"/>
                  </a:lnTo>
                  <a:lnTo>
                    <a:pt x="345" y="230"/>
                  </a:lnTo>
                  <a:lnTo>
                    <a:pt x="387" y="244"/>
                  </a:lnTo>
                  <a:lnTo>
                    <a:pt x="431" y="255"/>
                  </a:lnTo>
                  <a:lnTo>
                    <a:pt x="476" y="263"/>
                  </a:lnTo>
                  <a:lnTo>
                    <a:pt x="518" y="270"/>
                  </a:lnTo>
                  <a:lnTo>
                    <a:pt x="562" y="274"/>
                  </a:lnTo>
                  <a:lnTo>
                    <a:pt x="604" y="278"/>
                  </a:lnTo>
                  <a:lnTo>
                    <a:pt x="646" y="280"/>
                  </a:lnTo>
                  <a:lnTo>
                    <a:pt x="691" y="280"/>
                  </a:lnTo>
                  <a:lnTo>
                    <a:pt x="691" y="269"/>
                  </a:lnTo>
                  <a:lnTo>
                    <a:pt x="648" y="269"/>
                  </a:lnTo>
                  <a:lnTo>
                    <a:pt x="604" y="267"/>
                  </a:lnTo>
                  <a:lnTo>
                    <a:pt x="562" y="265"/>
                  </a:lnTo>
                  <a:lnTo>
                    <a:pt x="520" y="259"/>
                  </a:lnTo>
                  <a:lnTo>
                    <a:pt x="477" y="251"/>
                  </a:lnTo>
                  <a:lnTo>
                    <a:pt x="433" y="244"/>
                  </a:lnTo>
                  <a:lnTo>
                    <a:pt x="391" y="232"/>
                  </a:lnTo>
                  <a:lnTo>
                    <a:pt x="349" y="219"/>
                  </a:lnTo>
                  <a:lnTo>
                    <a:pt x="305" y="203"/>
                  </a:lnTo>
                  <a:lnTo>
                    <a:pt x="262" y="184"/>
                  </a:lnTo>
                  <a:lnTo>
                    <a:pt x="220" y="161"/>
                  </a:lnTo>
                  <a:lnTo>
                    <a:pt x="176" y="136"/>
                  </a:lnTo>
                  <a:lnTo>
                    <a:pt x="134" y="107"/>
                  </a:lnTo>
                  <a:lnTo>
                    <a:pt x="92" y="77"/>
                  </a:lnTo>
                  <a:lnTo>
                    <a:pt x="49" y="4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1" name="Freeform 788">
              <a:extLst>
                <a:ext uri="{FF2B5EF4-FFF2-40B4-BE49-F238E27FC236}">
                  <a16:creationId xmlns:a16="http://schemas.microsoft.com/office/drawing/2014/main" id="{D1B5D4DA-BA13-4E10-BED1-33BA1209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463"/>
              <a:ext cx="669" cy="279"/>
            </a:xfrm>
            <a:custGeom>
              <a:avLst/>
              <a:gdLst>
                <a:gd name="T0" fmla="*/ 0 w 669"/>
                <a:gd name="T1" fmla="*/ 279 h 279"/>
                <a:gd name="T2" fmla="*/ 0 w 669"/>
                <a:gd name="T3" fmla="*/ 279 h 279"/>
                <a:gd name="T4" fmla="*/ 42 w 669"/>
                <a:gd name="T5" fmla="*/ 277 h 279"/>
                <a:gd name="T6" fmla="*/ 86 w 669"/>
                <a:gd name="T7" fmla="*/ 275 h 279"/>
                <a:gd name="T8" fmla="*/ 130 w 669"/>
                <a:gd name="T9" fmla="*/ 269 h 279"/>
                <a:gd name="T10" fmla="*/ 174 w 669"/>
                <a:gd name="T11" fmla="*/ 263 h 279"/>
                <a:gd name="T12" fmla="*/ 218 w 669"/>
                <a:gd name="T13" fmla="*/ 254 h 279"/>
                <a:gd name="T14" fmla="*/ 264 w 669"/>
                <a:gd name="T15" fmla="*/ 242 h 279"/>
                <a:gd name="T16" fmla="*/ 309 w 669"/>
                <a:gd name="T17" fmla="*/ 229 h 279"/>
                <a:gd name="T18" fmla="*/ 353 w 669"/>
                <a:gd name="T19" fmla="*/ 213 h 279"/>
                <a:gd name="T20" fmla="*/ 397 w 669"/>
                <a:gd name="T21" fmla="*/ 196 h 279"/>
                <a:gd name="T22" fmla="*/ 439 w 669"/>
                <a:gd name="T23" fmla="*/ 177 h 279"/>
                <a:gd name="T24" fmla="*/ 481 w 669"/>
                <a:gd name="T25" fmla="*/ 154 h 279"/>
                <a:gd name="T26" fmla="*/ 522 w 669"/>
                <a:gd name="T27" fmla="*/ 131 h 279"/>
                <a:gd name="T28" fmla="*/ 562 w 669"/>
                <a:gd name="T29" fmla="*/ 104 h 279"/>
                <a:gd name="T30" fmla="*/ 600 w 669"/>
                <a:gd name="T31" fmla="*/ 73 h 279"/>
                <a:gd name="T32" fmla="*/ 635 w 669"/>
                <a:gd name="T33" fmla="*/ 43 h 279"/>
                <a:gd name="T34" fmla="*/ 669 w 669"/>
                <a:gd name="T35" fmla="*/ 8 h 279"/>
                <a:gd name="T36" fmla="*/ 662 w 669"/>
                <a:gd name="T37" fmla="*/ 0 h 279"/>
                <a:gd name="T38" fmla="*/ 627 w 669"/>
                <a:gd name="T39" fmla="*/ 35 h 279"/>
                <a:gd name="T40" fmla="*/ 593 w 669"/>
                <a:gd name="T41" fmla="*/ 66 h 279"/>
                <a:gd name="T42" fmla="*/ 554 w 669"/>
                <a:gd name="T43" fmla="*/ 94 h 279"/>
                <a:gd name="T44" fmla="*/ 516 w 669"/>
                <a:gd name="T45" fmla="*/ 121 h 279"/>
                <a:gd name="T46" fmla="*/ 476 w 669"/>
                <a:gd name="T47" fmla="*/ 144 h 279"/>
                <a:gd name="T48" fmla="*/ 435 w 669"/>
                <a:gd name="T49" fmla="*/ 165 h 279"/>
                <a:gd name="T50" fmla="*/ 393 w 669"/>
                <a:gd name="T51" fmla="*/ 187 h 279"/>
                <a:gd name="T52" fmla="*/ 349 w 669"/>
                <a:gd name="T53" fmla="*/ 204 h 279"/>
                <a:gd name="T54" fmla="*/ 305 w 669"/>
                <a:gd name="T55" fmla="*/ 219 h 279"/>
                <a:gd name="T56" fmla="*/ 261 w 669"/>
                <a:gd name="T57" fmla="*/ 231 h 279"/>
                <a:gd name="T58" fmla="*/ 216 w 669"/>
                <a:gd name="T59" fmla="*/ 242 h 279"/>
                <a:gd name="T60" fmla="*/ 172 w 669"/>
                <a:gd name="T61" fmla="*/ 252 h 279"/>
                <a:gd name="T62" fmla="*/ 128 w 669"/>
                <a:gd name="T63" fmla="*/ 258 h 279"/>
                <a:gd name="T64" fmla="*/ 84 w 669"/>
                <a:gd name="T65" fmla="*/ 263 h 279"/>
                <a:gd name="T66" fmla="*/ 42 w 669"/>
                <a:gd name="T67" fmla="*/ 265 h 279"/>
                <a:gd name="T68" fmla="*/ 0 w 669"/>
                <a:gd name="T69" fmla="*/ 267 h 279"/>
                <a:gd name="T70" fmla="*/ 0 w 669"/>
                <a:gd name="T71" fmla="*/ 267 h 279"/>
                <a:gd name="T72" fmla="*/ 0 w 669"/>
                <a:gd name="T73" fmla="*/ 279 h 2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279"/>
                <a:gd name="T113" fmla="*/ 669 w 669"/>
                <a:gd name="T114" fmla="*/ 279 h 2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279">
                  <a:moveTo>
                    <a:pt x="0" y="279"/>
                  </a:moveTo>
                  <a:lnTo>
                    <a:pt x="0" y="279"/>
                  </a:lnTo>
                  <a:lnTo>
                    <a:pt x="42" y="277"/>
                  </a:lnTo>
                  <a:lnTo>
                    <a:pt x="86" y="275"/>
                  </a:lnTo>
                  <a:lnTo>
                    <a:pt x="130" y="269"/>
                  </a:lnTo>
                  <a:lnTo>
                    <a:pt x="174" y="263"/>
                  </a:lnTo>
                  <a:lnTo>
                    <a:pt x="218" y="254"/>
                  </a:lnTo>
                  <a:lnTo>
                    <a:pt x="264" y="242"/>
                  </a:lnTo>
                  <a:lnTo>
                    <a:pt x="309" y="229"/>
                  </a:lnTo>
                  <a:lnTo>
                    <a:pt x="353" y="213"/>
                  </a:lnTo>
                  <a:lnTo>
                    <a:pt x="397" y="196"/>
                  </a:lnTo>
                  <a:lnTo>
                    <a:pt x="439" y="177"/>
                  </a:lnTo>
                  <a:lnTo>
                    <a:pt x="481" y="154"/>
                  </a:lnTo>
                  <a:lnTo>
                    <a:pt x="522" y="131"/>
                  </a:lnTo>
                  <a:lnTo>
                    <a:pt x="562" y="104"/>
                  </a:lnTo>
                  <a:lnTo>
                    <a:pt x="600" y="73"/>
                  </a:lnTo>
                  <a:lnTo>
                    <a:pt x="635" y="43"/>
                  </a:lnTo>
                  <a:lnTo>
                    <a:pt x="669" y="8"/>
                  </a:lnTo>
                  <a:lnTo>
                    <a:pt x="662" y="0"/>
                  </a:lnTo>
                  <a:lnTo>
                    <a:pt x="627" y="35"/>
                  </a:lnTo>
                  <a:lnTo>
                    <a:pt x="593" y="66"/>
                  </a:lnTo>
                  <a:lnTo>
                    <a:pt x="554" y="94"/>
                  </a:lnTo>
                  <a:lnTo>
                    <a:pt x="516" y="121"/>
                  </a:lnTo>
                  <a:lnTo>
                    <a:pt x="476" y="144"/>
                  </a:lnTo>
                  <a:lnTo>
                    <a:pt x="435" y="165"/>
                  </a:lnTo>
                  <a:lnTo>
                    <a:pt x="393" y="187"/>
                  </a:lnTo>
                  <a:lnTo>
                    <a:pt x="349" y="204"/>
                  </a:lnTo>
                  <a:lnTo>
                    <a:pt x="305" y="219"/>
                  </a:lnTo>
                  <a:lnTo>
                    <a:pt x="261" y="231"/>
                  </a:lnTo>
                  <a:lnTo>
                    <a:pt x="216" y="242"/>
                  </a:lnTo>
                  <a:lnTo>
                    <a:pt x="172" y="252"/>
                  </a:lnTo>
                  <a:lnTo>
                    <a:pt x="128" y="258"/>
                  </a:lnTo>
                  <a:lnTo>
                    <a:pt x="84" y="263"/>
                  </a:lnTo>
                  <a:lnTo>
                    <a:pt x="42" y="265"/>
                  </a:lnTo>
                  <a:lnTo>
                    <a:pt x="0" y="267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2" name="Freeform 789">
              <a:extLst>
                <a:ext uri="{FF2B5EF4-FFF2-40B4-BE49-F238E27FC236}">
                  <a16:creationId xmlns:a16="http://schemas.microsoft.com/office/drawing/2014/main" id="{AEBA351B-56DA-47B3-BE82-673CDBFD5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461"/>
              <a:ext cx="691" cy="281"/>
            </a:xfrm>
            <a:custGeom>
              <a:avLst/>
              <a:gdLst>
                <a:gd name="T0" fmla="*/ 0 w 691"/>
                <a:gd name="T1" fmla="*/ 8 h 281"/>
                <a:gd name="T2" fmla="*/ 42 w 691"/>
                <a:gd name="T3" fmla="*/ 48 h 281"/>
                <a:gd name="T4" fmla="*/ 84 w 691"/>
                <a:gd name="T5" fmla="*/ 85 h 281"/>
                <a:gd name="T6" fmla="*/ 128 w 691"/>
                <a:gd name="T7" fmla="*/ 118 h 281"/>
                <a:gd name="T8" fmla="*/ 170 w 691"/>
                <a:gd name="T9" fmla="*/ 146 h 281"/>
                <a:gd name="T10" fmla="*/ 215 w 691"/>
                <a:gd name="T11" fmla="*/ 171 h 281"/>
                <a:gd name="T12" fmla="*/ 257 w 691"/>
                <a:gd name="T13" fmla="*/ 194 h 281"/>
                <a:gd name="T14" fmla="*/ 301 w 691"/>
                <a:gd name="T15" fmla="*/ 214 h 281"/>
                <a:gd name="T16" fmla="*/ 345 w 691"/>
                <a:gd name="T17" fmla="*/ 229 h 281"/>
                <a:gd name="T18" fmla="*/ 387 w 691"/>
                <a:gd name="T19" fmla="*/ 242 h 281"/>
                <a:gd name="T20" fmla="*/ 431 w 691"/>
                <a:gd name="T21" fmla="*/ 254 h 281"/>
                <a:gd name="T22" fmla="*/ 476 w 691"/>
                <a:gd name="T23" fmla="*/ 263 h 281"/>
                <a:gd name="T24" fmla="*/ 518 w 691"/>
                <a:gd name="T25" fmla="*/ 269 h 281"/>
                <a:gd name="T26" fmla="*/ 562 w 691"/>
                <a:gd name="T27" fmla="*/ 275 h 281"/>
                <a:gd name="T28" fmla="*/ 604 w 691"/>
                <a:gd name="T29" fmla="*/ 277 h 281"/>
                <a:gd name="T30" fmla="*/ 646 w 691"/>
                <a:gd name="T31" fmla="*/ 279 h 281"/>
                <a:gd name="T32" fmla="*/ 691 w 691"/>
                <a:gd name="T33" fmla="*/ 281 h 281"/>
                <a:gd name="T34" fmla="*/ 691 w 691"/>
                <a:gd name="T35" fmla="*/ 269 h 281"/>
                <a:gd name="T36" fmla="*/ 648 w 691"/>
                <a:gd name="T37" fmla="*/ 269 h 281"/>
                <a:gd name="T38" fmla="*/ 604 w 691"/>
                <a:gd name="T39" fmla="*/ 267 h 281"/>
                <a:gd name="T40" fmla="*/ 562 w 691"/>
                <a:gd name="T41" fmla="*/ 263 h 281"/>
                <a:gd name="T42" fmla="*/ 520 w 691"/>
                <a:gd name="T43" fmla="*/ 258 h 281"/>
                <a:gd name="T44" fmla="*/ 477 w 691"/>
                <a:gd name="T45" fmla="*/ 252 h 281"/>
                <a:gd name="T46" fmla="*/ 433 w 691"/>
                <a:gd name="T47" fmla="*/ 242 h 281"/>
                <a:gd name="T48" fmla="*/ 391 w 691"/>
                <a:gd name="T49" fmla="*/ 231 h 281"/>
                <a:gd name="T50" fmla="*/ 349 w 691"/>
                <a:gd name="T51" fmla="*/ 217 h 281"/>
                <a:gd name="T52" fmla="*/ 305 w 691"/>
                <a:gd name="T53" fmla="*/ 202 h 281"/>
                <a:gd name="T54" fmla="*/ 262 w 691"/>
                <a:gd name="T55" fmla="*/ 183 h 281"/>
                <a:gd name="T56" fmla="*/ 220 w 691"/>
                <a:gd name="T57" fmla="*/ 162 h 281"/>
                <a:gd name="T58" fmla="*/ 176 w 691"/>
                <a:gd name="T59" fmla="*/ 137 h 281"/>
                <a:gd name="T60" fmla="*/ 134 w 691"/>
                <a:gd name="T61" fmla="*/ 108 h 281"/>
                <a:gd name="T62" fmla="*/ 92 w 691"/>
                <a:gd name="T63" fmla="*/ 75 h 281"/>
                <a:gd name="T64" fmla="*/ 49 w 691"/>
                <a:gd name="T65" fmla="*/ 39 h 281"/>
                <a:gd name="T66" fmla="*/ 7 w 691"/>
                <a:gd name="T67" fmla="*/ 0 h 281"/>
                <a:gd name="T68" fmla="*/ 0 w 691"/>
                <a:gd name="T69" fmla="*/ 8 h 2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281"/>
                <a:gd name="T107" fmla="*/ 691 w 691"/>
                <a:gd name="T108" fmla="*/ 281 h 2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281">
                  <a:moveTo>
                    <a:pt x="0" y="8"/>
                  </a:moveTo>
                  <a:lnTo>
                    <a:pt x="42" y="48"/>
                  </a:lnTo>
                  <a:lnTo>
                    <a:pt x="84" y="85"/>
                  </a:lnTo>
                  <a:lnTo>
                    <a:pt x="128" y="118"/>
                  </a:lnTo>
                  <a:lnTo>
                    <a:pt x="170" y="146"/>
                  </a:lnTo>
                  <a:lnTo>
                    <a:pt x="215" y="171"/>
                  </a:lnTo>
                  <a:lnTo>
                    <a:pt x="257" y="194"/>
                  </a:lnTo>
                  <a:lnTo>
                    <a:pt x="301" y="214"/>
                  </a:lnTo>
                  <a:lnTo>
                    <a:pt x="345" y="229"/>
                  </a:lnTo>
                  <a:lnTo>
                    <a:pt x="387" y="242"/>
                  </a:lnTo>
                  <a:lnTo>
                    <a:pt x="431" y="254"/>
                  </a:lnTo>
                  <a:lnTo>
                    <a:pt x="476" y="263"/>
                  </a:lnTo>
                  <a:lnTo>
                    <a:pt x="518" y="269"/>
                  </a:lnTo>
                  <a:lnTo>
                    <a:pt x="562" y="275"/>
                  </a:lnTo>
                  <a:lnTo>
                    <a:pt x="604" y="277"/>
                  </a:lnTo>
                  <a:lnTo>
                    <a:pt x="646" y="279"/>
                  </a:lnTo>
                  <a:lnTo>
                    <a:pt x="691" y="281"/>
                  </a:lnTo>
                  <a:lnTo>
                    <a:pt x="691" y="269"/>
                  </a:lnTo>
                  <a:lnTo>
                    <a:pt x="648" y="269"/>
                  </a:lnTo>
                  <a:lnTo>
                    <a:pt x="604" y="267"/>
                  </a:lnTo>
                  <a:lnTo>
                    <a:pt x="562" y="263"/>
                  </a:lnTo>
                  <a:lnTo>
                    <a:pt x="520" y="258"/>
                  </a:lnTo>
                  <a:lnTo>
                    <a:pt x="477" y="252"/>
                  </a:lnTo>
                  <a:lnTo>
                    <a:pt x="433" y="242"/>
                  </a:lnTo>
                  <a:lnTo>
                    <a:pt x="391" y="231"/>
                  </a:lnTo>
                  <a:lnTo>
                    <a:pt x="349" y="217"/>
                  </a:lnTo>
                  <a:lnTo>
                    <a:pt x="305" y="202"/>
                  </a:lnTo>
                  <a:lnTo>
                    <a:pt x="262" y="183"/>
                  </a:lnTo>
                  <a:lnTo>
                    <a:pt x="220" y="162"/>
                  </a:lnTo>
                  <a:lnTo>
                    <a:pt x="176" y="137"/>
                  </a:lnTo>
                  <a:lnTo>
                    <a:pt x="134" y="108"/>
                  </a:lnTo>
                  <a:lnTo>
                    <a:pt x="92" y="75"/>
                  </a:lnTo>
                  <a:lnTo>
                    <a:pt x="49" y="39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3" name="Freeform 790">
              <a:extLst>
                <a:ext uri="{FF2B5EF4-FFF2-40B4-BE49-F238E27FC236}">
                  <a16:creationId xmlns:a16="http://schemas.microsoft.com/office/drawing/2014/main" id="{5C583DA7-5284-46FB-8A32-D53ECED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542"/>
              <a:ext cx="669" cy="267"/>
            </a:xfrm>
            <a:custGeom>
              <a:avLst/>
              <a:gdLst>
                <a:gd name="T0" fmla="*/ 0 w 669"/>
                <a:gd name="T1" fmla="*/ 267 h 267"/>
                <a:gd name="T2" fmla="*/ 0 w 669"/>
                <a:gd name="T3" fmla="*/ 267 h 267"/>
                <a:gd name="T4" fmla="*/ 42 w 669"/>
                <a:gd name="T5" fmla="*/ 265 h 267"/>
                <a:gd name="T6" fmla="*/ 86 w 669"/>
                <a:gd name="T7" fmla="*/ 263 h 267"/>
                <a:gd name="T8" fmla="*/ 130 w 669"/>
                <a:gd name="T9" fmla="*/ 257 h 267"/>
                <a:gd name="T10" fmla="*/ 174 w 669"/>
                <a:gd name="T11" fmla="*/ 252 h 267"/>
                <a:gd name="T12" fmla="*/ 218 w 669"/>
                <a:gd name="T13" fmla="*/ 244 h 267"/>
                <a:gd name="T14" fmla="*/ 264 w 669"/>
                <a:gd name="T15" fmla="*/ 232 h 267"/>
                <a:gd name="T16" fmla="*/ 309 w 669"/>
                <a:gd name="T17" fmla="*/ 219 h 267"/>
                <a:gd name="T18" fmla="*/ 353 w 669"/>
                <a:gd name="T19" fmla="*/ 205 h 267"/>
                <a:gd name="T20" fmla="*/ 397 w 669"/>
                <a:gd name="T21" fmla="*/ 188 h 267"/>
                <a:gd name="T22" fmla="*/ 439 w 669"/>
                <a:gd name="T23" fmla="*/ 169 h 267"/>
                <a:gd name="T24" fmla="*/ 481 w 669"/>
                <a:gd name="T25" fmla="*/ 148 h 267"/>
                <a:gd name="T26" fmla="*/ 522 w 669"/>
                <a:gd name="T27" fmla="*/ 125 h 267"/>
                <a:gd name="T28" fmla="*/ 562 w 669"/>
                <a:gd name="T29" fmla="*/ 100 h 267"/>
                <a:gd name="T30" fmla="*/ 600 w 669"/>
                <a:gd name="T31" fmla="*/ 71 h 267"/>
                <a:gd name="T32" fmla="*/ 635 w 669"/>
                <a:gd name="T33" fmla="*/ 40 h 267"/>
                <a:gd name="T34" fmla="*/ 669 w 669"/>
                <a:gd name="T35" fmla="*/ 8 h 267"/>
                <a:gd name="T36" fmla="*/ 662 w 669"/>
                <a:gd name="T37" fmla="*/ 0 h 267"/>
                <a:gd name="T38" fmla="*/ 629 w 669"/>
                <a:gd name="T39" fmla="*/ 33 h 267"/>
                <a:gd name="T40" fmla="*/ 593 w 669"/>
                <a:gd name="T41" fmla="*/ 63 h 267"/>
                <a:gd name="T42" fmla="*/ 556 w 669"/>
                <a:gd name="T43" fmla="*/ 90 h 267"/>
                <a:gd name="T44" fmla="*/ 516 w 669"/>
                <a:gd name="T45" fmla="*/ 115 h 267"/>
                <a:gd name="T46" fmla="*/ 476 w 669"/>
                <a:gd name="T47" fmla="*/ 138 h 267"/>
                <a:gd name="T48" fmla="*/ 435 w 669"/>
                <a:gd name="T49" fmla="*/ 159 h 267"/>
                <a:gd name="T50" fmla="*/ 393 w 669"/>
                <a:gd name="T51" fmla="*/ 179 h 267"/>
                <a:gd name="T52" fmla="*/ 349 w 669"/>
                <a:gd name="T53" fmla="*/ 194 h 267"/>
                <a:gd name="T54" fmla="*/ 305 w 669"/>
                <a:gd name="T55" fmla="*/ 209 h 267"/>
                <a:gd name="T56" fmla="*/ 261 w 669"/>
                <a:gd name="T57" fmla="*/ 221 h 267"/>
                <a:gd name="T58" fmla="*/ 216 w 669"/>
                <a:gd name="T59" fmla="*/ 232 h 267"/>
                <a:gd name="T60" fmla="*/ 172 w 669"/>
                <a:gd name="T61" fmla="*/ 240 h 267"/>
                <a:gd name="T62" fmla="*/ 128 w 669"/>
                <a:gd name="T63" fmla="*/ 248 h 267"/>
                <a:gd name="T64" fmla="*/ 84 w 669"/>
                <a:gd name="T65" fmla="*/ 252 h 267"/>
                <a:gd name="T66" fmla="*/ 42 w 669"/>
                <a:gd name="T67" fmla="*/ 253 h 267"/>
                <a:gd name="T68" fmla="*/ 0 w 669"/>
                <a:gd name="T69" fmla="*/ 255 h 267"/>
                <a:gd name="T70" fmla="*/ 0 w 669"/>
                <a:gd name="T71" fmla="*/ 255 h 267"/>
                <a:gd name="T72" fmla="*/ 0 w 669"/>
                <a:gd name="T73" fmla="*/ 267 h 2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267"/>
                <a:gd name="T113" fmla="*/ 669 w 669"/>
                <a:gd name="T114" fmla="*/ 267 h 2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267">
                  <a:moveTo>
                    <a:pt x="0" y="267"/>
                  </a:moveTo>
                  <a:lnTo>
                    <a:pt x="0" y="267"/>
                  </a:lnTo>
                  <a:lnTo>
                    <a:pt x="42" y="265"/>
                  </a:lnTo>
                  <a:lnTo>
                    <a:pt x="86" y="263"/>
                  </a:lnTo>
                  <a:lnTo>
                    <a:pt x="130" y="257"/>
                  </a:lnTo>
                  <a:lnTo>
                    <a:pt x="174" y="252"/>
                  </a:lnTo>
                  <a:lnTo>
                    <a:pt x="218" y="244"/>
                  </a:lnTo>
                  <a:lnTo>
                    <a:pt x="264" y="232"/>
                  </a:lnTo>
                  <a:lnTo>
                    <a:pt x="309" y="219"/>
                  </a:lnTo>
                  <a:lnTo>
                    <a:pt x="353" y="205"/>
                  </a:lnTo>
                  <a:lnTo>
                    <a:pt x="397" y="188"/>
                  </a:lnTo>
                  <a:lnTo>
                    <a:pt x="439" y="169"/>
                  </a:lnTo>
                  <a:lnTo>
                    <a:pt x="481" y="148"/>
                  </a:lnTo>
                  <a:lnTo>
                    <a:pt x="522" y="125"/>
                  </a:lnTo>
                  <a:lnTo>
                    <a:pt x="562" y="100"/>
                  </a:lnTo>
                  <a:lnTo>
                    <a:pt x="600" y="71"/>
                  </a:lnTo>
                  <a:lnTo>
                    <a:pt x="635" y="40"/>
                  </a:lnTo>
                  <a:lnTo>
                    <a:pt x="669" y="8"/>
                  </a:lnTo>
                  <a:lnTo>
                    <a:pt x="662" y="0"/>
                  </a:lnTo>
                  <a:lnTo>
                    <a:pt x="629" y="33"/>
                  </a:lnTo>
                  <a:lnTo>
                    <a:pt x="593" y="63"/>
                  </a:lnTo>
                  <a:lnTo>
                    <a:pt x="556" y="90"/>
                  </a:lnTo>
                  <a:lnTo>
                    <a:pt x="516" y="115"/>
                  </a:lnTo>
                  <a:lnTo>
                    <a:pt x="476" y="138"/>
                  </a:lnTo>
                  <a:lnTo>
                    <a:pt x="435" y="159"/>
                  </a:lnTo>
                  <a:lnTo>
                    <a:pt x="393" y="179"/>
                  </a:lnTo>
                  <a:lnTo>
                    <a:pt x="349" y="194"/>
                  </a:lnTo>
                  <a:lnTo>
                    <a:pt x="305" y="209"/>
                  </a:lnTo>
                  <a:lnTo>
                    <a:pt x="261" y="221"/>
                  </a:lnTo>
                  <a:lnTo>
                    <a:pt x="216" y="232"/>
                  </a:lnTo>
                  <a:lnTo>
                    <a:pt x="172" y="240"/>
                  </a:lnTo>
                  <a:lnTo>
                    <a:pt x="128" y="248"/>
                  </a:lnTo>
                  <a:lnTo>
                    <a:pt x="84" y="252"/>
                  </a:lnTo>
                  <a:lnTo>
                    <a:pt x="42" y="253"/>
                  </a:lnTo>
                  <a:lnTo>
                    <a:pt x="0" y="255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4" name="Freeform 791">
              <a:extLst>
                <a:ext uri="{FF2B5EF4-FFF2-40B4-BE49-F238E27FC236}">
                  <a16:creationId xmlns:a16="http://schemas.microsoft.com/office/drawing/2014/main" id="{DD8F7176-2598-461B-ABDF-1AE9CCB5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540"/>
              <a:ext cx="691" cy="269"/>
            </a:xfrm>
            <a:custGeom>
              <a:avLst/>
              <a:gdLst>
                <a:gd name="T0" fmla="*/ 0 w 691"/>
                <a:gd name="T1" fmla="*/ 8 h 269"/>
                <a:gd name="T2" fmla="*/ 42 w 691"/>
                <a:gd name="T3" fmla="*/ 46 h 269"/>
                <a:gd name="T4" fmla="*/ 84 w 691"/>
                <a:gd name="T5" fmla="*/ 81 h 269"/>
                <a:gd name="T6" fmla="*/ 128 w 691"/>
                <a:gd name="T7" fmla="*/ 113 h 269"/>
                <a:gd name="T8" fmla="*/ 170 w 691"/>
                <a:gd name="T9" fmla="*/ 140 h 269"/>
                <a:gd name="T10" fmla="*/ 215 w 691"/>
                <a:gd name="T11" fmla="*/ 165 h 269"/>
                <a:gd name="T12" fmla="*/ 257 w 691"/>
                <a:gd name="T13" fmla="*/ 186 h 269"/>
                <a:gd name="T14" fmla="*/ 301 w 691"/>
                <a:gd name="T15" fmla="*/ 204 h 269"/>
                <a:gd name="T16" fmla="*/ 345 w 691"/>
                <a:gd name="T17" fmla="*/ 219 h 269"/>
                <a:gd name="T18" fmla="*/ 387 w 691"/>
                <a:gd name="T19" fmla="*/ 232 h 269"/>
                <a:gd name="T20" fmla="*/ 431 w 691"/>
                <a:gd name="T21" fmla="*/ 244 h 269"/>
                <a:gd name="T22" fmla="*/ 476 w 691"/>
                <a:gd name="T23" fmla="*/ 252 h 269"/>
                <a:gd name="T24" fmla="*/ 518 w 691"/>
                <a:gd name="T25" fmla="*/ 259 h 269"/>
                <a:gd name="T26" fmla="*/ 562 w 691"/>
                <a:gd name="T27" fmla="*/ 263 h 269"/>
                <a:gd name="T28" fmla="*/ 604 w 691"/>
                <a:gd name="T29" fmla="*/ 267 h 269"/>
                <a:gd name="T30" fmla="*/ 646 w 691"/>
                <a:gd name="T31" fmla="*/ 269 h 269"/>
                <a:gd name="T32" fmla="*/ 691 w 691"/>
                <a:gd name="T33" fmla="*/ 269 h 269"/>
                <a:gd name="T34" fmla="*/ 691 w 691"/>
                <a:gd name="T35" fmla="*/ 257 h 269"/>
                <a:gd name="T36" fmla="*/ 648 w 691"/>
                <a:gd name="T37" fmla="*/ 257 h 269"/>
                <a:gd name="T38" fmla="*/ 604 w 691"/>
                <a:gd name="T39" fmla="*/ 255 h 269"/>
                <a:gd name="T40" fmla="*/ 562 w 691"/>
                <a:gd name="T41" fmla="*/ 252 h 269"/>
                <a:gd name="T42" fmla="*/ 520 w 691"/>
                <a:gd name="T43" fmla="*/ 248 h 269"/>
                <a:gd name="T44" fmla="*/ 477 w 691"/>
                <a:gd name="T45" fmla="*/ 240 h 269"/>
                <a:gd name="T46" fmla="*/ 433 w 691"/>
                <a:gd name="T47" fmla="*/ 232 h 269"/>
                <a:gd name="T48" fmla="*/ 391 w 691"/>
                <a:gd name="T49" fmla="*/ 221 h 269"/>
                <a:gd name="T50" fmla="*/ 349 w 691"/>
                <a:gd name="T51" fmla="*/ 209 h 269"/>
                <a:gd name="T52" fmla="*/ 305 w 691"/>
                <a:gd name="T53" fmla="*/ 194 h 269"/>
                <a:gd name="T54" fmla="*/ 262 w 691"/>
                <a:gd name="T55" fmla="*/ 175 h 269"/>
                <a:gd name="T56" fmla="*/ 220 w 691"/>
                <a:gd name="T57" fmla="*/ 154 h 269"/>
                <a:gd name="T58" fmla="*/ 176 w 691"/>
                <a:gd name="T59" fmla="*/ 131 h 269"/>
                <a:gd name="T60" fmla="*/ 134 w 691"/>
                <a:gd name="T61" fmla="*/ 104 h 269"/>
                <a:gd name="T62" fmla="*/ 92 w 691"/>
                <a:gd name="T63" fmla="*/ 73 h 269"/>
                <a:gd name="T64" fmla="*/ 49 w 691"/>
                <a:gd name="T65" fmla="*/ 39 h 269"/>
                <a:gd name="T66" fmla="*/ 7 w 691"/>
                <a:gd name="T67" fmla="*/ 0 h 269"/>
                <a:gd name="T68" fmla="*/ 0 w 691"/>
                <a:gd name="T69" fmla="*/ 8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269"/>
                <a:gd name="T107" fmla="*/ 691 w 691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269">
                  <a:moveTo>
                    <a:pt x="0" y="8"/>
                  </a:moveTo>
                  <a:lnTo>
                    <a:pt x="42" y="46"/>
                  </a:lnTo>
                  <a:lnTo>
                    <a:pt x="84" y="81"/>
                  </a:lnTo>
                  <a:lnTo>
                    <a:pt x="128" y="113"/>
                  </a:lnTo>
                  <a:lnTo>
                    <a:pt x="170" y="140"/>
                  </a:lnTo>
                  <a:lnTo>
                    <a:pt x="215" y="165"/>
                  </a:lnTo>
                  <a:lnTo>
                    <a:pt x="257" y="186"/>
                  </a:lnTo>
                  <a:lnTo>
                    <a:pt x="301" y="204"/>
                  </a:lnTo>
                  <a:lnTo>
                    <a:pt x="345" y="219"/>
                  </a:lnTo>
                  <a:lnTo>
                    <a:pt x="387" y="232"/>
                  </a:lnTo>
                  <a:lnTo>
                    <a:pt x="431" y="244"/>
                  </a:lnTo>
                  <a:lnTo>
                    <a:pt x="476" y="252"/>
                  </a:lnTo>
                  <a:lnTo>
                    <a:pt x="518" y="259"/>
                  </a:lnTo>
                  <a:lnTo>
                    <a:pt x="562" y="263"/>
                  </a:lnTo>
                  <a:lnTo>
                    <a:pt x="604" y="267"/>
                  </a:lnTo>
                  <a:lnTo>
                    <a:pt x="646" y="269"/>
                  </a:lnTo>
                  <a:lnTo>
                    <a:pt x="691" y="269"/>
                  </a:lnTo>
                  <a:lnTo>
                    <a:pt x="691" y="257"/>
                  </a:lnTo>
                  <a:lnTo>
                    <a:pt x="648" y="257"/>
                  </a:lnTo>
                  <a:lnTo>
                    <a:pt x="604" y="255"/>
                  </a:lnTo>
                  <a:lnTo>
                    <a:pt x="562" y="252"/>
                  </a:lnTo>
                  <a:lnTo>
                    <a:pt x="520" y="248"/>
                  </a:lnTo>
                  <a:lnTo>
                    <a:pt x="477" y="240"/>
                  </a:lnTo>
                  <a:lnTo>
                    <a:pt x="433" y="232"/>
                  </a:lnTo>
                  <a:lnTo>
                    <a:pt x="391" y="221"/>
                  </a:lnTo>
                  <a:lnTo>
                    <a:pt x="349" y="209"/>
                  </a:lnTo>
                  <a:lnTo>
                    <a:pt x="305" y="194"/>
                  </a:lnTo>
                  <a:lnTo>
                    <a:pt x="262" y="175"/>
                  </a:lnTo>
                  <a:lnTo>
                    <a:pt x="220" y="154"/>
                  </a:lnTo>
                  <a:lnTo>
                    <a:pt x="176" y="131"/>
                  </a:lnTo>
                  <a:lnTo>
                    <a:pt x="134" y="104"/>
                  </a:lnTo>
                  <a:lnTo>
                    <a:pt x="92" y="73"/>
                  </a:lnTo>
                  <a:lnTo>
                    <a:pt x="49" y="39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5" name="Rectangle 792">
              <a:extLst>
                <a:ext uri="{FF2B5EF4-FFF2-40B4-BE49-F238E27FC236}">
                  <a16:creationId xmlns:a16="http://schemas.microsoft.com/office/drawing/2014/main" id="{06A57D5E-5E39-4069-80CF-A01B49FA7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2803"/>
              <a:ext cx="1357" cy="1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16" name="Rectangle 793">
              <a:extLst>
                <a:ext uri="{FF2B5EF4-FFF2-40B4-BE49-F238E27FC236}">
                  <a16:creationId xmlns:a16="http://schemas.microsoft.com/office/drawing/2014/main" id="{4C3A58A9-82BE-4D40-B092-CCBE1CCD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909"/>
              <a:ext cx="6" cy="7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17" name="Rectangle 794">
              <a:extLst>
                <a:ext uri="{FF2B5EF4-FFF2-40B4-BE49-F238E27FC236}">
                  <a16:creationId xmlns:a16="http://schemas.microsoft.com/office/drawing/2014/main" id="{059E4DD2-9CA0-44D4-BCD1-09699C7BF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878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18" name="Rectangle 795">
              <a:extLst>
                <a:ext uri="{FF2B5EF4-FFF2-40B4-BE49-F238E27FC236}">
                  <a16:creationId xmlns:a16="http://schemas.microsoft.com/office/drawing/2014/main" id="{75EBA5DB-116E-412A-9F30-B0E2A93B9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774"/>
              <a:ext cx="6" cy="7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19" name="Rectangle 796">
              <a:extLst>
                <a:ext uri="{FF2B5EF4-FFF2-40B4-BE49-F238E27FC236}">
                  <a16:creationId xmlns:a16="http://schemas.microsoft.com/office/drawing/2014/main" id="{A3D2C024-8373-4FBD-9DAA-B0CAE3616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744"/>
              <a:ext cx="6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0" name="Rectangle 797">
              <a:extLst>
                <a:ext uri="{FF2B5EF4-FFF2-40B4-BE49-F238E27FC236}">
                  <a16:creationId xmlns:a16="http://schemas.microsoft.com/office/drawing/2014/main" id="{689DC999-AB99-48DC-A77A-9B92AE33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640"/>
              <a:ext cx="6" cy="7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1" name="Rectangle 798">
              <a:extLst>
                <a:ext uri="{FF2B5EF4-FFF2-40B4-BE49-F238E27FC236}">
                  <a16:creationId xmlns:a16="http://schemas.microsoft.com/office/drawing/2014/main" id="{77F51974-CAB9-4ABD-8C58-D7F0D0D9E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609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2" name="Rectangle 799">
              <a:extLst>
                <a:ext uri="{FF2B5EF4-FFF2-40B4-BE49-F238E27FC236}">
                  <a16:creationId xmlns:a16="http://schemas.microsoft.com/office/drawing/2014/main" id="{CECE5673-BB0A-4751-91C2-D80F8827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506"/>
              <a:ext cx="6" cy="7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3" name="Rectangle 800">
              <a:extLst>
                <a:ext uri="{FF2B5EF4-FFF2-40B4-BE49-F238E27FC236}">
                  <a16:creationId xmlns:a16="http://schemas.microsoft.com/office/drawing/2014/main" id="{DE6378BC-2406-4E9F-A1AB-720C1BDF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475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4" name="Rectangle 801">
              <a:extLst>
                <a:ext uri="{FF2B5EF4-FFF2-40B4-BE49-F238E27FC236}">
                  <a16:creationId xmlns:a16="http://schemas.microsoft.com/office/drawing/2014/main" id="{CCFF0445-9177-48E2-9B4D-5E4F1F91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369"/>
              <a:ext cx="6" cy="8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5" name="Rectangle 802">
              <a:extLst>
                <a:ext uri="{FF2B5EF4-FFF2-40B4-BE49-F238E27FC236}">
                  <a16:creationId xmlns:a16="http://schemas.microsoft.com/office/drawing/2014/main" id="{91D069A2-55CA-4414-8FB4-F4F9741DB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339"/>
              <a:ext cx="6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6" name="Rectangle 803">
              <a:extLst>
                <a:ext uri="{FF2B5EF4-FFF2-40B4-BE49-F238E27FC236}">
                  <a16:creationId xmlns:a16="http://schemas.microsoft.com/office/drawing/2014/main" id="{3743666E-B9CC-48FC-B3B1-4C2D8ADB6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235"/>
              <a:ext cx="6" cy="8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7" name="Rectangle 804">
              <a:extLst>
                <a:ext uri="{FF2B5EF4-FFF2-40B4-BE49-F238E27FC236}">
                  <a16:creationId xmlns:a16="http://schemas.microsoft.com/office/drawing/2014/main" id="{4BC7416B-40A5-4A4A-A213-32E0943E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20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8" name="Rectangle 805">
              <a:extLst>
                <a:ext uri="{FF2B5EF4-FFF2-40B4-BE49-F238E27FC236}">
                  <a16:creationId xmlns:a16="http://schemas.microsoft.com/office/drawing/2014/main" id="{0FC3DF4F-60E2-44BF-AEB6-C6A8859A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101"/>
              <a:ext cx="6" cy="7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29" name="Rectangle 806">
              <a:extLst>
                <a:ext uri="{FF2B5EF4-FFF2-40B4-BE49-F238E27FC236}">
                  <a16:creationId xmlns:a16="http://schemas.microsoft.com/office/drawing/2014/main" id="{B1F5327B-441D-45D7-B1A8-3236F20E8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070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0" name="Rectangle 807">
              <a:extLst>
                <a:ext uri="{FF2B5EF4-FFF2-40B4-BE49-F238E27FC236}">
                  <a16:creationId xmlns:a16="http://schemas.microsoft.com/office/drawing/2014/main" id="{61462950-1A2C-4E7B-9690-01E48A0C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966"/>
              <a:ext cx="6" cy="7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1" name="Rectangle 808">
              <a:extLst>
                <a:ext uri="{FF2B5EF4-FFF2-40B4-BE49-F238E27FC236}">
                  <a16:creationId xmlns:a16="http://schemas.microsoft.com/office/drawing/2014/main" id="{A0F57397-A683-4BB3-9BF4-B25B18F3A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935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2" name="Rectangle 809">
              <a:extLst>
                <a:ext uri="{FF2B5EF4-FFF2-40B4-BE49-F238E27FC236}">
                  <a16:creationId xmlns:a16="http://schemas.microsoft.com/office/drawing/2014/main" id="{7239B0FC-95AB-44B8-9545-7F4CC70D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832"/>
              <a:ext cx="6" cy="7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3" name="Rectangle 810">
              <a:extLst>
                <a:ext uri="{FF2B5EF4-FFF2-40B4-BE49-F238E27FC236}">
                  <a16:creationId xmlns:a16="http://schemas.microsoft.com/office/drawing/2014/main" id="{AA9EAEC1-63B0-4D83-9F65-31EF0D7AA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801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4" name="Rectangle 811">
              <a:extLst>
                <a:ext uri="{FF2B5EF4-FFF2-40B4-BE49-F238E27FC236}">
                  <a16:creationId xmlns:a16="http://schemas.microsoft.com/office/drawing/2014/main" id="{C000CB06-448D-48C2-8FF1-BF16183E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696"/>
              <a:ext cx="6" cy="8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5" name="Rectangle 812">
              <a:extLst>
                <a:ext uri="{FF2B5EF4-FFF2-40B4-BE49-F238E27FC236}">
                  <a16:creationId xmlns:a16="http://schemas.microsoft.com/office/drawing/2014/main" id="{8CBD2933-6737-47E1-9247-FABDB0F9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665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6" name="Rectangle 813">
              <a:extLst>
                <a:ext uri="{FF2B5EF4-FFF2-40B4-BE49-F238E27FC236}">
                  <a16:creationId xmlns:a16="http://schemas.microsoft.com/office/drawing/2014/main" id="{095E481F-F935-41A5-906A-E782F1D3D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561"/>
              <a:ext cx="6" cy="8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7" name="Rectangle 814">
              <a:extLst>
                <a:ext uri="{FF2B5EF4-FFF2-40B4-BE49-F238E27FC236}">
                  <a16:creationId xmlns:a16="http://schemas.microsoft.com/office/drawing/2014/main" id="{A844092A-E622-411C-868E-434F2DA4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530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8" name="Rectangle 815">
              <a:extLst>
                <a:ext uri="{FF2B5EF4-FFF2-40B4-BE49-F238E27FC236}">
                  <a16:creationId xmlns:a16="http://schemas.microsoft.com/office/drawing/2014/main" id="{75C95FEE-5996-4880-9953-413E3A6E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427"/>
              <a:ext cx="6" cy="8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39" name="Rectangle 816">
              <a:extLst>
                <a:ext uri="{FF2B5EF4-FFF2-40B4-BE49-F238E27FC236}">
                  <a16:creationId xmlns:a16="http://schemas.microsoft.com/office/drawing/2014/main" id="{679F3C51-B3CA-4CB4-A773-E811757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396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40" name="Rectangle 817">
              <a:extLst>
                <a:ext uri="{FF2B5EF4-FFF2-40B4-BE49-F238E27FC236}">
                  <a16:creationId xmlns:a16="http://schemas.microsoft.com/office/drawing/2014/main" id="{BD4FE3F1-68D8-453B-87A0-3EDA3BF5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337"/>
              <a:ext cx="6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41" name="Rectangle 818">
              <a:extLst>
                <a:ext uri="{FF2B5EF4-FFF2-40B4-BE49-F238E27FC236}">
                  <a16:creationId xmlns:a16="http://schemas.microsoft.com/office/drawing/2014/main" id="{F7123D71-CEF8-4438-86EC-EBC33C3E3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1360"/>
              <a:ext cx="1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42" name="Freeform 819">
              <a:extLst>
                <a:ext uri="{FF2B5EF4-FFF2-40B4-BE49-F238E27FC236}">
                  <a16:creationId xmlns:a16="http://schemas.microsoft.com/office/drawing/2014/main" id="{30EA3CA7-5E4A-4253-9C0F-232E9208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492"/>
              <a:ext cx="39" cy="42"/>
            </a:xfrm>
            <a:custGeom>
              <a:avLst/>
              <a:gdLst>
                <a:gd name="T0" fmla="*/ 39 w 39"/>
                <a:gd name="T1" fmla="*/ 25 h 42"/>
                <a:gd name="T2" fmla="*/ 2 w 39"/>
                <a:gd name="T3" fmla="*/ 0 h 42"/>
                <a:gd name="T4" fmla="*/ 0 w 39"/>
                <a:gd name="T5" fmla="*/ 42 h 42"/>
                <a:gd name="T6" fmla="*/ 39 w 39"/>
                <a:gd name="T7" fmla="*/ 25 h 42"/>
                <a:gd name="T8" fmla="*/ 2 w 39"/>
                <a:gd name="T9" fmla="*/ 0 h 42"/>
                <a:gd name="T10" fmla="*/ 39 w 39"/>
                <a:gd name="T11" fmla="*/ 2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2"/>
                <a:gd name="T20" fmla="*/ 39 w 3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2">
                  <a:moveTo>
                    <a:pt x="39" y="25"/>
                  </a:moveTo>
                  <a:lnTo>
                    <a:pt x="2" y="0"/>
                  </a:lnTo>
                  <a:lnTo>
                    <a:pt x="0" y="42"/>
                  </a:lnTo>
                  <a:lnTo>
                    <a:pt x="39" y="25"/>
                  </a:lnTo>
                  <a:lnTo>
                    <a:pt x="2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43" name="Freeform 820">
              <a:extLst>
                <a:ext uri="{FF2B5EF4-FFF2-40B4-BE49-F238E27FC236}">
                  <a16:creationId xmlns:a16="http://schemas.microsoft.com/office/drawing/2014/main" id="{8D8508B6-14D9-4780-BAC1-71473BD0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521"/>
              <a:ext cx="7" cy="15"/>
            </a:xfrm>
            <a:custGeom>
              <a:avLst/>
              <a:gdLst>
                <a:gd name="T0" fmla="*/ 7 w 7"/>
                <a:gd name="T1" fmla="*/ 15 h 15"/>
                <a:gd name="T2" fmla="*/ 7 w 7"/>
                <a:gd name="T3" fmla="*/ 15 h 15"/>
                <a:gd name="T4" fmla="*/ 7 w 7"/>
                <a:gd name="T5" fmla="*/ 8 h 15"/>
                <a:gd name="T6" fmla="*/ 5 w 7"/>
                <a:gd name="T7" fmla="*/ 0 h 15"/>
                <a:gd name="T8" fmla="*/ 0 w 7"/>
                <a:gd name="T9" fmla="*/ 4 h 15"/>
                <a:gd name="T10" fmla="*/ 2 w 7"/>
                <a:gd name="T11" fmla="*/ 9 h 15"/>
                <a:gd name="T12" fmla="*/ 3 w 7"/>
                <a:gd name="T13" fmla="*/ 15 h 15"/>
                <a:gd name="T14" fmla="*/ 3 w 7"/>
                <a:gd name="T15" fmla="*/ 15 h 15"/>
                <a:gd name="T16" fmla="*/ 7 w 7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5"/>
                <a:gd name="T29" fmla="*/ 7 w 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5">
                  <a:moveTo>
                    <a:pt x="7" y="15"/>
                  </a:moveTo>
                  <a:lnTo>
                    <a:pt x="7" y="15"/>
                  </a:lnTo>
                  <a:lnTo>
                    <a:pt x="7" y="8"/>
                  </a:lnTo>
                  <a:lnTo>
                    <a:pt x="5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3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44" name="Freeform 821">
              <a:extLst>
                <a:ext uri="{FF2B5EF4-FFF2-40B4-BE49-F238E27FC236}">
                  <a16:creationId xmlns:a16="http://schemas.microsoft.com/office/drawing/2014/main" id="{49F734D0-B32A-427A-979B-04B2F6982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536"/>
              <a:ext cx="59" cy="44"/>
            </a:xfrm>
            <a:custGeom>
              <a:avLst/>
              <a:gdLst>
                <a:gd name="T0" fmla="*/ 0 w 59"/>
                <a:gd name="T1" fmla="*/ 44 h 44"/>
                <a:gd name="T2" fmla="*/ 0 w 59"/>
                <a:gd name="T3" fmla="*/ 44 h 44"/>
                <a:gd name="T4" fmla="*/ 11 w 59"/>
                <a:gd name="T5" fmla="*/ 42 h 44"/>
                <a:gd name="T6" fmla="*/ 23 w 59"/>
                <a:gd name="T7" fmla="*/ 41 h 44"/>
                <a:gd name="T8" fmla="*/ 32 w 59"/>
                <a:gd name="T9" fmla="*/ 37 h 44"/>
                <a:gd name="T10" fmla="*/ 42 w 59"/>
                <a:gd name="T11" fmla="*/ 31 h 44"/>
                <a:gd name="T12" fmla="*/ 50 w 59"/>
                <a:gd name="T13" fmla="*/ 25 h 44"/>
                <a:gd name="T14" fmla="*/ 55 w 59"/>
                <a:gd name="T15" fmla="*/ 18 h 44"/>
                <a:gd name="T16" fmla="*/ 59 w 59"/>
                <a:gd name="T17" fmla="*/ 10 h 44"/>
                <a:gd name="T18" fmla="*/ 59 w 59"/>
                <a:gd name="T19" fmla="*/ 0 h 44"/>
                <a:gd name="T20" fmla="*/ 55 w 59"/>
                <a:gd name="T21" fmla="*/ 0 h 44"/>
                <a:gd name="T22" fmla="*/ 54 w 59"/>
                <a:gd name="T23" fmla="*/ 8 h 44"/>
                <a:gd name="T24" fmla="*/ 50 w 59"/>
                <a:gd name="T25" fmla="*/ 16 h 44"/>
                <a:gd name="T26" fmla="*/ 46 w 59"/>
                <a:gd name="T27" fmla="*/ 21 h 44"/>
                <a:gd name="T28" fmla="*/ 38 w 59"/>
                <a:gd name="T29" fmla="*/ 27 h 44"/>
                <a:gd name="T30" fmla="*/ 31 w 59"/>
                <a:gd name="T31" fmla="*/ 31 h 44"/>
                <a:gd name="T32" fmla="*/ 21 w 59"/>
                <a:gd name="T33" fmla="*/ 35 h 44"/>
                <a:gd name="T34" fmla="*/ 11 w 59"/>
                <a:gd name="T35" fmla="*/ 39 h 44"/>
                <a:gd name="T36" fmla="*/ 0 w 59"/>
                <a:gd name="T37" fmla="*/ 39 h 44"/>
                <a:gd name="T38" fmla="*/ 0 w 59"/>
                <a:gd name="T39" fmla="*/ 39 h 44"/>
                <a:gd name="T40" fmla="*/ 0 w 59"/>
                <a:gd name="T41" fmla="*/ 44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44"/>
                <a:gd name="T65" fmla="*/ 59 w 59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44">
                  <a:moveTo>
                    <a:pt x="0" y="44"/>
                  </a:moveTo>
                  <a:lnTo>
                    <a:pt x="0" y="44"/>
                  </a:lnTo>
                  <a:lnTo>
                    <a:pt x="11" y="42"/>
                  </a:lnTo>
                  <a:lnTo>
                    <a:pt x="23" y="41"/>
                  </a:lnTo>
                  <a:lnTo>
                    <a:pt x="32" y="37"/>
                  </a:lnTo>
                  <a:lnTo>
                    <a:pt x="42" y="31"/>
                  </a:lnTo>
                  <a:lnTo>
                    <a:pt x="50" y="25"/>
                  </a:lnTo>
                  <a:lnTo>
                    <a:pt x="55" y="18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4" y="8"/>
                  </a:lnTo>
                  <a:lnTo>
                    <a:pt x="50" y="16"/>
                  </a:lnTo>
                  <a:lnTo>
                    <a:pt x="46" y="21"/>
                  </a:lnTo>
                  <a:lnTo>
                    <a:pt x="38" y="27"/>
                  </a:lnTo>
                  <a:lnTo>
                    <a:pt x="31" y="31"/>
                  </a:lnTo>
                  <a:lnTo>
                    <a:pt x="21" y="35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45" name="Freeform 822">
              <a:extLst>
                <a:ext uri="{FF2B5EF4-FFF2-40B4-BE49-F238E27FC236}">
                  <a16:creationId xmlns:a16="http://schemas.microsoft.com/office/drawing/2014/main" id="{4C6C437B-6B5D-476C-A89D-9C9F8147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536"/>
              <a:ext cx="62" cy="44"/>
            </a:xfrm>
            <a:custGeom>
              <a:avLst/>
              <a:gdLst>
                <a:gd name="T0" fmla="*/ 0 w 62"/>
                <a:gd name="T1" fmla="*/ 0 h 44"/>
                <a:gd name="T2" fmla="*/ 0 w 62"/>
                <a:gd name="T3" fmla="*/ 0 h 44"/>
                <a:gd name="T4" fmla="*/ 2 w 62"/>
                <a:gd name="T5" fmla="*/ 10 h 44"/>
                <a:gd name="T6" fmla="*/ 4 w 62"/>
                <a:gd name="T7" fmla="*/ 18 h 44"/>
                <a:gd name="T8" fmla="*/ 10 w 62"/>
                <a:gd name="T9" fmla="*/ 25 h 44"/>
                <a:gd name="T10" fmla="*/ 18 w 62"/>
                <a:gd name="T11" fmla="*/ 31 h 44"/>
                <a:gd name="T12" fmla="*/ 27 w 62"/>
                <a:gd name="T13" fmla="*/ 37 h 44"/>
                <a:gd name="T14" fmla="*/ 37 w 62"/>
                <a:gd name="T15" fmla="*/ 41 h 44"/>
                <a:gd name="T16" fmla="*/ 48 w 62"/>
                <a:gd name="T17" fmla="*/ 42 h 44"/>
                <a:gd name="T18" fmla="*/ 62 w 62"/>
                <a:gd name="T19" fmla="*/ 44 h 44"/>
                <a:gd name="T20" fmla="*/ 62 w 62"/>
                <a:gd name="T21" fmla="*/ 39 h 44"/>
                <a:gd name="T22" fmla="*/ 50 w 62"/>
                <a:gd name="T23" fmla="*/ 39 h 44"/>
                <a:gd name="T24" fmla="*/ 39 w 62"/>
                <a:gd name="T25" fmla="*/ 35 h 44"/>
                <a:gd name="T26" fmla="*/ 29 w 62"/>
                <a:gd name="T27" fmla="*/ 31 h 44"/>
                <a:gd name="T28" fmla="*/ 21 w 62"/>
                <a:gd name="T29" fmla="*/ 27 h 44"/>
                <a:gd name="T30" fmla="*/ 16 w 62"/>
                <a:gd name="T31" fmla="*/ 21 h 44"/>
                <a:gd name="T32" fmla="*/ 10 w 62"/>
                <a:gd name="T33" fmla="*/ 16 h 44"/>
                <a:gd name="T34" fmla="*/ 6 w 62"/>
                <a:gd name="T35" fmla="*/ 8 h 44"/>
                <a:gd name="T36" fmla="*/ 6 w 62"/>
                <a:gd name="T37" fmla="*/ 0 h 44"/>
                <a:gd name="T38" fmla="*/ 6 w 62"/>
                <a:gd name="T39" fmla="*/ 0 h 44"/>
                <a:gd name="T40" fmla="*/ 0 w 62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44"/>
                <a:gd name="T65" fmla="*/ 62 w 62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4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10" y="25"/>
                  </a:lnTo>
                  <a:lnTo>
                    <a:pt x="18" y="31"/>
                  </a:lnTo>
                  <a:lnTo>
                    <a:pt x="27" y="37"/>
                  </a:lnTo>
                  <a:lnTo>
                    <a:pt x="37" y="41"/>
                  </a:lnTo>
                  <a:lnTo>
                    <a:pt x="48" y="42"/>
                  </a:lnTo>
                  <a:lnTo>
                    <a:pt x="62" y="44"/>
                  </a:lnTo>
                  <a:lnTo>
                    <a:pt x="62" y="39"/>
                  </a:lnTo>
                  <a:lnTo>
                    <a:pt x="50" y="39"/>
                  </a:lnTo>
                  <a:lnTo>
                    <a:pt x="39" y="35"/>
                  </a:lnTo>
                  <a:lnTo>
                    <a:pt x="29" y="31"/>
                  </a:lnTo>
                  <a:lnTo>
                    <a:pt x="21" y="27"/>
                  </a:lnTo>
                  <a:lnTo>
                    <a:pt x="16" y="21"/>
                  </a:lnTo>
                  <a:lnTo>
                    <a:pt x="10" y="16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46" name="Freeform 823">
              <a:extLst>
                <a:ext uri="{FF2B5EF4-FFF2-40B4-BE49-F238E27FC236}">
                  <a16:creationId xmlns:a16="http://schemas.microsoft.com/office/drawing/2014/main" id="{A200EF17-75EB-442E-A6BF-9A88DD79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513"/>
              <a:ext cx="14" cy="23"/>
            </a:xfrm>
            <a:custGeom>
              <a:avLst/>
              <a:gdLst>
                <a:gd name="T0" fmla="*/ 10 w 14"/>
                <a:gd name="T1" fmla="*/ 0 h 23"/>
                <a:gd name="T2" fmla="*/ 6 w 14"/>
                <a:gd name="T3" fmla="*/ 6 h 23"/>
                <a:gd name="T4" fmla="*/ 2 w 14"/>
                <a:gd name="T5" fmla="*/ 12 h 23"/>
                <a:gd name="T6" fmla="*/ 0 w 14"/>
                <a:gd name="T7" fmla="*/ 17 h 23"/>
                <a:gd name="T8" fmla="*/ 0 w 14"/>
                <a:gd name="T9" fmla="*/ 23 h 23"/>
                <a:gd name="T10" fmla="*/ 6 w 14"/>
                <a:gd name="T11" fmla="*/ 23 h 23"/>
                <a:gd name="T12" fmla="*/ 6 w 14"/>
                <a:gd name="T13" fmla="*/ 19 h 23"/>
                <a:gd name="T14" fmla="*/ 8 w 14"/>
                <a:gd name="T15" fmla="*/ 14 h 23"/>
                <a:gd name="T16" fmla="*/ 10 w 14"/>
                <a:gd name="T17" fmla="*/ 8 h 23"/>
                <a:gd name="T18" fmla="*/ 14 w 14"/>
                <a:gd name="T19" fmla="*/ 4 h 23"/>
                <a:gd name="T20" fmla="*/ 10 w 14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3"/>
                <a:gd name="T35" fmla="*/ 14 w 14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3">
                  <a:moveTo>
                    <a:pt x="10" y="0"/>
                  </a:moveTo>
                  <a:lnTo>
                    <a:pt x="6" y="6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47" name="Rectangle 824">
              <a:extLst>
                <a:ext uri="{FF2B5EF4-FFF2-40B4-BE49-F238E27FC236}">
                  <a16:creationId xmlns:a16="http://schemas.microsoft.com/office/drawing/2014/main" id="{2D24C2F2-7282-4846-A8B7-F350B39F5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842"/>
              <a:ext cx="12" cy="12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48" name="Rectangle 825">
              <a:extLst>
                <a:ext uri="{FF2B5EF4-FFF2-40B4-BE49-F238E27FC236}">
                  <a16:creationId xmlns:a16="http://schemas.microsoft.com/office/drawing/2014/main" id="{6CAC6A9D-CEEA-471A-9F54-55F142F4D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962"/>
              <a:ext cx="31" cy="1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49" name="Freeform 826">
              <a:extLst>
                <a:ext uri="{FF2B5EF4-FFF2-40B4-BE49-F238E27FC236}">
                  <a16:creationId xmlns:a16="http://schemas.microsoft.com/office/drawing/2014/main" id="{9B57B542-D309-40C5-8AAD-79A958B0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836"/>
              <a:ext cx="31" cy="11"/>
            </a:xfrm>
            <a:custGeom>
              <a:avLst/>
              <a:gdLst>
                <a:gd name="T0" fmla="*/ 31 w 31"/>
                <a:gd name="T1" fmla="*/ 0 h 11"/>
                <a:gd name="T2" fmla="*/ 2 w 31"/>
                <a:gd name="T3" fmla="*/ 0 h 11"/>
                <a:gd name="T4" fmla="*/ 0 w 31"/>
                <a:gd name="T5" fmla="*/ 11 h 11"/>
                <a:gd name="T6" fmla="*/ 31 w 31"/>
                <a:gd name="T7" fmla="*/ 11 h 11"/>
                <a:gd name="T8" fmla="*/ 31 w 3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1"/>
                <a:gd name="T17" fmla="*/ 31 w 3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1">
                  <a:moveTo>
                    <a:pt x="31" y="0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1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0" name="Rectangle 827">
              <a:extLst>
                <a:ext uri="{FF2B5EF4-FFF2-40B4-BE49-F238E27FC236}">
                  <a16:creationId xmlns:a16="http://schemas.microsoft.com/office/drawing/2014/main" id="{65ABF1F3-DB4B-4F94-A902-7FEEECBC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842"/>
              <a:ext cx="12" cy="12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51" name="Rectangle 828">
              <a:extLst>
                <a:ext uri="{FF2B5EF4-FFF2-40B4-BE49-F238E27FC236}">
                  <a16:creationId xmlns:a16="http://schemas.microsoft.com/office/drawing/2014/main" id="{A1D5CFFD-6825-4EA4-A6E4-D8B33793A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962"/>
              <a:ext cx="31" cy="1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52" name="Freeform 829">
              <a:extLst>
                <a:ext uri="{FF2B5EF4-FFF2-40B4-BE49-F238E27FC236}">
                  <a16:creationId xmlns:a16="http://schemas.microsoft.com/office/drawing/2014/main" id="{5271EFF1-65C6-46BF-A10F-BA0E1BB0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836"/>
              <a:ext cx="31" cy="11"/>
            </a:xfrm>
            <a:custGeom>
              <a:avLst/>
              <a:gdLst>
                <a:gd name="T0" fmla="*/ 2 w 31"/>
                <a:gd name="T1" fmla="*/ 11 h 11"/>
                <a:gd name="T2" fmla="*/ 31 w 31"/>
                <a:gd name="T3" fmla="*/ 11 h 11"/>
                <a:gd name="T4" fmla="*/ 31 w 31"/>
                <a:gd name="T5" fmla="*/ 0 h 11"/>
                <a:gd name="T6" fmla="*/ 0 w 31"/>
                <a:gd name="T7" fmla="*/ 0 h 11"/>
                <a:gd name="T8" fmla="*/ 2 w 3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1"/>
                <a:gd name="T17" fmla="*/ 31 w 3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1">
                  <a:moveTo>
                    <a:pt x="2" y="11"/>
                  </a:moveTo>
                  <a:lnTo>
                    <a:pt x="31" y="1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3" name="Line 830">
              <a:extLst>
                <a:ext uri="{FF2B5EF4-FFF2-40B4-BE49-F238E27FC236}">
                  <a16:creationId xmlns:a16="http://schemas.microsoft.com/office/drawing/2014/main" id="{71324AA8-862E-4FE5-A55C-8C54FCCB3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843"/>
              <a:ext cx="27" cy="2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4" name="Line 831">
              <a:extLst>
                <a:ext uri="{FF2B5EF4-FFF2-40B4-BE49-F238E27FC236}">
                  <a16:creationId xmlns:a16="http://schemas.microsoft.com/office/drawing/2014/main" id="{278FD526-E8AE-4698-A556-4A6694043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866"/>
              <a:ext cx="27" cy="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5" name="Line 832">
              <a:extLst>
                <a:ext uri="{FF2B5EF4-FFF2-40B4-BE49-F238E27FC236}">
                  <a16:creationId xmlns:a16="http://schemas.microsoft.com/office/drawing/2014/main" id="{486B021B-BE86-4821-92E4-F02DD4C8E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888"/>
              <a:ext cx="27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6" name="Line 833">
              <a:extLst>
                <a:ext uri="{FF2B5EF4-FFF2-40B4-BE49-F238E27FC236}">
                  <a16:creationId xmlns:a16="http://schemas.microsoft.com/office/drawing/2014/main" id="{C31D4B15-2BD7-49FB-9D8C-9E4D21F23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909"/>
              <a:ext cx="27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7" name="Line 834">
              <a:extLst>
                <a:ext uri="{FF2B5EF4-FFF2-40B4-BE49-F238E27FC236}">
                  <a16:creationId xmlns:a16="http://schemas.microsoft.com/office/drawing/2014/main" id="{6F6F0312-D536-47EB-B63A-36F391984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930"/>
              <a:ext cx="27" cy="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8" name="Line 835">
              <a:extLst>
                <a:ext uri="{FF2B5EF4-FFF2-40B4-BE49-F238E27FC236}">
                  <a16:creationId xmlns:a16="http://schemas.microsoft.com/office/drawing/2014/main" id="{A64EBC0A-8425-47C5-96F8-963047489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951"/>
              <a:ext cx="27" cy="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9" name="Line 836">
              <a:extLst>
                <a:ext uri="{FF2B5EF4-FFF2-40B4-BE49-F238E27FC236}">
                  <a16:creationId xmlns:a16="http://schemas.microsoft.com/office/drawing/2014/main" id="{3953232A-CC5B-4357-B2D9-DA1674A78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8" y="2840"/>
              <a:ext cx="27" cy="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0" name="Line 837">
              <a:extLst>
                <a:ext uri="{FF2B5EF4-FFF2-40B4-BE49-F238E27FC236}">
                  <a16:creationId xmlns:a16="http://schemas.microsoft.com/office/drawing/2014/main" id="{02EBD03E-A384-44C7-9791-798481262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8" y="2863"/>
              <a:ext cx="27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1" name="Line 838">
              <a:extLst>
                <a:ext uri="{FF2B5EF4-FFF2-40B4-BE49-F238E27FC236}">
                  <a16:creationId xmlns:a16="http://schemas.microsoft.com/office/drawing/2014/main" id="{119AB0E6-BB17-402C-AC1C-9258B0E02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8" y="2884"/>
              <a:ext cx="27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2" name="Line 839">
              <a:extLst>
                <a:ext uri="{FF2B5EF4-FFF2-40B4-BE49-F238E27FC236}">
                  <a16:creationId xmlns:a16="http://schemas.microsoft.com/office/drawing/2014/main" id="{431C9F58-CB9E-4171-9C17-2C9C36461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8" y="2905"/>
              <a:ext cx="27" cy="1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3" name="Line 840">
              <a:extLst>
                <a:ext uri="{FF2B5EF4-FFF2-40B4-BE49-F238E27FC236}">
                  <a16:creationId xmlns:a16="http://schemas.microsoft.com/office/drawing/2014/main" id="{2A2FD42B-9833-4EC1-9A41-5B59CEE04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8" y="2926"/>
              <a:ext cx="27" cy="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4" name="Line 841">
              <a:extLst>
                <a:ext uri="{FF2B5EF4-FFF2-40B4-BE49-F238E27FC236}">
                  <a16:creationId xmlns:a16="http://schemas.microsoft.com/office/drawing/2014/main" id="{AF1DC3EF-F98D-4551-9C30-3EC0E280C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8" y="2947"/>
              <a:ext cx="27" cy="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5" name="Rectangle 842">
              <a:extLst>
                <a:ext uri="{FF2B5EF4-FFF2-40B4-BE49-F238E27FC236}">
                  <a16:creationId xmlns:a16="http://schemas.microsoft.com/office/drawing/2014/main" id="{57ADE1AD-1468-453B-9F74-B2710C61C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504"/>
              <a:ext cx="9" cy="13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266" name="Rectangle 843">
              <a:extLst>
                <a:ext uri="{FF2B5EF4-FFF2-40B4-BE49-F238E27FC236}">
                  <a16:creationId xmlns:a16="http://schemas.microsoft.com/office/drawing/2014/main" id="{238C4191-2BF8-4D58-BE1B-D7AFFBBA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1506"/>
              <a:ext cx="9" cy="130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846">
            <a:extLst>
              <a:ext uri="{FF2B5EF4-FFF2-40B4-BE49-F238E27FC236}">
                <a16:creationId xmlns:a16="http://schemas.microsoft.com/office/drawing/2014/main" id="{406FBE09-1B5E-4AC7-9E75-729205E305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163" y="2462213"/>
            <a:ext cx="3019425" cy="2406650"/>
            <a:chOff x="793" y="1548"/>
            <a:chExt cx="1902" cy="1516"/>
          </a:xfrm>
        </p:grpSpPr>
        <p:sp>
          <p:nvSpPr>
            <p:cNvPr id="35856" name="AutoShape 845">
              <a:extLst>
                <a:ext uri="{FF2B5EF4-FFF2-40B4-BE49-F238E27FC236}">
                  <a16:creationId xmlns:a16="http://schemas.microsoft.com/office/drawing/2014/main" id="{C7D55F60-87A7-4930-98C6-E514088980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3" y="1548"/>
              <a:ext cx="1902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7" name="Group 1047">
              <a:extLst>
                <a:ext uri="{FF2B5EF4-FFF2-40B4-BE49-F238E27FC236}">
                  <a16:creationId xmlns:a16="http://schemas.microsoft.com/office/drawing/2014/main" id="{84C8C34F-57C0-4EDB-B18F-6546B0D39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7" y="2270"/>
              <a:ext cx="1077" cy="589"/>
              <a:chOff x="1317" y="2270"/>
              <a:chExt cx="1077" cy="589"/>
            </a:xfrm>
          </p:grpSpPr>
          <p:sp>
            <p:nvSpPr>
              <p:cNvPr id="35939" name="Freeform 847">
                <a:extLst>
                  <a:ext uri="{FF2B5EF4-FFF2-40B4-BE49-F238E27FC236}">
                    <a16:creationId xmlns:a16="http://schemas.microsoft.com/office/drawing/2014/main" id="{DAF8407C-B45B-423E-92F0-69DB23A6F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536"/>
                <a:ext cx="6" cy="138"/>
              </a:xfrm>
              <a:custGeom>
                <a:avLst/>
                <a:gdLst>
                  <a:gd name="T0" fmla="*/ 6 w 6"/>
                  <a:gd name="T1" fmla="*/ 0 h 138"/>
                  <a:gd name="T2" fmla="*/ 6 w 6"/>
                  <a:gd name="T3" fmla="*/ 138 h 138"/>
                  <a:gd name="T4" fmla="*/ 0 w 6"/>
                  <a:gd name="T5" fmla="*/ 0 h 138"/>
                  <a:gd name="T6" fmla="*/ 6 w 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8"/>
                  <a:gd name="T14" fmla="*/ 6 w 6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8">
                    <a:moveTo>
                      <a:pt x="6" y="0"/>
                    </a:moveTo>
                    <a:lnTo>
                      <a:pt x="6" y="13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Freeform 848">
                <a:extLst>
                  <a:ext uri="{FF2B5EF4-FFF2-40B4-BE49-F238E27FC236}">
                    <a16:creationId xmlns:a16="http://schemas.microsoft.com/office/drawing/2014/main" id="{F9BAB293-7E57-42AB-B917-9A6021CF4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534"/>
                <a:ext cx="11" cy="281"/>
              </a:xfrm>
              <a:custGeom>
                <a:avLst/>
                <a:gdLst>
                  <a:gd name="T0" fmla="*/ 11 w 11"/>
                  <a:gd name="T1" fmla="*/ 0 h 281"/>
                  <a:gd name="T2" fmla="*/ 11 w 11"/>
                  <a:gd name="T3" fmla="*/ 281 h 281"/>
                  <a:gd name="T4" fmla="*/ 0 w 11"/>
                  <a:gd name="T5" fmla="*/ 2 h 281"/>
                  <a:gd name="T6" fmla="*/ 11 w 11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81"/>
                  <a:gd name="T14" fmla="*/ 11 w 11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81">
                    <a:moveTo>
                      <a:pt x="11" y="0"/>
                    </a:moveTo>
                    <a:lnTo>
                      <a:pt x="11" y="281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Freeform 849">
                <a:extLst>
                  <a:ext uri="{FF2B5EF4-FFF2-40B4-BE49-F238E27FC236}">
                    <a16:creationId xmlns:a16="http://schemas.microsoft.com/office/drawing/2014/main" id="{6EA6CD60-D07B-47C9-84BA-F755B0DE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" y="2532"/>
                <a:ext cx="11" cy="327"/>
              </a:xfrm>
              <a:custGeom>
                <a:avLst/>
                <a:gdLst>
                  <a:gd name="T0" fmla="*/ 0 w 11"/>
                  <a:gd name="T1" fmla="*/ 142 h 327"/>
                  <a:gd name="T2" fmla="*/ 0 w 11"/>
                  <a:gd name="T3" fmla="*/ 4 h 327"/>
                  <a:gd name="T4" fmla="*/ 11 w 11"/>
                  <a:gd name="T5" fmla="*/ 0 h 327"/>
                  <a:gd name="T6" fmla="*/ 11 w 11"/>
                  <a:gd name="T7" fmla="*/ 327 h 327"/>
                  <a:gd name="T8" fmla="*/ 7 w 11"/>
                  <a:gd name="T9" fmla="*/ 327 h 327"/>
                  <a:gd name="T10" fmla="*/ 0 w 11"/>
                  <a:gd name="T11" fmla="*/ 142 h 3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27"/>
                  <a:gd name="T20" fmla="*/ 11 w 11"/>
                  <a:gd name="T21" fmla="*/ 327 h 3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27">
                    <a:moveTo>
                      <a:pt x="0" y="142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27"/>
                    </a:lnTo>
                    <a:lnTo>
                      <a:pt x="7" y="327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Freeform 850">
                <a:extLst>
                  <a:ext uri="{FF2B5EF4-FFF2-40B4-BE49-F238E27FC236}">
                    <a16:creationId xmlns:a16="http://schemas.microsoft.com/office/drawing/2014/main" id="{20929EC7-7B2E-4FC8-B72A-65C26E02B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2532"/>
                <a:ext cx="10" cy="327"/>
              </a:xfrm>
              <a:custGeom>
                <a:avLst/>
                <a:gdLst>
                  <a:gd name="T0" fmla="*/ 0 w 10"/>
                  <a:gd name="T1" fmla="*/ 283 h 327"/>
                  <a:gd name="T2" fmla="*/ 0 w 10"/>
                  <a:gd name="T3" fmla="*/ 2 h 327"/>
                  <a:gd name="T4" fmla="*/ 10 w 10"/>
                  <a:gd name="T5" fmla="*/ 0 h 327"/>
                  <a:gd name="T6" fmla="*/ 10 w 10"/>
                  <a:gd name="T7" fmla="*/ 327 h 327"/>
                  <a:gd name="T8" fmla="*/ 2 w 10"/>
                  <a:gd name="T9" fmla="*/ 327 h 327"/>
                  <a:gd name="T10" fmla="*/ 0 w 10"/>
                  <a:gd name="T11" fmla="*/ 283 h 3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27"/>
                  <a:gd name="T20" fmla="*/ 10 w 10"/>
                  <a:gd name="T21" fmla="*/ 327 h 3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27">
                    <a:moveTo>
                      <a:pt x="0" y="283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27"/>
                    </a:lnTo>
                    <a:lnTo>
                      <a:pt x="2" y="327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A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851">
                <a:extLst>
                  <a:ext uri="{FF2B5EF4-FFF2-40B4-BE49-F238E27FC236}">
                    <a16:creationId xmlns:a16="http://schemas.microsoft.com/office/drawing/2014/main" id="{782D6C46-3C42-4584-9207-8A83497F9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531"/>
                <a:ext cx="10" cy="328"/>
              </a:xfrm>
              <a:custGeom>
                <a:avLst/>
                <a:gdLst>
                  <a:gd name="T0" fmla="*/ 0 w 10"/>
                  <a:gd name="T1" fmla="*/ 328 h 328"/>
                  <a:gd name="T2" fmla="*/ 0 w 10"/>
                  <a:gd name="T3" fmla="*/ 1 h 328"/>
                  <a:gd name="T4" fmla="*/ 10 w 10"/>
                  <a:gd name="T5" fmla="*/ 0 h 328"/>
                  <a:gd name="T6" fmla="*/ 10 w 10"/>
                  <a:gd name="T7" fmla="*/ 328 h 328"/>
                  <a:gd name="T8" fmla="*/ 0 w 10"/>
                  <a:gd name="T9" fmla="*/ 328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28"/>
                  <a:gd name="T17" fmla="*/ 10 w 10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28">
                    <a:moveTo>
                      <a:pt x="0" y="328"/>
                    </a:moveTo>
                    <a:lnTo>
                      <a:pt x="0" y="1"/>
                    </a:lnTo>
                    <a:lnTo>
                      <a:pt x="10" y="0"/>
                    </a:lnTo>
                    <a:lnTo>
                      <a:pt x="10" y="328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Freeform 852">
                <a:extLst>
                  <a:ext uri="{FF2B5EF4-FFF2-40B4-BE49-F238E27FC236}">
                    <a16:creationId xmlns:a16="http://schemas.microsoft.com/office/drawing/2014/main" id="{E5ACC01F-0FE7-48AD-8030-FA901B853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" y="2529"/>
                <a:ext cx="12" cy="330"/>
              </a:xfrm>
              <a:custGeom>
                <a:avLst/>
                <a:gdLst>
                  <a:gd name="T0" fmla="*/ 0 w 12"/>
                  <a:gd name="T1" fmla="*/ 330 h 330"/>
                  <a:gd name="T2" fmla="*/ 0 w 12"/>
                  <a:gd name="T3" fmla="*/ 3 h 330"/>
                  <a:gd name="T4" fmla="*/ 12 w 12"/>
                  <a:gd name="T5" fmla="*/ 0 h 330"/>
                  <a:gd name="T6" fmla="*/ 12 w 12"/>
                  <a:gd name="T7" fmla="*/ 330 h 330"/>
                  <a:gd name="T8" fmla="*/ 0 w 12"/>
                  <a:gd name="T9" fmla="*/ 330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30"/>
                  <a:gd name="T17" fmla="*/ 12 w 12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30">
                    <a:moveTo>
                      <a:pt x="0" y="330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330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Freeform 853">
                <a:extLst>
                  <a:ext uri="{FF2B5EF4-FFF2-40B4-BE49-F238E27FC236}">
                    <a16:creationId xmlns:a16="http://schemas.microsoft.com/office/drawing/2014/main" id="{AF6FCA65-BB68-4315-BA62-D0B6E0D14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527"/>
                <a:ext cx="11" cy="332"/>
              </a:xfrm>
              <a:custGeom>
                <a:avLst/>
                <a:gdLst>
                  <a:gd name="T0" fmla="*/ 0 w 11"/>
                  <a:gd name="T1" fmla="*/ 332 h 332"/>
                  <a:gd name="T2" fmla="*/ 0 w 11"/>
                  <a:gd name="T3" fmla="*/ 4 h 332"/>
                  <a:gd name="T4" fmla="*/ 11 w 11"/>
                  <a:gd name="T5" fmla="*/ 0 h 332"/>
                  <a:gd name="T6" fmla="*/ 11 w 11"/>
                  <a:gd name="T7" fmla="*/ 332 h 332"/>
                  <a:gd name="T8" fmla="*/ 0 w 11"/>
                  <a:gd name="T9" fmla="*/ 332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32"/>
                  <a:gd name="T17" fmla="*/ 11 w 11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32">
                    <a:moveTo>
                      <a:pt x="0" y="332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3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Freeform 854">
                <a:extLst>
                  <a:ext uri="{FF2B5EF4-FFF2-40B4-BE49-F238E27FC236}">
                    <a16:creationId xmlns:a16="http://schemas.microsoft.com/office/drawing/2014/main" id="{331F2C15-6FEA-41B4-B08A-749C999A1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2527"/>
                <a:ext cx="11" cy="332"/>
              </a:xfrm>
              <a:custGeom>
                <a:avLst/>
                <a:gdLst>
                  <a:gd name="T0" fmla="*/ 0 w 11"/>
                  <a:gd name="T1" fmla="*/ 332 h 332"/>
                  <a:gd name="T2" fmla="*/ 0 w 11"/>
                  <a:gd name="T3" fmla="*/ 2 h 332"/>
                  <a:gd name="T4" fmla="*/ 11 w 11"/>
                  <a:gd name="T5" fmla="*/ 0 h 332"/>
                  <a:gd name="T6" fmla="*/ 11 w 11"/>
                  <a:gd name="T7" fmla="*/ 332 h 332"/>
                  <a:gd name="T8" fmla="*/ 0 w 11"/>
                  <a:gd name="T9" fmla="*/ 332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32"/>
                  <a:gd name="T17" fmla="*/ 11 w 11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32">
                    <a:moveTo>
                      <a:pt x="0" y="33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3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7" name="Freeform 855">
                <a:extLst>
                  <a:ext uri="{FF2B5EF4-FFF2-40B4-BE49-F238E27FC236}">
                    <a16:creationId xmlns:a16="http://schemas.microsoft.com/office/drawing/2014/main" id="{A0754DD0-5112-4E70-ABF3-5ECF4CD70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525"/>
                <a:ext cx="10" cy="334"/>
              </a:xfrm>
              <a:custGeom>
                <a:avLst/>
                <a:gdLst>
                  <a:gd name="T0" fmla="*/ 0 w 10"/>
                  <a:gd name="T1" fmla="*/ 334 h 334"/>
                  <a:gd name="T2" fmla="*/ 0 w 10"/>
                  <a:gd name="T3" fmla="*/ 2 h 334"/>
                  <a:gd name="T4" fmla="*/ 10 w 10"/>
                  <a:gd name="T5" fmla="*/ 0 h 334"/>
                  <a:gd name="T6" fmla="*/ 10 w 10"/>
                  <a:gd name="T7" fmla="*/ 334 h 334"/>
                  <a:gd name="T8" fmla="*/ 0 w 10"/>
                  <a:gd name="T9" fmla="*/ 334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34"/>
                  <a:gd name="T17" fmla="*/ 10 w 10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34">
                    <a:moveTo>
                      <a:pt x="0" y="334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Freeform 856">
                <a:extLst>
                  <a:ext uri="{FF2B5EF4-FFF2-40B4-BE49-F238E27FC236}">
                    <a16:creationId xmlns:a16="http://schemas.microsoft.com/office/drawing/2014/main" id="{5C9FC74F-1733-4509-B8FD-5A5237C9A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2523"/>
                <a:ext cx="10" cy="336"/>
              </a:xfrm>
              <a:custGeom>
                <a:avLst/>
                <a:gdLst>
                  <a:gd name="T0" fmla="*/ 0 w 10"/>
                  <a:gd name="T1" fmla="*/ 336 h 336"/>
                  <a:gd name="T2" fmla="*/ 0 w 10"/>
                  <a:gd name="T3" fmla="*/ 4 h 336"/>
                  <a:gd name="T4" fmla="*/ 10 w 10"/>
                  <a:gd name="T5" fmla="*/ 0 h 336"/>
                  <a:gd name="T6" fmla="*/ 10 w 10"/>
                  <a:gd name="T7" fmla="*/ 336 h 336"/>
                  <a:gd name="T8" fmla="*/ 0 w 10"/>
                  <a:gd name="T9" fmla="*/ 336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36"/>
                  <a:gd name="T17" fmla="*/ 10 w 10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36">
                    <a:moveTo>
                      <a:pt x="0" y="336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Freeform 857">
                <a:extLst>
                  <a:ext uri="{FF2B5EF4-FFF2-40B4-BE49-F238E27FC236}">
                    <a16:creationId xmlns:a16="http://schemas.microsoft.com/office/drawing/2014/main" id="{9725DD88-D10B-499E-AAD2-2C8E01B67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2523"/>
                <a:ext cx="11" cy="336"/>
              </a:xfrm>
              <a:custGeom>
                <a:avLst/>
                <a:gdLst>
                  <a:gd name="T0" fmla="*/ 0 w 11"/>
                  <a:gd name="T1" fmla="*/ 336 h 336"/>
                  <a:gd name="T2" fmla="*/ 0 w 11"/>
                  <a:gd name="T3" fmla="*/ 2 h 336"/>
                  <a:gd name="T4" fmla="*/ 11 w 11"/>
                  <a:gd name="T5" fmla="*/ 0 h 336"/>
                  <a:gd name="T6" fmla="*/ 11 w 11"/>
                  <a:gd name="T7" fmla="*/ 336 h 336"/>
                  <a:gd name="T8" fmla="*/ 0 w 11"/>
                  <a:gd name="T9" fmla="*/ 336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36"/>
                  <a:gd name="T17" fmla="*/ 11 w 11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36">
                    <a:moveTo>
                      <a:pt x="0" y="33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858">
                <a:extLst>
                  <a:ext uri="{FF2B5EF4-FFF2-40B4-BE49-F238E27FC236}">
                    <a16:creationId xmlns:a16="http://schemas.microsoft.com/office/drawing/2014/main" id="{62417983-C9F8-4276-A137-BF44DEEDB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2521"/>
                <a:ext cx="11" cy="338"/>
              </a:xfrm>
              <a:custGeom>
                <a:avLst/>
                <a:gdLst>
                  <a:gd name="T0" fmla="*/ 0 w 11"/>
                  <a:gd name="T1" fmla="*/ 338 h 338"/>
                  <a:gd name="T2" fmla="*/ 0 w 11"/>
                  <a:gd name="T3" fmla="*/ 2 h 338"/>
                  <a:gd name="T4" fmla="*/ 11 w 11"/>
                  <a:gd name="T5" fmla="*/ 0 h 338"/>
                  <a:gd name="T6" fmla="*/ 11 w 11"/>
                  <a:gd name="T7" fmla="*/ 338 h 338"/>
                  <a:gd name="T8" fmla="*/ 0 w 11"/>
                  <a:gd name="T9" fmla="*/ 338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38"/>
                  <a:gd name="T17" fmla="*/ 11 w 11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38">
                    <a:moveTo>
                      <a:pt x="0" y="33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38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Freeform 859">
                <a:extLst>
                  <a:ext uri="{FF2B5EF4-FFF2-40B4-BE49-F238E27FC236}">
                    <a16:creationId xmlns:a16="http://schemas.microsoft.com/office/drawing/2014/main" id="{82FB70F8-237B-48EA-81F6-C11DB5CB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2519"/>
                <a:ext cx="12" cy="340"/>
              </a:xfrm>
              <a:custGeom>
                <a:avLst/>
                <a:gdLst>
                  <a:gd name="T0" fmla="*/ 0 w 12"/>
                  <a:gd name="T1" fmla="*/ 340 h 340"/>
                  <a:gd name="T2" fmla="*/ 0 w 12"/>
                  <a:gd name="T3" fmla="*/ 4 h 340"/>
                  <a:gd name="T4" fmla="*/ 12 w 12"/>
                  <a:gd name="T5" fmla="*/ 0 h 340"/>
                  <a:gd name="T6" fmla="*/ 12 w 12"/>
                  <a:gd name="T7" fmla="*/ 340 h 340"/>
                  <a:gd name="T8" fmla="*/ 0 w 12"/>
                  <a:gd name="T9" fmla="*/ 34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40"/>
                  <a:gd name="T17" fmla="*/ 12 w 12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40">
                    <a:moveTo>
                      <a:pt x="0" y="340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34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Freeform 860">
                <a:extLst>
                  <a:ext uri="{FF2B5EF4-FFF2-40B4-BE49-F238E27FC236}">
                    <a16:creationId xmlns:a16="http://schemas.microsoft.com/office/drawing/2014/main" id="{6DDAA914-8117-45E1-86CF-0713EE2C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2519"/>
                <a:ext cx="10" cy="340"/>
              </a:xfrm>
              <a:custGeom>
                <a:avLst/>
                <a:gdLst>
                  <a:gd name="T0" fmla="*/ 0 w 10"/>
                  <a:gd name="T1" fmla="*/ 340 h 340"/>
                  <a:gd name="T2" fmla="*/ 0 w 10"/>
                  <a:gd name="T3" fmla="*/ 2 h 340"/>
                  <a:gd name="T4" fmla="*/ 10 w 10"/>
                  <a:gd name="T5" fmla="*/ 0 h 340"/>
                  <a:gd name="T6" fmla="*/ 10 w 10"/>
                  <a:gd name="T7" fmla="*/ 340 h 340"/>
                  <a:gd name="T8" fmla="*/ 0 w 10"/>
                  <a:gd name="T9" fmla="*/ 34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40"/>
                  <a:gd name="T17" fmla="*/ 10 w 10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40">
                    <a:moveTo>
                      <a:pt x="0" y="340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4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Freeform 861">
                <a:extLst>
                  <a:ext uri="{FF2B5EF4-FFF2-40B4-BE49-F238E27FC236}">
                    <a16:creationId xmlns:a16="http://schemas.microsoft.com/office/drawing/2014/main" id="{EA17ECCD-6EED-415D-90E1-2386F1B5A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517"/>
                <a:ext cx="10" cy="342"/>
              </a:xfrm>
              <a:custGeom>
                <a:avLst/>
                <a:gdLst>
                  <a:gd name="T0" fmla="*/ 0 w 10"/>
                  <a:gd name="T1" fmla="*/ 342 h 342"/>
                  <a:gd name="T2" fmla="*/ 0 w 10"/>
                  <a:gd name="T3" fmla="*/ 2 h 342"/>
                  <a:gd name="T4" fmla="*/ 10 w 10"/>
                  <a:gd name="T5" fmla="*/ 0 h 342"/>
                  <a:gd name="T6" fmla="*/ 10 w 10"/>
                  <a:gd name="T7" fmla="*/ 342 h 342"/>
                  <a:gd name="T8" fmla="*/ 0 w 10"/>
                  <a:gd name="T9" fmla="*/ 342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42"/>
                  <a:gd name="T17" fmla="*/ 10 w 10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42">
                    <a:moveTo>
                      <a:pt x="0" y="342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4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Freeform 862">
                <a:extLst>
                  <a:ext uri="{FF2B5EF4-FFF2-40B4-BE49-F238E27FC236}">
                    <a16:creationId xmlns:a16="http://schemas.microsoft.com/office/drawing/2014/main" id="{A009F165-F4EE-4A9B-BED7-20A32A09D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515"/>
                <a:ext cx="11" cy="344"/>
              </a:xfrm>
              <a:custGeom>
                <a:avLst/>
                <a:gdLst>
                  <a:gd name="T0" fmla="*/ 0 w 11"/>
                  <a:gd name="T1" fmla="*/ 344 h 344"/>
                  <a:gd name="T2" fmla="*/ 0 w 11"/>
                  <a:gd name="T3" fmla="*/ 4 h 344"/>
                  <a:gd name="T4" fmla="*/ 11 w 11"/>
                  <a:gd name="T5" fmla="*/ 0 h 344"/>
                  <a:gd name="T6" fmla="*/ 11 w 11"/>
                  <a:gd name="T7" fmla="*/ 344 h 344"/>
                  <a:gd name="T8" fmla="*/ 0 w 11"/>
                  <a:gd name="T9" fmla="*/ 344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44"/>
                  <a:gd name="T17" fmla="*/ 11 w 11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44">
                    <a:moveTo>
                      <a:pt x="0" y="344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863">
                <a:extLst>
                  <a:ext uri="{FF2B5EF4-FFF2-40B4-BE49-F238E27FC236}">
                    <a16:creationId xmlns:a16="http://schemas.microsoft.com/office/drawing/2014/main" id="{9D99F0F1-601B-47C7-9AF8-A3B17968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513"/>
                <a:ext cx="11" cy="346"/>
              </a:xfrm>
              <a:custGeom>
                <a:avLst/>
                <a:gdLst>
                  <a:gd name="T0" fmla="*/ 0 w 11"/>
                  <a:gd name="T1" fmla="*/ 346 h 346"/>
                  <a:gd name="T2" fmla="*/ 0 w 11"/>
                  <a:gd name="T3" fmla="*/ 4 h 346"/>
                  <a:gd name="T4" fmla="*/ 11 w 11"/>
                  <a:gd name="T5" fmla="*/ 0 h 346"/>
                  <a:gd name="T6" fmla="*/ 11 w 11"/>
                  <a:gd name="T7" fmla="*/ 346 h 346"/>
                  <a:gd name="T8" fmla="*/ 0 w 11"/>
                  <a:gd name="T9" fmla="*/ 346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46"/>
                  <a:gd name="T17" fmla="*/ 11 w 11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46">
                    <a:moveTo>
                      <a:pt x="0" y="346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46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Freeform 864">
                <a:extLst>
                  <a:ext uri="{FF2B5EF4-FFF2-40B4-BE49-F238E27FC236}">
                    <a16:creationId xmlns:a16="http://schemas.microsoft.com/office/drawing/2014/main" id="{568AD496-21FE-4505-B15D-D27A9FD65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513"/>
                <a:ext cx="12" cy="346"/>
              </a:xfrm>
              <a:custGeom>
                <a:avLst/>
                <a:gdLst>
                  <a:gd name="T0" fmla="*/ 0 w 12"/>
                  <a:gd name="T1" fmla="*/ 346 h 346"/>
                  <a:gd name="T2" fmla="*/ 0 w 12"/>
                  <a:gd name="T3" fmla="*/ 2 h 346"/>
                  <a:gd name="T4" fmla="*/ 12 w 12"/>
                  <a:gd name="T5" fmla="*/ 0 h 346"/>
                  <a:gd name="T6" fmla="*/ 12 w 12"/>
                  <a:gd name="T7" fmla="*/ 346 h 346"/>
                  <a:gd name="T8" fmla="*/ 0 w 12"/>
                  <a:gd name="T9" fmla="*/ 346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46"/>
                  <a:gd name="T17" fmla="*/ 12 w 12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46">
                    <a:moveTo>
                      <a:pt x="0" y="346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46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Freeform 865">
                <a:extLst>
                  <a:ext uri="{FF2B5EF4-FFF2-40B4-BE49-F238E27FC236}">
                    <a16:creationId xmlns:a16="http://schemas.microsoft.com/office/drawing/2014/main" id="{E2DB7C7B-72E2-44C5-A634-FBEFA267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511"/>
                <a:ext cx="10" cy="348"/>
              </a:xfrm>
              <a:custGeom>
                <a:avLst/>
                <a:gdLst>
                  <a:gd name="T0" fmla="*/ 0 w 10"/>
                  <a:gd name="T1" fmla="*/ 348 h 348"/>
                  <a:gd name="T2" fmla="*/ 0 w 10"/>
                  <a:gd name="T3" fmla="*/ 2 h 348"/>
                  <a:gd name="T4" fmla="*/ 10 w 10"/>
                  <a:gd name="T5" fmla="*/ 0 h 348"/>
                  <a:gd name="T6" fmla="*/ 10 w 10"/>
                  <a:gd name="T7" fmla="*/ 348 h 348"/>
                  <a:gd name="T8" fmla="*/ 0 w 10"/>
                  <a:gd name="T9" fmla="*/ 348 h 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48"/>
                  <a:gd name="T17" fmla="*/ 10 w 10"/>
                  <a:gd name="T18" fmla="*/ 348 h 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48">
                    <a:moveTo>
                      <a:pt x="0" y="348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48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Freeform 866">
                <a:extLst>
                  <a:ext uri="{FF2B5EF4-FFF2-40B4-BE49-F238E27FC236}">
                    <a16:creationId xmlns:a16="http://schemas.microsoft.com/office/drawing/2014/main" id="{5F4EAA56-14EE-4B7B-A99B-6168E4F3F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509"/>
                <a:ext cx="9" cy="350"/>
              </a:xfrm>
              <a:custGeom>
                <a:avLst/>
                <a:gdLst>
                  <a:gd name="T0" fmla="*/ 0 w 9"/>
                  <a:gd name="T1" fmla="*/ 350 h 350"/>
                  <a:gd name="T2" fmla="*/ 0 w 9"/>
                  <a:gd name="T3" fmla="*/ 4 h 350"/>
                  <a:gd name="T4" fmla="*/ 9 w 9"/>
                  <a:gd name="T5" fmla="*/ 0 h 350"/>
                  <a:gd name="T6" fmla="*/ 9 w 9"/>
                  <a:gd name="T7" fmla="*/ 350 h 350"/>
                  <a:gd name="T8" fmla="*/ 0 w 9"/>
                  <a:gd name="T9" fmla="*/ 350 h 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50"/>
                  <a:gd name="T17" fmla="*/ 9 w 9"/>
                  <a:gd name="T18" fmla="*/ 350 h 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50">
                    <a:moveTo>
                      <a:pt x="0" y="350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9" name="Freeform 867">
                <a:extLst>
                  <a:ext uri="{FF2B5EF4-FFF2-40B4-BE49-F238E27FC236}">
                    <a16:creationId xmlns:a16="http://schemas.microsoft.com/office/drawing/2014/main" id="{F519CC07-EEDD-4373-B468-0BC0B67E7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509"/>
                <a:ext cx="11" cy="350"/>
              </a:xfrm>
              <a:custGeom>
                <a:avLst/>
                <a:gdLst>
                  <a:gd name="T0" fmla="*/ 0 w 11"/>
                  <a:gd name="T1" fmla="*/ 350 h 350"/>
                  <a:gd name="T2" fmla="*/ 0 w 11"/>
                  <a:gd name="T3" fmla="*/ 2 h 350"/>
                  <a:gd name="T4" fmla="*/ 11 w 11"/>
                  <a:gd name="T5" fmla="*/ 0 h 350"/>
                  <a:gd name="T6" fmla="*/ 11 w 11"/>
                  <a:gd name="T7" fmla="*/ 350 h 350"/>
                  <a:gd name="T8" fmla="*/ 0 w 11"/>
                  <a:gd name="T9" fmla="*/ 350 h 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50"/>
                  <a:gd name="T17" fmla="*/ 11 w 11"/>
                  <a:gd name="T18" fmla="*/ 350 h 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50">
                    <a:moveTo>
                      <a:pt x="0" y="35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Freeform 868">
                <a:extLst>
                  <a:ext uri="{FF2B5EF4-FFF2-40B4-BE49-F238E27FC236}">
                    <a16:creationId xmlns:a16="http://schemas.microsoft.com/office/drawing/2014/main" id="{B11FD74C-38AC-47E7-A47D-B6CD0E6A6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507"/>
                <a:ext cx="12" cy="352"/>
              </a:xfrm>
              <a:custGeom>
                <a:avLst/>
                <a:gdLst>
                  <a:gd name="T0" fmla="*/ 0 w 12"/>
                  <a:gd name="T1" fmla="*/ 352 h 352"/>
                  <a:gd name="T2" fmla="*/ 0 w 12"/>
                  <a:gd name="T3" fmla="*/ 2 h 352"/>
                  <a:gd name="T4" fmla="*/ 12 w 12"/>
                  <a:gd name="T5" fmla="*/ 0 h 352"/>
                  <a:gd name="T6" fmla="*/ 12 w 12"/>
                  <a:gd name="T7" fmla="*/ 352 h 352"/>
                  <a:gd name="T8" fmla="*/ 0 w 12"/>
                  <a:gd name="T9" fmla="*/ 352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52"/>
                  <a:gd name="T17" fmla="*/ 12 w 12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52">
                    <a:moveTo>
                      <a:pt x="0" y="35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Freeform 869">
                <a:extLst>
                  <a:ext uri="{FF2B5EF4-FFF2-40B4-BE49-F238E27FC236}">
                    <a16:creationId xmlns:a16="http://schemas.microsoft.com/office/drawing/2014/main" id="{D8A82B03-03DB-451A-936F-8EB91443D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2506"/>
                <a:ext cx="12" cy="353"/>
              </a:xfrm>
              <a:custGeom>
                <a:avLst/>
                <a:gdLst>
                  <a:gd name="T0" fmla="*/ 0 w 12"/>
                  <a:gd name="T1" fmla="*/ 353 h 353"/>
                  <a:gd name="T2" fmla="*/ 0 w 12"/>
                  <a:gd name="T3" fmla="*/ 3 h 353"/>
                  <a:gd name="T4" fmla="*/ 12 w 12"/>
                  <a:gd name="T5" fmla="*/ 0 h 353"/>
                  <a:gd name="T6" fmla="*/ 12 w 12"/>
                  <a:gd name="T7" fmla="*/ 353 h 353"/>
                  <a:gd name="T8" fmla="*/ 0 w 12"/>
                  <a:gd name="T9" fmla="*/ 353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53"/>
                  <a:gd name="T17" fmla="*/ 12 w 12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53">
                    <a:moveTo>
                      <a:pt x="0" y="35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870">
                <a:extLst>
                  <a:ext uri="{FF2B5EF4-FFF2-40B4-BE49-F238E27FC236}">
                    <a16:creationId xmlns:a16="http://schemas.microsoft.com/office/drawing/2014/main" id="{BD81B3D1-E2B5-49FE-BBE8-A738DC4C8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506"/>
                <a:ext cx="10" cy="353"/>
              </a:xfrm>
              <a:custGeom>
                <a:avLst/>
                <a:gdLst>
                  <a:gd name="T0" fmla="*/ 0 w 10"/>
                  <a:gd name="T1" fmla="*/ 353 h 353"/>
                  <a:gd name="T2" fmla="*/ 0 w 10"/>
                  <a:gd name="T3" fmla="*/ 1 h 353"/>
                  <a:gd name="T4" fmla="*/ 10 w 10"/>
                  <a:gd name="T5" fmla="*/ 0 h 353"/>
                  <a:gd name="T6" fmla="*/ 10 w 10"/>
                  <a:gd name="T7" fmla="*/ 353 h 353"/>
                  <a:gd name="T8" fmla="*/ 0 w 10"/>
                  <a:gd name="T9" fmla="*/ 353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53"/>
                  <a:gd name="T17" fmla="*/ 10 w 10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53">
                    <a:moveTo>
                      <a:pt x="0" y="353"/>
                    </a:moveTo>
                    <a:lnTo>
                      <a:pt x="0" y="1"/>
                    </a:lnTo>
                    <a:lnTo>
                      <a:pt x="10" y="0"/>
                    </a:lnTo>
                    <a:lnTo>
                      <a:pt x="10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Freeform 871">
                <a:extLst>
                  <a:ext uri="{FF2B5EF4-FFF2-40B4-BE49-F238E27FC236}">
                    <a16:creationId xmlns:a16="http://schemas.microsoft.com/office/drawing/2014/main" id="{55070638-094B-49EA-ACFA-48DDA52A1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504"/>
                <a:ext cx="9" cy="355"/>
              </a:xfrm>
              <a:custGeom>
                <a:avLst/>
                <a:gdLst>
                  <a:gd name="T0" fmla="*/ 0 w 9"/>
                  <a:gd name="T1" fmla="*/ 355 h 355"/>
                  <a:gd name="T2" fmla="*/ 0 w 9"/>
                  <a:gd name="T3" fmla="*/ 2 h 355"/>
                  <a:gd name="T4" fmla="*/ 9 w 9"/>
                  <a:gd name="T5" fmla="*/ 0 h 355"/>
                  <a:gd name="T6" fmla="*/ 9 w 9"/>
                  <a:gd name="T7" fmla="*/ 355 h 355"/>
                  <a:gd name="T8" fmla="*/ 0 w 9"/>
                  <a:gd name="T9" fmla="*/ 355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55"/>
                  <a:gd name="T17" fmla="*/ 9 w 9"/>
                  <a:gd name="T18" fmla="*/ 355 h 3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55">
                    <a:moveTo>
                      <a:pt x="0" y="355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355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Freeform 872">
                <a:extLst>
                  <a:ext uri="{FF2B5EF4-FFF2-40B4-BE49-F238E27FC236}">
                    <a16:creationId xmlns:a16="http://schemas.microsoft.com/office/drawing/2014/main" id="{E2553A9C-6E32-44A0-91F7-401307FB3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2502"/>
                <a:ext cx="11" cy="357"/>
              </a:xfrm>
              <a:custGeom>
                <a:avLst/>
                <a:gdLst>
                  <a:gd name="T0" fmla="*/ 0 w 11"/>
                  <a:gd name="T1" fmla="*/ 357 h 357"/>
                  <a:gd name="T2" fmla="*/ 0 w 11"/>
                  <a:gd name="T3" fmla="*/ 4 h 357"/>
                  <a:gd name="T4" fmla="*/ 11 w 11"/>
                  <a:gd name="T5" fmla="*/ 0 h 357"/>
                  <a:gd name="T6" fmla="*/ 11 w 11"/>
                  <a:gd name="T7" fmla="*/ 357 h 357"/>
                  <a:gd name="T8" fmla="*/ 0 w 11"/>
                  <a:gd name="T9" fmla="*/ 35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57"/>
                  <a:gd name="T17" fmla="*/ 11 w 11"/>
                  <a:gd name="T18" fmla="*/ 357 h 3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57">
                    <a:moveTo>
                      <a:pt x="0" y="357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57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Freeform 873">
                <a:extLst>
                  <a:ext uri="{FF2B5EF4-FFF2-40B4-BE49-F238E27FC236}">
                    <a16:creationId xmlns:a16="http://schemas.microsoft.com/office/drawing/2014/main" id="{2B92A438-5D44-405B-A10E-96C357296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500"/>
                <a:ext cx="12" cy="359"/>
              </a:xfrm>
              <a:custGeom>
                <a:avLst/>
                <a:gdLst>
                  <a:gd name="T0" fmla="*/ 0 w 12"/>
                  <a:gd name="T1" fmla="*/ 359 h 359"/>
                  <a:gd name="T2" fmla="*/ 0 w 12"/>
                  <a:gd name="T3" fmla="*/ 4 h 359"/>
                  <a:gd name="T4" fmla="*/ 12 w 12"/>
                  <a:gd name="T5" fmla="*/ 0 h 359"/>
                  <a:gd name="T6" fmla="*/ 12 w 12"/>
                  <a:gd name="T7" fmla="*/ 359 h 359"/>
                  <a:gd name="T8" fmla="*/ 0 w 12"/>
                  <a:gd name="T9" fmla="*/ 359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59"/>
                  <a:gd name="T17" fmla="*/ 12 w 12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59">
                    <a:moveTo>
                      <a:pt x="0" y="359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359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Freeform 874">
                <a:extLst>
                  <a:ext uri="{FF2B5EF4-FFF2-40B4-BE49-F238E27FC236}">
                    <a16:creationId xmlns:a16="http://schemas.microsoft.com/office/drawing/2014/main" id="{C406CD51-88F2-47A4-B405-A023B7C6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500"/>
                <a:ext cx="12" cy="359"/>
              </a:xfrm>
              <a:custGeom>
                <a:avLst/>
                <a:gdLst>
                  <a:gd name="T0" fmla="*/ 0 w 12"/>
                  <a:gd name="T1" fmla="*/ 359 h 359"/>
                  <a:gd name="T2" fmla="*/ 0 w 12"/>
                  <a:gd name="T3" fmla="*/ 2 h 359"/>
                  <a:gd name="T4" fmla="*/ 12 w 12"/>
                  <a:gd name="T5" fmla="*/ 0 h 359"/>
                  <a:gd name="T6" fmla="*/ 12 w 12"/>
                  <a:gd name="T7" fmla="*/ 359 h 359"/>
                  <a:gd name="T8" fmla="*/ 0 w 12"/>
                  <a:gd name="T9" fmla="*/ 359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59"/>
                  <a:gd name="T17" fmla="*/ 12 w 12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59">
                    <a:moveTo>
                      <a:pt x="0" y="359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59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875">
                <a:extLst>
                  <a:ext uri="{FF2B5EF4-FFF2-40B4-BE49-F238E27FC236}">
                    <a16:creationId xmlns:a16="http://schemas.microsoft.com/office/drawing/2014/main" id="{63FD564D-28CE-4DF3-BDCC-A4BD8580A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498"/>
                <a:ext cx="9" cy="361"/>
              </a:xfrm>
              <a:custGeom>
                <a:avLst/>
                <a:gdLst>
                  <a:gd name="T0" fmla="*/ 0 w 9"/>
                  <a:gd name="T1" fmla="*/ 361 h 361"/>
                  <a:gd name="T2" fmla="*/ 0 w 9"/>
                  <a:gd name="T3" fmla="*/ 2 h 361"/>
                  <a:gd name="T4" fmla="*/ 9 w 9"/>
                  <a:gd name="T5" fmla="*/ 0 h 361"/>
                  <a:gd name="T6" fmla="*/ 9 w 9"/>
                  <a:gd name="T7" fmla="*/ 361 h 361"/>
                  <a:gd name="T8" fmla="*/ 0 w 9"/>
                  <a:gd name="T9" fmla="*/ 361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61"/>
                  <a:gd name="T17" fmla="*/ 9 w 9"/>
                  <a:gd name="T18" fmla="*/ 361 h 3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61">
                    <a:moveTo>
                      <a:pt x="0" y="361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Freeform 876">
                <a:extLst>
                  <a:ext uri="{FF2B5EF4-FFF2-40B4-BE49-F238E27FC236}">
                    <a16:creationId xmlns:a16="http://schemas.microsoft.com/office/drawing/2014/main" id="{D56F8C1D-D0B7-49DB-BE95-494EDA1B3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496"/>
                <a:ext cx="9" cy="363"/>
              </a:xfrm>
              <a:custGeom>
                <a:avLst/>
                <a:gdLst>
                  <a:gd name="T0" fmla="*/ 0 w 9"/>
                  <a:gd name="T1" fmla="*/ 363 h 363"/>
                  <a:gd name="T2" fmla="*/ 0 w 9"/>
                  <a:gd name="T3" fmla="*/ 4 h 363"/>
                  <a:gd name="T4" fmla="*/ 9 w 9"/>
                  <a:gd name="T5" fmla="*/ 0 h 363"/>
                  <a:gd name="T6" fmla="*/ 9 w 9"/>
                  <a:gd name="T7" fmla="*/ 363 h 363"/>
                  <a:gd name="T8" fmla="*/ 0 w 9"/>
                  <a:gd name="T9" fmla="*/ 363 h 3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63"/>
                  <a:gd name="T17" fmla="*/ 9 w 9"/>
                  <a:gd name="T18" fmla="*/ 363 h 3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63">
                    <a:moveTo>
                      <a:pt x="0" y="363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Freeform 877">
                <a:extLst>
                  <a:ext uri="{FF2B5EF4-FFF2-40B4-BE49-F238E27FC236}">
                    <a16:creationId xmlns:a16="http://schemas.microsoft.com/office/drawing/2014/main" id="{9C199612-5E02-443F-8F8A-2460A0142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496"/>
                <a:ext cx="12" cy="363"/>
              </a:xfrm>
              <a:custGeom>
                <a:avLst/>
                <a:gdLst>
                  <a:gd name="T0" fmla="*/ 0 w 12"/>
                  <a:gd name="T1" fmla="*/ 363 h 363"/>
                  <a:gd name="T2" fmla="*/ 0 w 12"/>
                  <a:gd name="T3" fmla="*/ 2 h 363"/>
                  <a:gd name="T4" fmla="*/ 12 w 12"/>
                  <a:gd name="T5" fmla="*/ 0 h 363"/>
                  <a:gd name="T6" fmla="*/ 12 w 12"/>
                  <a:gd name="T7" fmla="*/ 363 h 363"/>
                  <a:gd name="T8" fmla="*/ 0 w 12"/>
                  <a:gd name="T9" fmla="*/ 363 h 3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63"/>
                  <a:gd name="T17" fmla="*/ 12 w 12"/>
                  <a:gd name="T18" fmla="*/ 363 h 3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63">
                    <a:moveTo>
                      <a:pt x="0" y="363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Freeform 878">
                <a:extLst>
                  <a:ext uri="{FF2B5EF4-FFF2-40B4-BE49-F238E27FC236}">
                    <a16:creationId xmlns:a16="http://schemas.microsoft.com/office/drawing/2014/main" id="{4CE242D7-B6A6-4568-922A-F39E19EF5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494"/>
                <a:ext cx="12" cy="365"/>
              </a:xfrm>
              <a:custGeom>
                <a:avLst/>
                <a:gdLst>
                  <a:gd name="T0" fmla="*/ 0 w 12"/>
                  <a:gd name="T1" fmla="*/ 365 h 365"/>
                  <a:gd name="T2" fmla="*/ 0 w 12"/>
                  <a:gd name="T3" fmla="*/ 2 h 365"/>
                  <a:gd name="T4" fmla="*/ 12 w 12"/>
                  <a:gd name="T5" fmla="*/ 0 h 365"/>
                  <a:gd name="T6" fmla="*/ 12 w 12"/>
                  <a:gd name="T7" fmla="*/ 365 h 365"/>
                  <a:gd name="T8" fmla="*/ 0 w 12"/>
                  <a:gd name="T9" fmla="*/ 365 h 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65"/>
                  <a:gd name="T17" fmla="*/ 12 w 12"/>
                  <a:gd name="T18" fmla="*/ 365 h 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65">
                    <a:moveTo>
                      <a:pt x="0" y="36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65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1" name="Freeform 879">
                <a:extLst>
                  <a:ext uri="{FF2B5EF4-FFF2-40B4-BE49-F238E27FC236}">
                    <a16:creationId xmlns:a16="http://schemas.microsoft.com/office/drawing/2014/main" id="{80F7B16A-39CD-4B68-807A-2A1EFF7CF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492"/>
                <a:ext cx="11" cy="367"/>
              </a:xfrm>
              <a:custGeom>
                <a:avLst/>
                <a:gdLst>
                  <a:gd name="T0" fmla="*/ 0 w 11"/>
                  <a:gd name="T1" fmla="*/ 367 h 367"/>
                  <a:gd name="T2" fmla="*/ 0 w 11"/>
                  <a:gd name="T3" fmla="*/ 4 h 367"/>
                  <a:gd name="T4" fmla="*/ 11 w 11"/>
                  <a:gd name="T5" fmla="*/ 0 h 367"/>
                  <a:gd name="T6" fmla="*/ 11 w 11"/>
                  <a:gd name="T7" fmla="*/ 367 h 367"/>
                  <a:gd name="T8" fmla="*/ 0 w 11"/>
                  <a:gd name="T9" fmla="*/ 367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67"/>
                  <a:gd name="T17" fmla="*/ 11 w 11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67">
                    <a:moveTo>
                      <a:pt x="0" y="367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2" name="Freeform 880">
                <a:extLst>
                  <a:ext uri="{FF2B5EF4-FFF2-40B4-BE49-F238E27FC236}">
                    <a16:creationId xmlns:a16="http://schemas.microsoft.com/office/drawing/2014/main" id="{01E0274A-DC51-4DAB-8E4C-2C2B06737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492"/>
                <a:ext cx="9" cy="367"/>
              </a:xfrm>
              <a:custGeom>
                <a:avLst/>
                <a:gdLst>
                  <a:gd name="T0" fmla="*/ 0 w 9"/>
                  <a:gd name="T1" fmla="*/ 367 h 367"/>
                  <a:gd name="T2" fmla="*/ 0 w 9"/>
                  <a:gd name="T3" fmla="*/ 2 h 367"/>
                  <a:gd name="T4" fmla="*/ 9 w 9"/>
                  <a:gd name="T5" fmla="*/ 0 h 367"/>
                  <a:gd name="T6" fmla="*/ 9 w 9"/>
                  <a:gd name="T7" fmla="*/ 367 h 367"/>
                  <a:gd name="T8" fmla="*/ 0 w 9"/>
                  <a:gd name="T9" fmla="*/ 367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67"/>
                  <a:gd name="T17" fmla="*/ 9 w 9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67">
                    <a:moveTo>
                      <a:pt x="0" y="36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3" name="Freeform 881">
                <a:extLst>
                  <a:ext uri="{FF2B5EF4-FFF2-40B4-BE49-F238E27FC236}">
                    <a16:creationId xmlns:a16="http://schemas.microsoft.com/office/drawing/2014/main" id="{56CF11B8-C4F6-497B-B401-5E6481D16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490"/>
                <a:ext cx="10" cy="369"/>
              </a:xfrm>
              <a:custGeom>
                <a:avLst/>
                <a:gdLst>
                  <a:gd name="T0" fmla="*/ 0 w 10"/>
                  <a:gd name="T1" fmla="*/ 369 h 369"/>
                  <a:gd name="T2" fmla="*/ 0 w 10"/>
                  <a:gd name="T3" fmla="*/ 2 h 369"/>
                  <a:gd name="T4" fmla="*/ 10 w 10"/>
                  <a:gd name="T5" fmla="*/ 0 h 369"/>
                  <a:gd name="T6" fmla="*/ 10 w 10"/>
                  <a:gd name="T7" fmla="*/ 369 h 369"/>
                  <a:gd name="T8" fmla="*/ 0 w 10"/>
                  <a:gd name="T9" fmla="*/ 369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69"/>
                  <a:gd name="T17" fmla="*/ 10 w 10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69">
                    <a:moveTo>
                      <a:pt x="0" y="369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69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4" name="Freeform 882">
                <a:extLst>
                  <a:ext uri="{FF2B5EF4-FFF2-40B4-BE49-F238E27FC236}">
                    <a16:creationId xmlns:a16="http://schemas.microsoft.com/office/drawing/2014/main" id="{8F8B2FA3-4FD5-4FCE-9D4E-DE82ABDF9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2488"/>
                <a:ext cx="12" cy="371"/>
              </a:xfrm>
              <a:custGeom>
                <a:avLst/>
                <a:gdLst>
                  <a:gd name="T0" fmla="*/ 0 w 12"/>
                  <a:gd name="T1" fmla="*/ 371 h 371"/>
                  <a:gd name="T2" fmla="*/ 0 w 12"/>
                  <a:gd name="T3" fmla="*/ 4 h 371"/>
                  <a:gd name="T4" fmla="*/ 12 w 12"/>
                  <a:gd name="T5" fmla="*/ 0 h 371"/>
                  <a:gd name="T6" fmla="*/ 12 w 12"/>
                  <a:gd name="T7" fmla="*/ 371 h 371"/>
                  <a:gd name="T8" fmla="*/ 0 w 12"/>
                  <a:gd name="T9" fmla="*/ 371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1"/>
                  <a:gd name="T17" fmla="*/ 12 w 12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1">
                    <a:moveTo>
                      <a:pt x="0" y="371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371"/>
                    </a:lnTo>
                    <a:lnTo>
                      <a:pt x="0" y="371"/>
                    </a:lnTo>
                    <a:close/>
                  </a:path>
                </a:pathLst>
              </a:custGeom>
              <a:solidFill>
                <a:srgbClr val="97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5" name="Freeform 883">
                <a:extLst>
                  <a:ext uri="{FF2B5EF4-FFF2-40B4-BE49-F238E27FC236}">
                    <a16:creationId xmlns:a16="http://schemas.microsoft.com/office/drawing/2014/main" id="{5FECBA16-59DA-453B-80E0-4A9C5F0C0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2486"/>
                <a:ext cx="12" cy="373"/>
              </a:xfrm>
              <a:custGeom>
                <a:avLst/>
                <a:gdLst>
                  <a:gd name="T0" fmla="*/ 0 w 12"/>
                  <a:gd name="T1" fmla="*/ 373 h 373"/>
                  <a:gd name="T2" fmla="*/ 0 w 12"/>
                  <a:gd name="T3" fmla="*/ 4 h 373"/>
                  <a:gd name="T4" fmla="*/ 12 w 12"/>
                  <a:gd name="T5" fmla="*/ 0 h 373"/>
                  <a:gd name="T6" fmla="*/ 12 w 12"/>
                  <a:gd name="T7" fmla="*/ 373 h 373"/>
                  <a:gd name="T8" fmla="*/ 0 w 12"/>
                  <a:gd name="T9" fmla="*/ 37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3"/>
                  <a:gd name="T17" fmla="*/ 12 w 12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3">
                    <a:moveTo>
                      <a:pt x="0" y="373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373"/>
                    </a:lnTo>
                    <a:lnTo>
                      <a:pt x="0" y="37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6" name="Freeform 884">
                <a:extLst>
                  <a:ext uri="{FF2B5EF4-FFF2-40B4-BE49-F238E27FC236}">
                    <a16:creationId xmlns:a16="http://schemas.microsoft.com/office/drawing/2014/main" id="{C76BDB03-C1D9-4661-9795-0F7AE5750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2486"/>
                <a:ext cx="11" cy="373"/>
              </a:xfrm>
              <a:custGeom>
                <a:avLst/>
                <a:gdLst>
                  <a:gd name="T0" fmla="*/ 0 w 11"/>
                  <a:gd name="T1" fmla="*/ 373 h 373"/>
                  <a:gd name="T2" fmla="*/ 0 w 11"/>
                  <a:gd name="T3" fmla="*/ 2 h 373"/>
                  <a:gd name="T4" fmla="*/ 11 w 11"/>
                  <a:gd name="T5" fmla="*/ 0 h 373"/>
                  <a:gd name="T6" fmla="*/ 11 w 11"/>
                  <a:gd name="T7" fmla="*/ 373 h 373"/>
                  <a:gd name="T8" fmla="*/ 0 w 11"/>
                  <a:gd name="T9" fmla="*/ 37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73"/>
                  <a:gd name="T17" fmla="*/ 11 w 11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73">
                    <a:moveTo>
                      <a:pt x="0" y="373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73"/>
                    </a:lnTo>
                    <a:lnTo>
                      <a:pt x="0" y="37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7" name="Freeform 885">
                <a:extLst>
                  <a:ext uri="{FF2B5EF4-FFF2-40B4-BE49-F238E27FC236}">
                    <a16:creationId xmlns:a16="http://schemas.microsoft.com/office/drawing/2014/main" id="{A64BB2FA-5552-4E42-8D87-D46F42EEB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484"/>
                <a:ext cx="9" cy="375"/>
              </a:xfrm>
              <a:custGeom>
                <a:avLst/>
                <a:gdLst>
                  <a:gd name="T0" fmla="*/ 0 w 9"/>
                  <a:gd name="T1" fmla="*/ 375 h 375"/>
                  <a:gd name="T2" fmla="*/ 0 w 9"/>
                  <a:gd name="T3" fmla="*/ 2 h 375"/>
                  <a:gd name="T4" fmla="*/ 9 w 9"/>
                  <a:gd name="T5" fmla="*/ 0 h 375"/>
                  <a:gd name="T6" fmla="*/ 9 w 9"/>
                  <a:gd name="T7" fmla="*/ 375 h 375"/>
                  <a:gd name="T8" fmla="*/ 0 w 9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75"/>
                  <a:gd name="T17" fmla="*/ 9 w 9"/>
                  <a:gd name="T18" fmla="*/ 375 h 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75">
                    <a:moveTo>
                      <a:pt x="0" y="375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9A9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8" name="Freeform 886">
                <a:extLst>
                  <a:ext uri="{FF2B5EF4-FFF2-40B4-BE49-F238E27FC236}">
                    <a16:creationId xmlns:a16="http://schemas.microsoft.com/office/drawing/2014/main" id="{183909E7-8EF2-45A6-BE37-A3D1530DB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483"/>
                <a:ext cx="10" cy="376"/>
              </a:xfrm>
              <a:custGeom>
                <a:avLst/>
                <a:gdLst>
                  <a:gd name="T0" fmla="*/ 0 w 10"/>
                  <a:gd name="T1" fmla="*/ 376 h 376"/>
                  <a:gd name="T2" fmla="*/ 0 w 10"/>
                  <a:gd name="T3" fmla="*/ 3 h 376"/>
                  <a:gd name="T4" fmla="*/ 10 w 10"/>
                  <a:gd name="T5" fmla="*/ 0 h 376"/>
                  <a:gd name="T6" fmla="*/ 10 w 10"/>
                  <a:gd name="T7" fmla="*/ 376 h 376"/>
                  <a:gd name="T8" fmla="*/ 0 w 10"/>
                  <a:gd name="T9" fmla="*/ 37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76"/>
                  <a:gd name="T17" fmla="*/ 10 w 1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76">
                    <a:moveTo>
                      <a:pt x="0" y="376"/>
                    </a:moveTo>
                    <a:lnTo>
                      <a:pt x="0" y="3"/>
                    </a:lnTo>
                    <a:lnTo>
                      <a:pt x="10" y="0"/>
                    </a:lnTo>
                    <a:lnTo>
                      <a:pt x="10" y="37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9" name="Freeform 887">
                <a:extLst>
                  <a:ext uri="{FF2B5EF4-FFF2-40B4-BE49-F238E27FC236}">
                    <a16:creationId xmlns:a16="http://schemas.microsoft.com/office/drawing/2014/main" id="{0984DD88-FE43-43DB-BDC6-15895A3F3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483"/>
                <a:ext cx="12" cy="376"/>
              </a:xfrm>
              <a:custGeom>
                <a:avLst/>
                <a:gdLst>
                  <a:gd name="T0" fmla="*/ 0 w 12"/>
                  <a:gd name="T1" fmla="*/ 376 h 376"/>
                  <a:gd name="T2" fmla="*/ 0 w 12"/>
                  <a:gd name="T3" fmla="*/ 1 h 376"/>
                  <a:gd name="T4" fmla="*/ 12 w 12"/>
                  <a:gd name="T5" fmla="*/ 0 h 376"/>
                  <a:gd name="T6" fmla="*/ 12 w 12"/>
                  <a:gd name="T7" fmla="*/ 376 h 376"/>
                  <a:gd name="T8" fmla="*/ 0 w 12"/>
                  <a:gd name="T9" fmla="*/ 37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6"/>
                  <a:gd name="T17" fmla="*/ 12 w 12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6">
                    <a:moveTo>
                      <a:pt x="0" y="376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37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0" name="Freeform 888">
                <a:extLst>
                  <a:ext uri="{FF2B5EF4-FFF2-40B4-BE49-F238E27FC236}">
                    <a16:creationId xmlns:a16="http://schemas.microsoft.com/office/drawing/2014/main" id="{33B3D962-002F-46B5-BD62-88E18FC2F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481"/>
                <a:ext cx="11" cy="378"/>
              </a:xfrm>
              <a:custGeom>
                <a:avLst/>
                <a:gdLst>
                  <a:gd name="T0" fmla="*/ 0 w 11"/>
                  <a:gd name="T1" fmla="*/ 378 h 378"/>
                  <a:gd name="T2" fmla="*/ 0 w 11"/>
                  <a:gd name="T3" fmla="*/ 2 h 378"/>
                  <a:gd name="T4" fmla="*/ 11 w 11"/>
                  <a:gd name="T5" fmla="*/ 0 h 378"/>
                  <a:gd name="T6" fmla="*/ 11 w 11"/>
                  <a:gd name="T7" fmla="*/ 378 h 378"/>
                  <a:gd name="T8" fmla="*/ 0 w 11"/>
                  <a:gd name="T9" fmla="*/ 378 h 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78"/>
                  <a:gd name="T17" fmla="*/ 11 w 11"/>
                  <a:gd name="T18" fmla="*/ 378 h 3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78">
                    <a:moveTo>
                      <a:pt x="0" y="37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78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1" name="Freeform 889">
                <a:extLst>
                  <a:ext uri="{FF2B5EF4-FFF2-40B4-BE49-F238E27FC236}">
                    <a16:creationId xmlns:a16="http://schemas.microsoft.com/office/drawing/2014/main" id="{656D4373-C530-47A9-9D38-2B25F7C67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479"/>
                <a:ext cx="11" cy="380"/>
              </a:xfrm>
              <a:custGeom>
                <a:avLst/>
                <a:gdLst>
                  <a:gd name="T0" fmla="*/ 0 w 11"/>
                  <a:gd name="T1" fmla="*/ 380 h 380"/>
                  <a:gd name="T2" fmla="*/ 0 w 11"/>
                  <a:gd name="T3" fmla="*/ 4 h 380"/>
                  <a:gd name="T4" fmla="*/ 11 w 11"/>
                  <a:gd name="T5" fmla="*/ 0 h 380"/>
                  <a:gd name="T6" fmla="*/ 11 w 11"/>
                  <a:gd name="T7" fmla="*/ 380 h 380"/>
                  <a:gd name="T8" fmla="*/ 0 w 11"/>
                  <a:gd name="T9" fmla="*/ 38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80"/>
                  <a:gd name="T17" fmla="*/ 11 w 11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80">
                    <a:moveTo>
                      <a:pt x="0" y="380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80"/>
                    </a:lnTo>
                    <a:lnTo>
                      <a:pt x="0" y="380"/>
                    </a:lnTo>
                    <a:close/>
                  </a:path>
                </a:pathLst>
              </a:custGeom>
              <a:solidFill>
                <a:srgbClr val="9C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2" name="Freeform 890">
                <a:extLst>
                  <a:ext uri="{FF2B5EF4-FFF2-40B4-BE49-F238E27FC236}">
                    <a16:creationId xmlns:a16="http://schemas.microsoft.com/office/drawing/2014/main" id="{5FD33CD3-2190-4E1E-8602-C935E9306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479"/>
                <a:ext cx="10" cy="380"/>
              </a:xfrm>
              <a:custGeom>
                <a:avLst/>
                <a:gdLst>
                  <a:gd name="T0" fmla="*/ 0 w 10"/>
                  <a:gd name="T1" fmla="*/ 380 h 380"/>
                  <a:gd name="T2" fmla="*/ 0 w 10"/>
                  <a:gd name="T3" fmla="*/ 2 h 380"/>
                  <a:gd name="T4" fmla="*/ 10 w 10"/>
                  <a:gd name="T5" fmla="*/ 0 h 380"/>
                  <a:gd name="T6" fmla="*/ 10 w 10"/>
                  <a:gd name="T7" fmla="*/ 380 h 380"/>
                  <a:gd name="T8" fmla="*/ 0 w 10"/>
                  <a:gd name="T9" fmla="*/ 38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80"/>
                  <a:gd name="T17" fmla="*/ 10 w 10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80">
                    <a:moveTo>
                      <a:pt x="0" y="380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80"/>
                    </a:lnTo>
                    <a:lnTo>
                      <a:pt x="0" y="380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3" name="Freeform 891">
                <a:extLst>
                  <a:ext uri="{FF2B5EF4-FFF2-40B4-BE49-F238E27FC236}">
                    <a16:creationId xmlns:a16="http://schemas.microsoft.com/office/drawing/2014/main" id="{F800EAC5-72E6-4E2C-B3FC-026445458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2477"/>
                <a:ext cx="10" cy="382"/>
              </a:xfrm>
              <a:custGeom>
                <a:avLst/>
                <a:gdLst>
                  <a:gd name="T0" fmla="*/ 0 w 10"/>
                  <a:gd name="T1" fmla="*/ 382 h 382"/>
                  <a:gd name="T2" fmla="*/ 0 w 10"/>
                  <a:gd name="T3" fmla="*/ 2 h 382"/>
                  <a:gd name="T4" fmla="*/ 10 w 10"/>
                  <a:gd name="T5" fmla="*/ 0 h 382"/>
                  <a:gd name="T6" fmla="*/ 10 w 10"/>
                  <a:gd name="T7" fmla="*/ 382 h 382"/>
                  <a:gd name="T8" fmla="*/ 0 w 10"/>
                  <a:gd name="T9" fmla="*/ 382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82"/>
                  <a:gd name="T17" fmla="*/ 10 w 10"/>
                  <a:gd name="T18" fmla="*/ 382 h 3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82">
                    <a:moveTo>
                      <a:pt x="0" y="382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82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4" name="Freeform 892">
                <a:extLst>
                  <a:ext uri="{FF2B5EF4-FFF2-40B4-BE49-F238E27FC236}">
                    <a16:creationId xmlns:a16="http://schemas.microsoft.com/office/drawing/2014/main" id="{895926D3-189B-4C85-8FD7-94BDBFA29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475"/>
                <a:ext cx="12" cy="384"/>
              </a:xfrm>
              <a:custGeom>
                <a:avLst/>
                <a:gdLst>
                  <a:gd name="T0" fmla="*/ 0 w 12"/>
                  <a:gd name="T1" fmla="*/ 384 h 384"/>
                  <a:gd name="T2" fmla="*/ 0 w 12"/>
                  <a:gd name="T3" fmla="*/ 4 h 384"/>
                  <a:gd name="T4" fmla="*/ 12 w 12"/>
                  <a:gd name="T5" fmla="*/ 0 h 384"/>
                  <a:gd name="T6" fmla="*/ 12 w 12"/>
                  <a:gd name="T7" fmla="*/ 384 h 384"/>
                  <a:gd name="T8" fmla="*/ 0 w 12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84"/>
                  <a:gd name="T17" fmla="*/ 12 w 12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84">
                    <a:moveTo>
                      <a:pt x="0" y="384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5" name="Freeform 893">
                <a:extLst>
                  <a:ext uri="{FF2B5EF4-FFF2-40B4-BE49-F238E27FC236}">
                    <a16:creationId xmlns:a16="http://schemas.microsoft.com/office/drawing/2014/main" id="{365284A1-0A39-4416-8E34-C2E4FB3F8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473"/>
                <a:ext cx="11" cy="386"/>
              </a:xfrm>
              <a:custGeom>
                <a:avLst/>
                <a:gdLst>
                  <a:gd name="T0" fmla="*/ 0 w 11"/>
                  <a:gd name="T1" fmla="*/ 386 h 386"/>
                  <a:gd name="T2" fmla="*/ 0 w 11"/>
                  <a:gd name="T3" fmla="*/ 4 h 386"/>
                  <a:gd name="T4" fmla="*/ 11 w 11"/>
                  <a:gd name="T5" fmla="*/ 0 h 386"/>
                  <a:gd name="T6" fmla="*/ 11 w 11"/>
                  <a:gd name="T7" fmla="*/ 386 h 386"/>
                  <a:gd name="T8" fmla="*/ 0 w 11"/>
                  <a:gd name="T9" fmla="*/ 386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86"/>
                  <a:gd name="T17" fmla="*/ 11 w 11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86">
                    <a:moveTo>
                      <a:pt x="0" y="386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386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6" name="Freeform 894">
                <a:extLst>
                  <a:ext uri="{FF2B5EF4-FFF2-40B4-BE49-F238E27FC236}">
                    <a16:creationId xmlns:a16="http://schemas.microsoft.com/office/drawing/2014/main" id="{88A734D8-AFB7-4E2C-9402-58BBB749F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473"/>
                <a:ext cx="11" cy="386"/>
              </a:xfrm>
              <a:custGeom>
                <a:avLst/>
                <a:gdLst>
                  <a:gd name="T0" fmla="*/ 0 w 11"/>
                  <a:gd name="T1" fmla="*/ 386 h 386"/>
                  <a:gd name="T2" fmla="*/ 0 w 11"/>
                  <a:gd name="T3" fmla="*/ 2 h 386"/>
                  <a:gd name="T4" fmla="*/ 11 w 11"/>
                  <a:gd name="T5" fmla="*/ 0 h 386"/>
                  <a:gd name="T6" fmla="*/ 11 w 11"/>
                  <a:gd name="T7" fmla="*/ 386 h 386"/>
                  <a:gd name="T8" fmla="*/ 0 w 11"/>
                  <a:gd name="T9" fmla="*/ 386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86"/>
                  <a:gd name="T17" fmla="*/ 11 w 11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86">
                    <a:moveTo>
                      <a:pt x="0" y="38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86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7" name="Freeform 895">
                <a:extLst>
                  <a:ext uri="{FF2B5EF4-FFF2-40B4-BE49-F238E27FC236}">
                    <a16:creationId xmlns:a16="http://schemas.microsoft.com/office/drawing/2014/main" id="{A43ED7AA-3B20-44C8-9017-650890BBC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2471"/>
                <a:ext cx="12" cy="388"/>
              </a:xfrm>
              <a:custGeom>
                <a:avLst/>
                <a:gdLst>
                  <a:gd name="T0" fmla="*/ 0 w 12"/>
                  <a:gd name="T1" fmla="*/ 388 h 388"/>
                  <a:gd name="T2" fmla="*/ 0 w 12"/>
                  <a:gd name="T3" fmla="*/ 2 h 388"/>
                  <a:gd name="T4" fmla="*/ 12 w 12"/>
                  <a:gd name="T5" fmla="*/ 0 h 388"/>
                  <a:gd name="T6" fmla="*/ 12 w 12"/>
                  <a:gd name="T7" fmla="*/ 388 h 388"/>
                  <a:gd name="T8" fmla="*/ 0 w 12"/>
                  <a:gd name="T9" fmla="*/ 388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88"/>
                  <a:gd name="T17" fmla="*/ 12 w 12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88">
                    <a:moveTo>
                      <a:pt x="0" y="38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8" name="Freeform 896">
                <a:extLst>
                  <a:ext uri="{FF2B5EF4-FFF2-40B4-BE49-F238E27FC236}">
                    <a16:creationId xmlns:a16="http://schemas.microsoft.com/office/drawing/2014/main" id="{DE261EBD-B782-4E88-8A90-FCD94D418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469"/>
                <a:ext cx="10" cy="390"/>
              </a:xfrm>
              <a:custGeom>
                <a:avLst/>
                <a:gdLst>
                  <a:gd name="T0" fmla="*/ 0 w 10"/>
                  <a:gd name="T1" fmla="*/ 390 h 390"/>
                  <a:gd name="T2" fmla="*/ 0 w 10"/>
                  <a:gd name="T3" fmla="*/ 4 h 390"/>
                  <a:gd name="T4" fmla="*/ 10 w 10"/>
                  <a:gd name="T5" fmla="*/ 0 h 390"/>
                  <a:gd name="T6" fmla="*/ 10 w 10"/>
                  <a:gd name="T7" fmla="*/ 390 h 390"/>
                  <a:gd name="T8" fmla="*/ 0 w 10"/>
                  <a:gd name="T9" fmla="*/ 390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90"/>
                  <a:gd name="T17" fmla="*/ 10 w 10"/>
                  <a:gd name="T18" fmla="*/ 390 h 3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90">
                    <a:moveTo>
                      <a:pt x="0" y="390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A0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9" name="Freeform 897">
                <a:extLst>
                  <a:ext uri="{FF2B5EF4-FFF2-40B4-BE49-F238E27FC236}">
                    <a16:creationId xmlns:a16="http://schemas.microsoft.com/office/drawing/2014/main" id="{20BF92AE-9982-4EDD-AB98-B47710102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469"/>
                <a:ext cx="9" cy="390"/>
              </a:xfrm>
              <a:custGeom>
                <a:avLst/>
                <a:gdLst>
                  <a:gd name="T0" fmla="*/ 0 w 9"/>
                  <a:gd name="T1" fmla="*/ 390 h 390"/>
                  <a:gd name="T2" fmla="*/ 0 w 9"/>
                  <a:gd name="T3" fmla="*/ 2 h 390"/>
                  <a:gd name="T4" fmla="*/ 9 w 9"/>
                  <a:gd name="T5" fmla="*/ 0 h 390"/>
                  <a:gd name="T6" fmla="*/ 9 w 9"/>
                  <a:gd name="T7" fmla="*/ 390 h 390"/>
                  <a:gd name="T8" fmla="*/ 0 w 9"/>
                  <a:gd name="T9" fmla="*/ 390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90"/>
                  <a:gd name="T17" fmla="*/ 9 w 9"/>
                  <a:gd name="T18" fmla="*/ 390 h 3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90">
                    <a:moveTo>
                      <a:pt x="0" y="39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A1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0" name="Freeform 898">
                <a:extLst>
                  <a:ext uri="{FF2B5EF4-FFF2-40B4-BE49-F238E27FC236}">
                    <a16:creationId xmlns:a16="http://schemas.microsoft.com/office/drawing/2014/main" id="{8AE09E6C-8C1B-404E-B1C9-3EBFD1841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467"/>
                <a:ext cx="11" cy="392"/>
              </a:xfrm>
              <a:custGeom>
                <a:avLst/>
                <a:gdLst>
                  <a:gd name="T0" fmla="*/ 0 w 11"/>
                  <a:gd name="T1" fmla="*/ 392 h 392"/>
                  <a:gd name="T2" fmla="*/ 0 w 11"/>
                  <a:gd name="T3" fmla="*/ 2 h 392"/>
                  <a:gd name="T4" fmla="*/ 11 w 11"/>
                  <a:gd name="T5" fmla="*/ 0 h 392"/>
                  <a:gd name="T6" fmla="*/ 11 w 11"/>
                  <a:gd name="T7" fmla="*/ 392 h 392"/>
                  <a:gd name="T8" fmla="*/ 0 w 11"/>
                  <a:gd name="T9" fmla="*/ 392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92"/>
                  <a:gd name="T17" fmla="*/ 11 w 11"/>
                  <a:gd name="T18" fmla="*/ 392 h 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92">
                    <a:moveTo>
                      <a:pt x="0" y="39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92"/>
                    </a:lnTo>
                    <a:lnTo>
                      <a:pt x="0" y="392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1" name="Freeform 899">
                <a:extLst>
                  <a:ext uri="{FF2B5EF4-FFF2-40B4-BE49-F238E27FC236}">
                    <a16:creationId xmlns:a16="http://schemas.microsoft.com/office/drawing/2014/main" id="{B1F65800-05AF-4930-AA89-61B6EA5D5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2465"/>
                <a:ext cx="12" cy="394"/>
              </a:xfrm>
              <a:custGeom>
                <a:avLst/>
                <a:gdLst>
                  <a:gd name="T0" fmla="*/ 0 w 12"/>
                  <a:gd name="T1" fmla="*/ 394 h 394"/>
                  <a:gd name="T2" fmla="*/ 0 w 12"/>
                  <a:gd name="T3" fmla="*/ 4 h 394"/>
                  <a:gd name="T4" fmla="*/ 12 w 12"/>
                  <a:gd name="T5" fmla="*/ 0 h 394"/>
                  <a:gd name="T6" fmla="*/ 12 w 12"/>
                  <a:gd name="T7" fmla="*/ 394 h 394"/>
                  <a:gd name="T8" fmla="*/ 0 w 12"/>
                  <a:gd name="T9" fmla="*/ 394 h 3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94"/>
                  <a:gd name="T17" fmla="*/ 12 w 12"/>
                  <a:gd name="T18" fmla="*/ 394 h 3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94">
                    <a:moveTo>
                      <a:pt x="0" y="394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A2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2" name="Freeform 900">
                <a:extLst>
                  <a:ext uri="{FF2B5EF4-FFF2-40B4-BE49-F238E27FC236}">
                    <a16:creationId xmlns:a16="http://schemas.microsoft.com/office/drawing/2014/main" id="{3DE36693-5DDC-4353-A453-7A49F597C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465"/>
                <a:ext cx="12" cy="394"/>
              </a:xfrm>
              <a:custGeom>
                <a:avLst/>
                <a:gdLst>
                  <a:gd name="T0" fmla="*/ 0 w 12"/>
                  <a:gd name="T1" fmla="*/ 394 h 394"/>
                  <a:gd name="T2" fmla="*/ 0 w 12"/>
                  <a:gd name="T3" fmla="*/ 2 h 394"/>
                  <a:gd name="T4" fmla="*/ 12 w 12"/>
                  <a:gd name="T5" fmla="*/ 0 h 394"/>
                  <a:gd name="T6" fmla="*/ 12 w 12"/>
                  <a:gd name="T7" fmla="*/ 394 h 394"/>
                  <a:gd name="T8" fmla="*/ 0 w 12"/>
                  <a:gd name="T9" fmla="*/ 394 h 3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94"/>
                  <a:gd name="T17" fmla="*/ 12 w 12"/>
                  <a:gd name="T18" fmla="*/ 394 h 3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94">
                    <a:moveTo>
                      <a:pt x="0" y="394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3" name="Freeform 901">
                <a:extLst>
                  <a:ext uri="{FF2B5EF4-FFF2-40B4-BE49-F238E27FC236}">
                    <a16:creationId xmlns:a16="http://schemas.microsoft.com/office/drawing/2014/main" id="{F976870A-2386-41B7-AA7D-A4C8421BA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463"/>
                <a:ext cx="10" cy="396"/>
              </a:xfrm>
              <a:custGeom>
                <a:avLst/>
                <a:gdLst>
                  <a:gd name="T0" fmla="*/ 0 w 10"/>
                  <a:gd name="T1" fmla="*/ 396 h 396"/>
                  <a:gd name="T2" fmla="*/ 0 w 10"/>
                  <a:gd name="T3" fmla="*/ 2 h 396"/>
                  <a:gd name="T4" fmla="*/ 10 w 10"/>
                  <a:gd name="T5" fmla="*/ 0 h 396"/>
                  <a:gd name="T6" fmla="*/ 10 w 10"/>
                  <a:gd name="T7" fmla="*/ 396 h 396"/>
                  <a:gd name="T8" fmla="*/ 0 w 10"/>
                  <a:gd name="T9" fmla="*/ 396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96"/>
                  <a:gd name="T17" fmla="*/ 10 w 10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96">
                    <a:moveTo>
                      <a:pt x="0" y="396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396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4" name="Freeform 902">
                <a:extLst>
                  <a:ext uri="{FF2B5EF4-FFF2-40B4-BE49-F238E27FC236}">
                    <a16:creationId xmlns:a16="http://schemas.microsoft.com/office/drawing/2014/main" id="{51BFDF82-EECE-41E8-8933-0D46056A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461"/>
                <a:ext cx="9" cy="398"/>
              </a:xfrm>
              <a:custGeom>
                <a:avLst/>
                <a:gdLst>
                  <a:gd name="T0" fmla="*/ 0 w 9"/>
                  <a:gd name="T1" fmla="*/ 398 h 398"/>
                  <a:gd name="T2" fmla="*/ 0 w 9"/>
                  <a:gd name="T3" fmla="*/ 4 h 398"/>
                  <a:gd name="T4" fmla="*/ 9 w 9"/>
                  <a:gd name="T5" fmla="*/ 0 h 398"/>
                  <a:gd name="T6" fmla="*/ 9 w 9"/>
                  <a:gd name="T7" fmla="*/ 398 h 398"/>
                  <a:gd name="T8" fmla="*/ 0 w 9"/>
                  <a:gd name="T9" fmla="*/ 39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98"/>
                  <a:gd name="T17" fmla="*/ 9 w 9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98">
                    <a:moveTo>
                      <a:pt x="0" y="398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5" name="Freeform 903">
                <a:extLst>
                  <a:ext uri="{FF2B5EF4-FFF2-40B4-BE49-F238E27FC236}">
                    <a16:creationId xmlns:a16="http://schemas.microsoft.com/office/drawing/2014/main" id="{FCE0C581-BAF2-40DE-BB28-4168D90F6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461"/>
                <a:ext cx="11" cy="398"/>
              </a:xfrm>
              <a:custGeom>
                <a:avLst/>
                <a:gdLst>
                  <a:gd name="T0" fmla="*/ 0 w 11"/>
                  <a:gd name="T1" fmla="*/ 398 h 398"/>
                  <a:gd name="T2" fmla="*/ 0 w 11"/>
                  <a:gd name="T3" fmla="*/ 2 h 398"/>
                  <a:gd name="T4" fmla="*/ 11 w 11"/>
                  <a:gd name="T5" fmla="*/ 0 h 398"/>
                  <a:gd name="T6" fmla="*/ 11 w 11"/>
                  <a:gd name="T7" fmla="*/ 398 h 398"/>
                  <a:gd name="T8" fmla="*/ 0 w 11"/>
                  <a:gd name="T9" fmla="*/ 39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98"/>
                  <a:gd name="T17" fmla="*/ 11 w 1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98">
                    <a:moveTo>
                      <a:pt x="0" y="39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398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6" name="Freeform 904">
                <a:extLst>
                  <a:ext uri="{FF2B5EF4-FFF2-40B4-BE49-F238E27FC236}">
                    <a16:creationId xmlns:a16="http://schemas.microsoft.com/office/drawing/2014/main" id="{FA8E0893-17B7-40BF-8FC9-57824767E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460"/>
                <a:ext cx="12" cy="399"/>
              </a:xfrm>
              <a:custGeom>
                <a:avLst/>
                <a:gdLst>
                  <a:gd name="T0" fmla="*/ 0 w 12"/>
                  <a:gd name="T1" fmla="*/ 399 h 399"/>
                  <a:gd name="T2" fmla="*/ 0 w 12"/>
                  <a:gd name="T3" fmla="*/ 1 h 399"/>
                  <a:gd name="T4" fmla="*/ 12 w 12"/>
                  <a:gd name="T5" fmla="*/ 0 h 399"/>
                  <a:gd name="T6" fmla="*/ 12 w 12"/>
                  <a:gd name="T7" fmla="*/ 399 h 399"/>
                  <a:gd name="T8" fmla="*/ 0 w 12"/>
                  <a:gd name="T9" fmla="*/ 399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99"/>
                  <a:gd name="T17" fmla="*/ 12 w 12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99">
                    <a:moveTo>
                      <a:pt x="0" y="399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399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7" name="Freeform 905">
                <a:extLst>
                  <a:ext uri="{FF2B5EF4-FFF2-40B4-BE49-F238E27FC236}">
                    <a16:creationId xmlns:a16="http://schemas.microsoft.com/office/drawing/2014/main" id="{CBCB5D66-388E-4A33-B755-21665C0C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2458"/>
                <a:ext cx="12" cy="401"/>
              </a:xfrm>
              <a:custGeom>
                <a:avLst/>
                <a:gdLst>
                  <a:gd name="T0" fmla="*/ 0 w 12"/>
                  <a:gd name="T1" fmla="*/ 401 h 401"/>
                  <a:gd name="T2" fmla="*/ 0 w 12"/>
                  <a:gd name="T3" fmla="*/ 3 h 401"/>
                  <a:gd name="T4" fmla="*/ 12 w 12"/>
                  <a:gd name="T5" fmla="*/ 0 h 401"/>
                  <a:gd name="T6" fmla="*/ 12 w 12"/>
                  <a:gd name="T7" fmla="*/ 401 h 401"/>
                  <a:gd name="T8" fmla="*/ 0 w 12"/>
                  <a:gd name="T9" fmla="*/ 401 h 4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01"/>
                  <a:gd name="T17" fmla="*/ 12 w 12"/>
                  <a:gd name="T18" fmla="*/ 401 h 4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01">
                    <a:moveTo>
                      <a:pt x="0" y="401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8" name="Freeform 906">
                <a:extLst>
                  <a:ext uri="{FF2B5EF4-FFF2-40B4-BE49-F238E27FC236}">
                    <a16:creationId xmlns:a16="http://schemas.microsoft.com/office/drawing/2014/main" id="{20E5898E-BF57-4B90-9D46-7B5CC34A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" y="2456"/>
                <a:ext cx="9" cy="403"/>
              </a:xfrm>
              <a:custGeom>
                <a:avLst/>
                <a:gdLst>
                  <a:gd name="T0" fmla="*/ 0 w 9"/>
                  <a:gd name="T1" fmla="*/ 403 h 403"/>
                  <a:gd name="T2" fmla="*/ 0 w 9"/>
                  <a:gd name="T3" fmla="*/ 4 h 403"/>
                  <a:gd name="T4" fmla="*/ 9 w 9"/>
                  <a:gd name="T5" fmla="*/ 0 h 403"/>
                  <a:gd name="T6" fmla="*/ 9 w 9"/>
                  <a:gd name="T7" fmla="*/ 403 h 403"/>
                  <a:gd name="T8" fmla="*/ 0 w 9"/>
                  <a:gd name="T9" fmla="*/ 403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03"/>
                  <a:gd name="T17" fmla="*/ 9 w 9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03">
                    <a:moveTo>
                      <a:pt x="0" y="403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A6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9" name="Freeform 907">
                <a:extLst>
                  <a:ext uri="{FF2B5EF4-FFF2-40B4-BE49-F238E27FC236}">
                    <a16:creationId xmlns:a16="http://schemas.microsoft.com/office/drawing/2014/main" id="{0C060EC8-4A46-405A-A59E-C687B7C4E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456"/>
                <a:ext cx="9" cy="403"/>
              </a:xfrm>
              <a:custGeom>
                <a:avLst/>
                <a:gdLst>
                  <a:gd name="T0" fmla="*/ 0 w 9"/>
                  <a:gd name="T1" fmla="*/ 403 h 403"/>
                  <a:gd name="T2" fmla="*/ 0 w 9"/>
                  <a:gd name="T3" fmla="*/ 2 h 403"/>
                  <a:gd name="T4" fmla="*/ 9 w 9"/>
                  <a:gd name="T5" fmla="*/ 0 h 403"/>
                  <a:gd name="T6" fmla="*/ 9 w 9"/>
                  <a:gd name="T7" fmla="*/ 403 h 403"/>
                  <a:gd name="T8" fmla="*/ 0 w 9"/>
                  <a:gd name="T9" fmla="*/ 403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03"/>
                  <a:gd name="T17" fmla="*/ 9 w 9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03">
                    <a:moveTo>
                      <a:pt x="0" y="403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0" name="Freeform 908">
                <a:extLst>
                  <a:ext uri="{FF2B5EF4-FFF2-40B4-BE49-F238E27FC236}">
                    <a16:creationId xmlns:a16="http://schemas.microsoft.com/office/drawing/2014/main" id="{B25333B1-6C10-402C-88BC-6FE1A58B9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454"/>
                <a:ext cx="12" cy="405"/>
              </a:xfrm>
              <a:custGeom>
                <a:avLst/>
                <a:gdLst>
                  <a:gd name="T0" fmla="*/ 0 w 12"/>
                  <a:gd name="T1" fmla="*/ 405 h 405"/>
                  <a:gd name="T2" fmla="*/ 0 w 12"/>
                  <a:gd name="T3" fmla="*/ 2 h 405"/>
                  <a:gd name="T4" fmla="*/ 12 w 12"/>
                  <a:gd name="T5" fmla="*/ 0 h 405"/>
                  <a:gd name="T6" fmla="*/ 12 w 12"/>
                  <a:gd name="T7" fmla="*/ 405 h 405"/>
                  <a:gd name="T8" fmla="*/ 0 w 12"/>
                  <a:gd name="T9" fmla="*/ 405 h 4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05"/>
                  <a:gd name="T17" fmla="*/ 12 w 12"/>
                  <a:gd name="T18" fmla="*/ 405 h 4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05">
                    <a:moveTo>
                      <a:pt x="0" y="40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1" name="Freeform 909">
                <a:extLst>
                  <a:ext uri="{FF2B5EF4-FFF2-40B4-BE49-F238E27FC236}">
                    <a16:creationId xmlns:a16="http://schemas.microsoft.com/office/drawing/2014/main" id="{59DD28ED-4F62-4C41-BA06-34B7C3D3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2452"/>
                <a:ext cx="12" cy="407"/>
              </a:xfrm>
              <a:custGeom>
                <a:avLst/>
                <a:gdLst>
                  <a:gd name="T0" fmla="*/ 0 w 12"/>
                  <a:gd name="T1" fmla="*/ 407 h 407"/>
                  <a:gd name="T2" fmla="*/ 0 w 12"/>
                  <a:gd name="T3" fmla="*/ 4 h 407"/>
                  <a:gd name="T4" fmla="*/ 12 w 12"/>
                  <a:gd name="T5" fmla="*/ 0 h 407"/>
                  <a:gd name="T6" fmla="*/ 12 w 12"/>
                  <a:gd name="T7" fmla="*/ 407 h 407"/>
                  <a:gd name="T8" fmla="*/ 0 w 12"/>
                  <a:gd name="T9" fmla="*/ 407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07"/>
                  <a:gd name="T17" fmla="*/ 12 w 12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07">
                    <a:moveTo>
                      <a:pt x="0" y="407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A8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2" name="Freeform 910">
                <a:extLst>
                  <a:ext uri="{FF2B5EF4-FFF2-40B4-BE49-F238E27FC236}">
                    <a16:creationId xmlns:a16="http://schemas.microsoft.com/office/drawing/2014/main" id="{C3207117-45D6-42BF-9B6C-01D9C12FF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2452"/>
                <a:ext cx="11" cy="407"/>
              </a:xfrm>
              <a:custGeom>
                <a:avLst/>
                <a:gdLst>
                  <a:gd name="T0" fmla="*/ 0 w 11"/>
                  <a:gd name="T1" fmla="*/ 407 h 407"/>
                  <a:gd name="T2" fmla="*/ 0 w 11"/>
                  <a:gd name="T3" fmla="*/ 2 h 407"/>
                  <a:gd name="T4" fmla="*/ 11 w 11"/>
                  <a:gd name="T5" fmla="*/ 0 h 407"/>
                  <a:gd name="T6" fmla="*/ 11 w 11"/>
                  <a:gd name="T7" fmla="*/ 407 h 407"/>
                  <a:gd name="T8" fmla="*/ 0 w 11"/>
                  <a:gd name="T9" fmla="*/ 407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07"/>
                  <a:gd name="T17" fmla="*/ 11 w 11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07">
                    <a:moveTo>
                      <a:pt x="0" y="407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07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3" name="Freeform 911">
                <a:extLst>
                  <a:ext uri="{FF2B5EF4-FFF2-40B4-BE49-F238E27FC236}">
                    <a16:creationId xmlns:a16="http://schemas.microsoft.com/office/drawing/2014/main" id="{136D7D3E-A890-4AE0-B671-CB4BBB5E0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450"/>
                <a:ext cx="9" cy="409"/>
              </a:xfrm>
              <a:custGeom>
                <a:avLst/>
                <a:gdLst>
                  <a:gd name="T0" fmla="*/ 0 w 9"/>
                  <a:gd name="T1" fmla="*/ 409 h 409"/>
                  <a:gd name="T2" fmla="*/ 0 w 9"/>
                  <a:gd name="T3" fmla="*/ 2 h 409"/>
                  <a:gd name="T4" fmla="*/ 9 w 9"/>
                  <a:gd name="T5" fmla="*/ 0 h 409"/>
                  <a:gd name="T6" fmla="*/ 9 w 9"/>
                  <a:gd name="T7" fmla="*/ 409 h 409"/>
                  <a:gd name="T8" fmla="*/ 0 w 9"/>
                  <a:gd name="T9" fmla="*/ 409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09"/>
                  <a:gd name="T17" fmla="*/ 9 w 9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09">
                    <a:moveTo>
                      <a:pt x="0" y="409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09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4" name="Freeform 912">
                <a:extLst>
                  <a:ext uri="{FF2B5EF4-FFF2-40B4-BE49-F238E27FC236}">
                    <a16:creationId xmlns:a16="http://schemas.microsoft.com/office/drawing/2014/main" id="{29F0907A-909A-46F7-B326-8AB0D111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448"/>
                <a:ext cx="10" cy="411"/>
              </a:xfrm>
              <a:custGeom>
                <a:avLst/>
                <a:gdLst>
                  <a:gd name="T0" fmla="*/ 0 w 10"/>
                  <a:gd name="T1" fmla="*/ 411 h 411"/>
                  <a:gd name="T2" fmla="*/ 0 w 10"/>
                  <a:gd name="T3" fmla="*/ 4 h 411"/>
                  <a:gd name="T4" fmla="*/ 10 w 10"/>
                  <a:gd name="T5" fmla="*/ 0 h 411"/>
                  <a:gd name="T6" fmla="*/ 10 w 10"/>
                  <a:gd name="T7" fmla="*/ 411 h 411"/>
                  <a:gd name="T8" fmla="*/ 0 w 10"/>
                  <a:gd name="T9" fmla="*/ 411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11"/>
                  <a:gd name="T17" fmla="*/ 10 w 10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11">
                    <a:moveTo>
                      <a:pt x="0" y="411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5" name="Freeform 913">
                <a:extLst>
                  <a:ext uri="{FF2B5EF4-FFF2-40B4-BE49-F238E27FC236}">
                    <a16:creationId xmlns:a16="http://schemas.microsoft.com/office/drawing/2014/main" id="{A2FF19B9-66C5-4400-869D-42250FD71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2448"/>
                <a:ext cx="12" cy="411"/>
              </a:xfrm>
              <a:custGeom>
                <a:avLst/>
                <a:gdLst>
                  <a:gd name="T0" fmla="*/ 0 w 12"/>
                  <a:gd name="T1" fmla="*/ 411 h 411"/>
                  <a:gd name="T2" fmla="*/ 0 w 12"/>
                  <a:gd name="T3" fmla="*/ 2 h 411"/>
                  <a:gd name="T4" fmla="*/ 12 w 12"/>
                  <a:gd name="T5" fmla="*/ 0 h 411"/>
                  <a:gd name="T6" fmla="*/ 12 w 12"/>
                  <a:gd name="T7" fmla="*/ 411 h 411"/>
                  <a:gd name="T8" fmla="*/ 0 w 12"/>
                  <a:gd name="T9" fmla="*/ 411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11"/>
                  <a:gd name="T17" fmla="*/ 12 w 12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11">
                    <a:moveTo>
                      <a:pt x="0" y="41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6" name="Freeform 914">
                <a:extLst>
                  <a:ext uri="{FF2B5EF4-FFF2-40B4-BE49-F238E27FC236}">
                    <a16:creationId xmlns:a16="http://schemas.microsoft.com/office/drawing/2014/main" id="{06C88904-8BF5-4AAD-BBD7-C572B242B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446"/>
                <a:ext cx="12" cy="413"/>
              </a:xfrm>
              <a:custGeom>
                <a:avLst/>
                <a:gdLst>
                  <a:gd name="T0" fmla="*/ 0 w 12"/>
                  <a:gd name="T1" fmla="*/ 413 h 413"/>
                  <a:gd name="T2" fmla="*/ 0 w 12"/>
                  <a:gd name="T3" fmla="*/ 2 h 413"/>
                  <a:gd name="T4" fmla="*/ 12 w 12"/>
                  <a:gd name="T5" fmla="*/ 0 h 413"/>
                  <a:gd name="T6" fmla="*/ 12 w 12"/>
                  <a:gd name="T7" fmla="*/ 413 h 413"/>
                  <a:gd name="T8" fmla="*/ 0 w 12"/>
                  <a:gd name="T9" fmla="*/ 413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13"/>
                  <a:gd name="T17" fmla="*/ 12 w 12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13">
                    <a:moveTo>
                      <a:pt x="0" y="413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7" name="Freeform 915">
                <a:extLst>
                  <a:ext uri="{FF2B5EF4-FFF2-40B4-BE49-F238E27FC236}">
                    <a16:creationId xmlns:a16="http://schemas.microsoft.com/office/drawing/2014/main" id="{3BF2DE53-2567-487D-B030-F7DC0CEC1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444"/>
                <a:ext cx="11" cy="415"/>
              </a:xfrm>
              <a:custGeom>
                <a:avLst/>
                <a:gdLst>
                  <a:gd name="T0" fmla="*/ 0 w 11"/>
                  <a:gd name="T1" fmla="*/ 415 h 415"/>
                  <a:gd name="T2" fmla="*/ 0 w 11"/>
                  <a:gd name="T3" fmla="*/ 4 h 415"/>
                  <a:gd name="T4" fmla="*/ 11 w 11"/>
                  <a:gd name="T5" fmla="*/ 0 h 415"/>
                  <a:gd name="T6" fmla="*/ 11 w 11"/>
                  <a:gd name="T7" fmla="*/ 415 h 415"/>
                  <a:gd name="T8" fmla="*/ 0 w 11"/>
                  <a:gd name="T9" fmla="*/ 415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15"/>
                  <a:gd name="T17" fmla="*/ 11 w 11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15">
                    <a:moveTo>
                      <a:pt x="0" y="415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15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8" name="Freeform 916">
                <a:extLst>
                  <a:ext uri="{FF2B5EF4-FFF2-40B4-BE49-F238E27FC236}">
                    <a16:creationId xmlns:a16="http://schemas.microsoft.com/office/drawing/2014/main" id="{C0490595-4CD7-4071-83AC-A65F596BC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442"/>
                <a:ext cx="9" cy="417"/>
              </a:xfrm>
              <a:custGeom>
                <a:avLst/>
                <a:gdLst>
                  <a:gd name="T0" fmla="*/ 0 w 9"/>
                  <a:gd name="T1" fmla="*/ 417 h 417"/>
                  <a:gd name="T2" fmla="*/ 0 w 9"/>
                  <a:gd name="T3" fmla="*/ 4 h 417"/>
                  <a:gd name="T4" fmla="*/ 9 w 9"/>
                  <a:gd name="T5" fmla="*/ 0 h 417"/>
                  <a:gd name="T6" fmla="*/ 9 w 9"/>
                  <a:gd name="T7" fmla="*/ 417 h 417"/>
                  <a:gd name="T8" fmla="*/ 0 w 9"/>
                  <a:gd name="T9" fmla="*/ 417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17"/>
                  <a:gd name="T17" fmla="*/ 9 w 9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17">
                    <a:moveTo>
                      <a:pt x="0" y="417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9" name="Freeform 917">
                <a:extLst>
                  <a:ext uri="{FF2B5EF4-FFF2-40B4-BE49-F238E27FC236}">
                    <a16:creationId xmlns:a16="http://schemas.microsoft.com/office/drawing/2014/main" id="{3D08BE2D-CBE4-46C0-91B1-87458752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2442"/>
                <a:ext cx="10" cy="417"/>
              </a:xfrm>
              <a:custGeom>
                <a:avLst/>
                <a:gdLst>
                  <a:gd name="T0" fmla="*/ 0 w 10"/>
                  <a:gd name="T1" fmla="*/ 417 h 417"/>
                  <a:gd name="T2" fmla="*/ 0 w 10"/>
                  <a:gd name="T3" fmla="*/ 2 h 417"/>
                  <a:gd name="T4" fmla="*/ 10 w 10"/>
                  <a:gd name="T5" fmla="*/ 0 h 417"/>
                  <a:gd name="T6" fmla="*/ 10 w 10"/>
                  <a:gd name="T7" fmla="*/ 417 h 417"/>
                  <a:gd name="T8" fmla="*/ 0 w 10"/>
                  <a:gd name="T9" fmla="*/ 417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17"/>
                  <a:gd name="T17" fmla="*/ 10 w 10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17">
                    <a:moveTo>
                      <a:pt x="0" y="41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AF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0" name="Freeform 918">
                <a:extLst>
                  <a:ext uri="{FF2B5EF4-FFF2-40B4-BE49-F238E27FC236}">
                    <a16:creationId xmlns:a16="http://schemas.microsoft.com/office/drawing/2014/main" id="{5EDF9051-DA2F-4D30-9F1E-E42915706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440"/>
                <a:ext cx="12" cy="419"/>
              </a:xfrm>
              <a:custGeom>
                <a:avLst/>
                <a:gdLst>
                  <a:gd name="T0" fmla="*/ 0 w 12"/>
                  <a:gd name="T1" fmla="*/ 419 h 419"/>
                  <a:gd name="T2" fmla="*/ 0 w 12"/>
                  <a:gd name="T3" fmla="*/ 2 h 419"/>
                  <a:gd name="T4" fmla="*/ 12 w 12"/>
                  <a:gd name="T5" fmla="*/ 0 h 419"/>
                  <a:gd name="T6" fmla="*/ 12 w 12"/>
                  <a:gd name="T7" fmla="*/ 419 h 419"/>
                  <a:gd name="T8" fmla="*/ 0 w 12"/>
                  <a:gd name="T9" fmla="*/ 419 h 4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19"/>
                  <a:gd name="T17" fmla="*/ 12 w 12"/>
                  <a:gd name="T18" fmla="*/ 419 h 4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19">
                    <a:moveTo>
                      <a:pt x="0" y="419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2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1" name="Freeform 919">
                <a:extLst>
                  <a:ext uri="{FF2B5EF4-FFF2-40B4-BE49-F238E27FC236}">
                    <a16:creationId xmlns:a16="http://schemas.microsoft.com/office/drawing/2014/main" id="{23E4DD95-F324-424A-A3CC-7F71A179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4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4 h 421"/>
                  <a:gd name="T4" fmla="*/ 11 w 11"/>
                  <a:gd name="T5" fmla="*/ 0 h 421"/>
                  <a:gd name="T6" fmla="*/ 11 w 11"/>
                  <a:gd name="T7" fmla="*/ 421 h 421"/>
                  <a:gd name="T8" fmla="*/ 0 w 11"/>
                  <a:gd name="T9" fmla="*/ 421 h 4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1"/>
                  <a:gd name="T17" fmla="*/ 11 w 11"/>
                  <a:gd name="T18" fmla="*/ 421 h 4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1">
                    <a:moveTo>
                      <a:pt x="0" y="421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2" name="Freeform 920">
                <a:extLst>
                  <a:ext uri="{FF2B5EF4-FFF2-40B4-BE49-F238E27FC236}">
                    <a16:creationId xmlns:a16="http://schemas.microsoft.com/office/drawing/2014/main" id="{A2385E63-BB77-4A8A-88C7-566B64527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2438"/>
                <a:ext cx="11" cy="421"/>
              </a:xfrm>
              <a:custGeom>
                <a:avLst/>
                <a:gdLst>
                  <a:gd name="T0" fmla="*/ 0 w 11"/>
                  <a:gd name="T1" fmla="*/ 421 h 421"/>
                  <a:gd name="T2" fmla="*/ 0 w 11"/>
                  <a:gd name="T3" fmla="*/ 2 h 421"/>
                  <a:gd name="T4" fmla="*/ 11 w 11"/>
                  <a:gd name="T5" fmla="*/ 0 h 421"/>
                  <a:gd name="T6" fmla="*/ 11 w 11"/>
                  <a:gd name="T7" fmla="*/ 421 h 421"/>
                  <a:gd name="T8" fmla="*/ 0 w 11"/>
                  <a:gd name="T9" fmla="*/ 421 h 4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1"/>
                  <a:gd name="T17" fmla="*/ 11 w 11"/>
                  <a:gd name="T18" fmla="*/ 421 h 4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1">
                    <a:moveTo>
                      <a:pt x="0" y="42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21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3" name="Freeform 921">
                <a:extLst>
                  <a:ext uri="{FF2B5EF4-FFF2-40B4-BE49-F238E27FC236}">
                    <a16:creationId xmlns:a16="http://schemas.microsoft.com/office/drawing/2014/main" id="{E3008BB0-3DB0-4F02-8C1F-C5A11BAF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2436"/>
                <a:ext cx="10" cy="423"/>
              </a:xfrm>
              <a:custGeom>
                <a:avLst/>
                <a:gdLst>
                  <a:gd name="T0" fmla="*/ 0 w 10"/>
                  <a:gd name="T1" fmla="*/ 423 h 423"/>
                  <a:gd name="T2" fmla="*/ 0 w 10"/>
                  <a:gd name="T3" fmla="*/ 2 h 423"/>
                  <a:gd name="T4" fmla="*/ 10 w 10"/>
                  <a:gd name="T5" fmla="*/ 0 h 423"/>
                  <a:gd name="T6" fmla="*/ 10 w 10"/>
                  <a:gd name="T7" fmla="*/ 423 h 423"/>
                  <a:gd name="T8" fmla="*/ 0 w 10"/>
                  <a:gd name="T9" fmla="*/ 423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23"/>
                  <a:gd name="T17" fmla="*/ 10 w 10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23">
                    <a:moveTo>
                      <a:pt x="0" y="423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4" name="Freeform 922">
                <a:extLst>
                  <a:ext uri="{FF2B5EF4-FFF2-40B4-BE49-F238E27FC236}">
                    <a16:creationId xmlns:a16="http://schemas.microsoft.com/office/drawing/2014/main" id="{93F3DA9A-25C9-4982-92CA-81A3B8797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435"/>
                <a:ext cx="10" cy="424"/>
              </a:xfrm>
              <a:custGeom>
                <a:avLst/>
                <a:gdLst>
                  <a:gd name="T0" fmla="*/ 0 w 10"/>
                  <a:gd name="T1" fmla="*/ 424 h 424"/>
                  <a:gd name="T2" fmla="*/ 0 w 10"/>
                  <a:gd name="T3" fmla="*/ 3 h 424"/>
                  <a:gd name="T4" fmla="*/ 10 w 10"/>
                  <a:gd name="T5" fmla="*/ 0 h 424"/>
                  <a:gd name="T6" fmla="*/ 10 w 10"/>
                  <a:gd name="T7" fmla="*/ 424 h 424"/>
                  <a:gd name="T8" fmla="*/ 0 w 10"/>
                  <a:gd name="T9" fmla="*/ 424 h 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24"/>
                  <a:gd name="T17" fmla="*/ 10 w 10"/>
                  <a:gd name="T18" fmla="*/ 424 h 4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24">
                    <a:moveTo>
                      <a:pt x="0" y="424"/>
                    </a:moveTo>
                    <a:lnTo>
                      <a:pt x="0" y="3"/>
                    </a:lnTo>
                    <a:lnTo>
                      <a:pt x="10" y="0"/>
                    </a:lnTo>
                    <a:lnTo>
                      <a:pt x="10" y="424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rgbClr val="B7B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5" name="Freeform 923">
                <a:extLst>
                  <a:ext uri="{FF2B5EF4-FFF2-40B4-BE49-F238E27FC236}">
                    <a16:creationId xmlns:a16="http://schemas.microsoft.com/office/drawing/2014/main" id="{CC538768-92C3-4EDC-9B92-05703811B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435"/>
                <a:ext cx="12" cy="424"/>
              </a:xfrm>
              <a:custGeom>
                <a:avLst/>
                <a:gdLst>
                  <a:gd name="T0" fmla="*/ 0 w 12"/>
                  <a:gd name="T1" fmla="*/ 424 h 424"/>
                  <a:gd name="T2" fmla="*/ 0 w 12"/>
                  <a:gd name="T3" fmla="*/ 1 h 424"/>
                  <a:gd name="T4" fmla="*/ 12 w 12"/>
                  <a:gd name="T5" fmla="*/ 0 h 424"/>
                  <a:gd name="T6" fmla="*/ 12 w 12"/>
                  <a:gd name="T7" fmla="*/ 424 h 424"/>
                  <a:gd name="T8" fmla="*/ 0 w 12"/>
                  <a:gd name="T9" fmla="*/ 424 h 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24"/>
                  <a:gd name="T17" fmla="*/ 12 w 12"/>
                  <a:gd name="T18" fmla="*/ 424 h 4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24">
                    <a:moveTo>
                      <a:pt x="0" y="424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424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6" name="Freeform 924">
                <a:extLst>
                  <a:ext uri="{FF2B5EF4-FFF2-40B4-BE49-F238E27FC236}">
                    <a16:creationId xmlns:a16="http://schemas.microsoft.com/office/drawing/2014/main" id="{42723D82-4A68-4FBE-8D76-F7EE954A1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2433"/>
                <a:ext cx="11" cy="426"/>
              </a:xfrm>
              <a:custGeom>
                <a:avLst/>
                <a:gdLst>
                  <a:gd name="T0" fmla="*/ 0 w 11"/>
                  <a:gd name="T1" fmla="*/ 426 h 426"/>
                  <a:gd name="T2" fmla="*/ 0 w 11"/>
                  <a:gd name="T3" fmla="*/ 2 h 426"/>
                  <a:gd name="T4" fmla="*/ 11 w 11"/>
                  <a:gd name="T5" fmla="*/ 0 h 426"/>
                  <a:gd name="T6" fmla="*/ 11 w 11"/>
                  <a:gd name="T7" fmla="*/ 426 h 426"/>
                  <a:gd name="T8" fmla="*/ 0 w 11"/>
                  <a:gd name="T9" fmla="*/ 426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6"/>
                  <a:gd name="T17" fmla="*/ 11 w 11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6">
                    <a:moveTo>
                      <a:pt x="0" y="42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7" name="Freeform 925">
                <a:extLst>
                  <a:ext uri="{FF2B5EF4-FFF2-40B4-BE49-F238E27FC236}">
                    <a16:creationId xmlns:a16="http://schemas.microsoft.com/office/drawing/2014/main" id="{D4A4C62D-12D7-46AC-BFFC-04A7AE7F0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431"/>
                <a:ext cx="11" cy="428"/>
              </a:xfrm>
              <a:custGeom>
                <a:avLst/>
                <a:gdLst>
                  <a:gd name="T0" fmla="*/ 0 w 11"/>
                  <a:gd name="T1" fmla="*/ 428 h 428"/>
                  <a:gd name="T2" fmla="*/ 0 w 11"/>
                  <a:gd name="T3" fmla="*/ 4 h 428"/>
                  <a:gd name="T4" fmla="*/ 11 w 11"/>
                  <a:gd name="T5" fmla="*/ 0 h 428"/>
                  <a:gd name="T6" fmla="*/ 11 w 11"/>
                  <a:gd name="T7" fmla="*/ 428 h 428"/>
                  <a:gd name="T8" fmla="*/ 0 w 11"/>
                  <a:gd name="T9" fmla="*/ 428 h 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8"/>
                  <a:gd name="T17" fmla="*/ 11 w 11"/>
                  <a:gd name="T18" fmla="*/ 428 h 4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8">
                    <a:moveTo>
                      <a:pt x="0" y="428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8" name="Freeform 926">
                <a:extLst>
                  <a:ext uri="{FF2B5EF4-FFF2-40B4-BE49-F238E27FC236}">
                    <a16:creationId xmlns:a16="http://schemas.microsoft.com/office/drawing/2014/main" id="{35B5B913-7A93-4099-80DF-26329E0A8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429"/>
                <a:ext cx="10" cy="430"/>
              </a:xfrm>
              <a:custGeom>
                <a:avLst/>
                <a:gdLst>
                  <a:gd name="T0" fmla="*/ 0 w 10"/>
                  <a:gd name="T1" fmla="*/ 430 h 430"/>
                  <a:gd name="T2" fmla="*/ 0 w 10"/>
                  <a:gd name="T3" fmla="*/ 4 h 430"/>
                  <a:gd name="T4" fmla="*/ 10 w 10"/>
                  <a:gd name="T5" fmla="*/ 0 h 430"/>
                  <a:gd name="T6" fmla="*/ 10 w 10"/>
                  <a:gd name="T7" fmla="*/ 430 h 430"/>
                  <a:gd name="T8" fmla="*/ 0 w 10"/>
                  <a:gd name="T9" fmla="*/ 43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0"/>
                  <a:gd name="T17" fmla="*/ 10 w 10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0">
                    <a:moveTo>
                      <a:pt x="0" y="430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9" name="Freeform 927">
                <a:extLst>
                  <a:ext uri="{FF2B5EF4-FFF2-40B4-BE49-F238E27FC236}">
                    <a16:creationId xmlns:a16="http://schemas.microsoft.com/office/drawing/2014/main" id="{8D86E06A-1A9F-4DC0-AD2D-13D6A7037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2429"/>
                <a:ext cx="10" cy="430"/>
              </a:xfrm>
              <a:custGeom>
                <a:avLst/>
                <a:gdLst>
                  <a:gd name="T0" fmla="*/ 0 w 10"/>
                  <a:gd name="T1" fmla="*/ 430 h 430"/>
                  <a:gd name="T2" fmla="*/ 0 w 10"/>
                  <a:gd name="T3" fmla="*/ 2 h 430"/>
                  <a:gd name="T4" fmla="*/ 10 w 10"/>
                  <a:gd name="T5" fmla="*/ 0 h 430"/>
                  <a:gd name="T6" fmla="*/ 10 w 10"/>
                  <a:gd name="T7" fmla="*/ 430 h 430"/>
                  <a:gd name="T8" fmla="*/ 0 w 10"/>
                  <a:gd name="T9" fmla="*/ 43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0"/>
                  <a:gd name="T17" fmla="*/ 10 w 10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0">
                    <a:moveTo>
                      <a:pt x="0" y="430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BFB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0" name="Freeform 928">
                <a:extLst>
                  <a:ext uri="{FF2B5EF4-FFF2-40B4-BE49-F238E27FC236}">
                    <a16:creationId xmlns:a16="http://schemas.microsoft.com/office/drawing/2014/main" id="{013BC1D8-B459-4A0E-825E-6C21B1D85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427"/>
                <a:ext cx="11" cy="432"/>
              </a:xfrm>
              <a:custGeom>
                <a:avLst/>
                <a:gdLst>
                  <a:gd name="T0" fmla="*/ 0 w 11"/>
                  <a:gd name="T1" fmla="*/ 432 h 432"/>
                  <a:gd name="T2" fmla="*/ 0 w 11"/>
                  <a:gd name="T3" fmla="*/ 2 h 432"/>
                  <a:gd name="T4" fmla="*/ 11 w 11"/>
                  <a:gd name="T5" fmla="*/ 0 h 432"/>
                  <a:gd name="T6" fmla="*/ 11 w 11"/>
                  <a:gd name="T7" fmla="*/ 432 h 432"/>
                  <a:gd name="T8" fmla="*/ 0 w 11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2"/>
                  <a:gd name="T17" fmla="*/ 11 w 11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2">
                    <a:moveTo>
                      <a:pt x="0" y="43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1" name="Freeform 929">
                <a:extLst>
                  <a:ext uri="{FF2B5EF4-FFF2-40B4-BE49-F238E27FC236}">
                    <a16:creationId xmlns:a16="http://schemas.microsoft.com/office/drawing/2014/main" id="{B8612A7F-C245-4A16-A20A-67896DF53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425"/>
                <a:ext cx="11" cy="434"/>
              </a:xfrm>
              <a:custGeom>
                <a:avLst/>
                <a:gdLst>
                  <a:gd name="T0" fmla="*/ 0 w 11"/>
                  <a:gd name="T1" fmla="*/ 434 h 434"/>
                  <a:gd name="T2" fmla="*/ 0 w 11"/>
                  <a:gd name="T3" fmla="*/ 4 h 434"/>
                  <a:gd name="T4" fmla="*/ 11 w 11"/>
                  <a:gd name="T5" fmla="*/ 0 h 434"/>
                  <a:gd name="T6" fmla="*/ 11 w 11"/>
                  <a:gd name="T7" fmla="*/ 434 h 434"/>
                  <a:gd name="T8" fmla="*/ 0 w 11"/>
                  <a:gd name="T9" fmla="*/ 434 h 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4"/>
                  <a:gd name="T17" fmla="*/ 11 w 11"/>
                  <a:gd name="T18" fmla="*/ 434 h 4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4">
                    <a:moveTo>
                      <a:pt x="0" y="434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34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2" name="Freeform 930">
                <a:extLst>
                  <a:ext uri="{FF2B5EF4-FFF2-40B4-BE49-F238E27FC236}">
                    <a16:creationId xmlns:a16="http://schemas.microsoft.com/office/drawing/2014/main" id="{86E81F44-212A-42B5-B0B4-616BB678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425"/>
                <a:ext cx="12" cy="434"/>
              </a:xfrm>
              <a:custGeom>
                <a:avLst/>
                <a:gdLst>
                  <a:gd name="T0" fmla="*/ 0 w 12"/>
                  <a:gd name="T1" fmla="*/ 434 h 434"/>
                  <a:gd name="T2" fmla="*/ 0 w 12"/>
                  <a:gd name="T3" fmla="*/ 2 h 434"/>
                  <a:gd name="T4" fmla="*/ 12 w 12"/>
                  <a:gd name="T5" fmla="*/ 0 h 434"/>
                  <a:gd name="T6" fmla="*/ 12 w 12"/>
                  <a:gd name="T7" fmla="*/ 434 h 434"/>
                  <a:gd name="T8" fmla="*/ 0 w 12"/>
                  <a:gd name="T9" fmla="*/ 434 h 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34"/>
                  <a:gd name="T17" fmla="*/ 12 w 12"/>
                  <a:gd name="T18" fmla="*/ 434 h 4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34">
                    <a:moveTo>
                      <a:pt x="0" y="434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34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3" name="Freeform 931">
                <a:extLst>
                  <a:ext uri="{FF2B5EF4-FFF2-40B4-BE49-F238E27FC236}">
                    <a16:creationId xmlns:a16="http://schemas.microsoft.com/office/drawing/2014/main" id="{4F2945BB-3A07-4853-AE03-274F8DF6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423"/>
                <a:ext cx="10" cy="436"/>
              </a:xfrm>
              <a:custGeom>
                <a:avLst/>
                <a:gdLst>
                  <a:gd name="T0" fmla="*/ 0 w 10"/>
                  <a:gd name="T1" fmla="*/ 436 h 436"/>
                  <a:gd name="T2" fmla="*/ 0 w 10"/>
                  <a:gd name="T3" fmla="*/ 2 h 436"/>
                  <a:gd name="T4" fmla="*/ 10 w 10"/>
                  <a:gd name="T5" fmla="*/ 0 h 436"/>
                  <a:gd name="T6" fmla="*/ 10 w 10"/>
                  <a:gd name="T7" fmla="*/ 436 h 436"/>
                  <a:gd name="T8" fmla="*/ 0 w 10"/>
                  <a:gd name="T9" fmla="*/ 436 h 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6"/>
                  <a:gd name="T17" fmla="*/ 10 w 10"/>
                  <a:gd name="T18" fmla="*/ 436 h 4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6">
                    <a:moveTo>
                      <a:pt x="0" y="436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36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4" name="Freeform 932">
                <a:extLst>
                  <a:ext uri="{FF2B5EF4-FFF2-40B4-BE49-F238E27FC236}">
                    <a16:creationId xmlns:a16="http://schemas.microsoft.com/office/drawing/2014/main" id="{16B35A27-8232-4456-AFF0-CF85393B7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421"/>
                <a:ext cx="10" cy="438"/>
              </a:xfrm>
              <a:custGeom>
                <a:avLst/>
                <a:gdLst>
                  <a:gd name="T0" fmla="*/ 0 w 10"/>
                  <a:gd name="T1" fmla="*/ 438 h 438"/>
                  <a:gd name="T2" fmla="*/ 0 w 10"/>
                  <a:gd name="T3" fmla="*/ 4 h 438"/>
                  <a:gd name="T4" fmla="*/ 10 w 10"/>
                  <a:gd name="T5" fmla="*/ 0 h 438"/>
                  <a:gd name="T6" fmla="*/ 10 w 10"/>
                  <a:gd name="T7" fmla="*/ 438 h 438"/>
                  <a:gd name="T8" fmla="*/ 0 w 10"/>
                  <a:gd name="T9" fmla="*/ 438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8"/>
                  <a:gd name="T17" fmla="*/ 10 w 10"/>
                  <a:gd name="T18" fmla="*/ 438 h 4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8">
                    <a:moveTo>
                      <a:pt x="0" y="438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38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5" name="Freeform 933">
                <a:extLst>
                  <a:ext uri="{FF2B5EF4-FFF2-40B4-BE49-F238E27FC236}">
                    <a16:creationId xmlns:a16="http://schemas.microsoft.com/office/drawing/2014/main" id="{3880D7F6-395F-4B72-8DA7-6448A1C06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21"/>
                <a:ext cx="11" cy="438"/>
              </a:xfrm>
              <a:custGeom>
                <a:avLst/>
                <a:gdLst>
                  <a:gd name="T0" fmla="*/ 0 w 11"/>
                  <a:gd name="T1" fmla="*/ 438 h 438"/>
                  <a:gd name="T2" fmla="*/ 0 w 11"/>
                  <a:gd name="T3" fmla="*/ 2 h 438"/>
                  <a:gd name="T4" fmla="*/ 11 w 11"/>
                  <a:gd name="T5" fmla="*/ 0 h 438"/>
                  <a:gd name="T6" fmla="*/ 11 w 11"/>
                  <a:gd name="T7" fmla="*/ 438 h 438"/>
                  <a:gd name="T8" fmla="*/ 0 w 11"/>
                  <a:gd name="T9" fmla="*/ 438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8"/>
                  <a:gd name="T17" fmla="*/ 11 w 11"/>
                  <a:gd name="T18" fmla="*/ 438 h 4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8">
                    <a:moveTo>
                      <a:pt x="0" y="43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38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8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6" name="Freeform 934">
                <a:extLst>
                  <a:ext uri="{FF2B5EF4-FFF2-40B4-BE49-F238E27FC236}">
                    <a16:creationId xmlns:a16="http://schemas.microsoft.com/office/drawing/2014/main" id="{FF5818A5-3B3C-43EF-942B-D4F818C22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2419"/>
                <a:ext cx="11" cy="440"/>
              </a:xfrm>
              <a:custGeom>
                <a:avLst/>
                <a:gdLst>
                  <a:gd name="T0" fmla="*/ 0 w 11"/>
                  <a:gd name="T1" fmla="*/ 440 h 440"/>
                  <a:gd name="T2" fmla="*/ 0 w 11"/>
                  <a:gd name="T3" fmla="*/ 2 h 440"/>
                  <a:gd name="T4" fmla="*/ 11 w 11"/>
                  <a:gd name="T5" fmla="*/ 0 h 440"/>
                  <a:gd name="T6" fmla="*/ 11 w 11"/>
                  <a:gd name="T7" fmla="*/ 440 h 440"/>
                  <a:gd name="T8" fmla="*/ 0 w 11"/>
                  <a:gd name="T9" fmla="*/ 440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40"/>
                  <a:gd name="T17" fmla="*/ 11 w 11"/>
                  <a:gd name="T18" fmla="*/ 440 h 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40">
                    <a:moveTo>
                      <a:pt x="0" y="44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40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7" name="Freeform 935">
                <a:extLst>
                  <a:ext uri="{FF2B5EF4-FFF2-40B4-BE49-F238E27FC236}">
                    <a16:creationId xmlns:a16="http://schemas.microsoft.com/office/drawing/2014/main" id="{8E988BDB-DEF0-4570-8ABE-2BBD3C42B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417"/>
                <a:ext cx="12" cy="442"/>
              </a:xfrm>
              <a:custGeom>
                <a:avLst/>
                <a:gdLst>
                  <a:gd name="T0" fmla="*/ 0 w 12"/>
                  <a:gd name="T1" fmla="*/ 442 h 442"/>
                  <a:gd name="T2" fmla="*/ 0 w 12"/>
                  <a:gd name="T3" fmla="*/ 4 h 442"/>
                  <a:gd name="T4" fmla="*/ 12 w 12"/>
                  <a:gd name="T5" fmla="*/ 0 h 442"/>
                  <a:gd name="T6" fmla="*/ 12 w 12"/>
                  <a:gd name="T7" fmla="*/ 442 h 442"/>
                  <a:gd name="T8" fmla="*/ 0 w 12"/>
                  <a:gd name="T9" fmla="*/ 442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42"/>
                  <a:gd name="T17" fmla="*/ 12 w 12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42">
                    <a:moveTo>
                      <a:pt x="0" y="442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8" name="Freeform 936">
                <a:extLst>
                  <a:ext uri="{FF2B5EF4-FFF2-40B4-BE49-F238E27FC236}">
                    <a16:creationId xmlns:a16="http://schemas.microsoft.com/office/drawing/2014/main" id="{C8C5FCDC-FCDF-4B20-A22D-ADD9360B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415"/>
                <a:ext cx="10" cy="444"/>
              </a:xfrm>
              <a:custGeom>
                <a:avLst/>
                <a:gdLst>
                  <a:gd name="T0" fmla="*/ 0 w 10"/>
                  <a:gd name="T1" fmla="*/ 444 h 444"/>
                  <a:gd name="T2" fmla="*/ 0 w 10"/>
                  <a:gd name="T3" fmla="*/ 4 h 444"/>
                  <a:gd name="T4" fmla="*/ 10 w 10"/>
                  <a:gd name="T5" fmla="*/ 0 h 444"/>
                  <a:gd name="T6" fmla="*/ 10 w 10"/>
                  <a:gd name="T7" fmla="*/ 444 h 444"/>
                  <a:gd name="T8" fmla="*/ 0 w 10"/>
                  <a:gd name="T9" fmla="*/ 444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4"/>
                  <a:gd name="T17" fmla="*/ 10 w 10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4">
                    <a:moveTo>
                      <a:pt x="0" y="444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44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9" name="Freeform 937">
                <a:extLst>
                  <a:ext uri="{FF2B5EF4-FFF2-40B4-BE49-F238E27FC236}">
                    <a16:creationId xmlns:a16="http://schemas.microsoft.com/office/drawing/2014/main" id="{60EB550A-D568-4C35-8160-72D3A123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2415"/>
                <a:ext cx="9" cy="444"/>
              </a:xfrm>
              <a:custGeom>
                <a:avLst/>
                <a:gdLst>
                  <a:gd name="T0" fmla="*/ 0 w 9"/>
                  <a:gd name="T1" fmla="*/ 444 h 444"/>
                  <a:gd name="T2" fmla="*/ 0 w 9"/>
                  <a:gd name="T3" fmla="*/ 2 h 444"/>
                  <a:gd name="T4" fmla="*/ 9 w 9"/>
                  <a:gd name="T5" fmla="*/ 0 h 444"/>
                  <a:gd name="T6" fmla="*/ 9 w 9"/>
                  <a:gd name="T7" fmla="*/ 444 h 444"/>
                  <a:gd name="T8" fmla="*/ 0 w 9"/>
                  <a:gd name="T9" fmla="*/ 444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44"/>
                  <a:gd name="T17" fmla="*/ 9 w 9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44">
                    <a:moveTo>
                      <a:pt x="0" y="444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44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0" name="Freeform 938">
                <a:extLst>
                  <a:ext uri="{FF2B5EF4-FFF2-40B4-BE49-F238E27FC236}">
                    <a16:creationId xmlns:a16="http://schemas.microsoft.com/office/drawing/2014/main" id="{C729FCFA-7B95-4BCE-B9D4-B436E7FF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2413"/>
                <a:ext cx="11" cy="446"/>
              </a:xfrm>
              <a:custGeom>
                <a:avLst/>
                <a:gdLst>
                  <a:gd name="T0" fmla="*/ 0 w 11"/>
                  <a:gd name="T1" fmla="*/ 446 h 446"/>
                  <a:gd name="T2" fmla="*/ 0 w 11"/>
                  <a:gd name="T3" fmla="*/ 2 h 446"/>
                  <a:gd name="T4" fmla="*/ 11 w 11"/>
                  <a:gd name="T5" fmla="*/ 0 h 446"/>
                  <a:gd name="T6" fmla="*/ 11 w 11"/>
                  <a:gd name="T7" fmla="*/ 446 h 446"/>
                  <a:gd name="T8" fmla="*/ 0 w 11"/>
                  <a:gd name="T9" fmla="*/ 446 h 4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46"/>
                  <a:gd name="T17" fmla="*/ 11 w 11"/>
                  <a:gd name="T18" fmla="*/ 446 h 4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46">
                    <a:moveTo>
                      <a:pt x="0" y="44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4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1" name="Freeform 939">
                <a:extLst>
                  <a:ext uri="{FF2B5EF4-FFF2-40B4-BE49-F238E27FC236}">
                    <a16:creationId xmlns:a16="http://schemas.microsoft.com/office/drawing/2014/main" id="{E2C90EE6-A777-46B3-8DB7-AF289171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412"/>
                <a:ext cx="12" cy="447"/>
              </a:xfrm>
              <a:custGeom>
                <a:avLst/>
                <a:gdLst>
                  <a:gd name="T0" fmla="*/ 0 w 12"/>
                  <a:gd name="T1" fmla="*/ 447 h 447"/>
                  <a:gd name="T2" fmla="*/ 0 w 12"/>
                  <a:gd name="T3" fmla="*/ 3 h 447"/>
                  <a:gd name="T4" fmla="*/ 12 w 12"/>
                  <a:gd name="T5" fmla="*/ 0 h 447"/>
                  <a:gd name="T6" fmla="*/ 12 w 12"/>
                  <a:gd name="T7" fmla="*/ 447 h 447"/>
                  <a:gd name="T8" fmla="*/ 0 w 12"/>
                  <a:gd name="T9" fmla="*/ 447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47"/>
                  <a:gd name="T17" fmla="*/ 12 w 12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47">
                    <a:moveTo>
                      <a:pt x="0" y="447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2" name="Freeform 940">
                <a:extLst>
                  <a:ext uri="{FF2B5EF4-FFF2-40B4-BE49-F238E27FC236}">
                    <a16:creationId xmlns:a16="http://schemas.microsoft.com/office/drawing/2014/main" id="{4A2D9B2E-C83D-46CD-BE02-15E00150A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412"/>
                <a:ext cx="12" cy="447"/>
              </a:xfrm>
              <a:custGeom>
                <a:avLst/>
                <a:gdLst>
                  <a:gd name="T0" fmla="*/ 0 w 12"/>
                  <a:gd name="T1" fmla="*/ 447 h 447"/>
                  <a:gd name="T2" fmla="*/ 0 w 12"/>
                  <a:gd name="T3" fmla="*/ 1 h 447"/>
                  <a:gd name="T4" fmla="*/ 12 w 12"/>
                  <a:gd name="T5" fmla="*/ 0 h 447"/>
                  <a:gd name="T6" fmla="*/ 12 w 12"/>
                  <a:gd name="T7" fmla="*/ 447 h 447"/>
                  <a:gd name="T8" fmla="*/ 0 w 12"/>
                  <a:gd name="T9" fmla="*/ 447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47"/>
                  <a:gd name="T17" fmla="*/ 12 w 12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47">
                    <a:moveTo>
                      <a:pt x="0" y="447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3" name="Freeform 941">
                <a:extLst>
                  <a:ext uri="{FF2B5EF4-FFF2-40B4-BE49-F238E27FC236}">
                    <a16:creationId xmlns:a16="http://schemas.microsoft.com/office/drawing/2014/main" id="{4C924338-4F41-4982-888D-5977239B6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410"/>
                <a:ext cx="9" cy="449"/>
              </a:xfrm>
              <a:custGeom>
                <a:avLst/>
                <a:gdLst>
                  <a:gd name="T0" fmla="*/ 0 w 9"/>
                  <a:gd name="T1" fmla="*/ 449 h 449"/>
                  <a:gd name="T2" fmla="*/ 0 w 9"/>
                  <a:gd name="T3" fmla="*/ 2 h 449"/>
                  <a:gd name="T4" fmla="*/ 9 w 9"/>
                  <a:gd name="T5" fmla="*/ 0 h 449"/>
                  <a:gd name="T6" fmla="*/ 9 w 9"/>
                  <a:gd name="T7" fmla="*/ 449 h 449"/>
                  <a:gd name="T8" fmla="*/ 0 w 9"/>
                  <a:gd name="T9" fmla="*/ 449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49"/>
                  <a:gd name="T17" fmla="*/ 9 w 9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49">
                    <a:moveTo>
                      <a:pt x="0" y="449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4" name="Freeform 942">
                <a:extLst>
                  <a:ext uri="{FF2B5EF4-FFF2-40B4-BE49-F238E27FC236}">
                    <a16:creationId xmlns:a16="http://schemas.microsoft.com/office/drawing/2014/main" id="{5E072513-5A5B-4671-9C33-5A291CB4D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408"/>
                <a:ext cx="9" cy="451"/>
              </a:xfrm>
              <a:custGeom>
                <a:avLst/>
                <a:gdLst>
                  <a:gd name="T0" fmla="*/ 0 w 9"/>
                  <a:gd name="T1" fmla="*/ 451 h 451"/>
                  <a:gd name="T2" fmla="*/ 0 w 9"/>
                  <a:gd name="T3" fmla="*/ 4 h 451"/>
                  <a:gd name="T4" fmla="*/ 9 w 9"/>
                  <a:gd name="T5" fmla="*/ 0 h 451"/>
                  <a:gd name="T6" fmla="*/ 9 w 9"/>
                  <a:gd name="T7" fmla="*/ 451 h 451"/>
                  <a:gd name="T8" fmla="*/ 0 w 9"/>
                  <a:gd name="T9" fmla="*/ 451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1"/>
                  <a:gd name="T17" fmla="*/ 9 w 9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1">
                    <a:moveTo>
                      <a:pt x="0" y="451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451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5" name="Freeform 943">
                <a:extLst>
                  <a:ext uri="{FF2B5EF4-FFF2-40B4-BE49-F238E27FC236}">
                    <a16:creationId xmlns:a16="http://schemas.microsoft.com/office/drawing/2014/main" id="{A59E7212-072D-4B04-9CE1-FB2D02B5F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2408"/>
                <a:ext cx="12" cy="451"/>
              </a:xfrm>
              <a:custGeom>
                <a:avLst/>
                <a:gdLst>
                  <a:gd name="T0" fmla="*/ 0 w 12"/>
                  <a:gd name="T1" fmla="*/ 451 h 451"/>
                  <a:gd name="T2" fmla="*/ 0 w 12"/>
                  <a:gd name="T3" fmla="*/ 2 h 451"/>
                  <a:gd name="T4" fmla="*/ 12 w 12"/>
                  <a:gd name="T5" fmla="*/ 0 h 451"/>
                  <a:gd name="T6" fmla="*/ 12 w 12"/>
                  <a:gd name="T7" fmla="*/ 451 h 451"/>
                  <a:gd name="T8" fmla="*/ 0 w 12"/>
                  <a:gd name="T9" fmla="*/ 451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51"/>
                  <a:gd name="T17" fmla="*/ 12 w 12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51">
                    <a:moveTo>
                      <a:pt x="0" y="45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51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6" name="Freeform 944">
                <a:extLst>
                  <a:ext uri="{FF2B5EF4-FFF2-40B4-BE49-F238E27FC236}">
                    <a16:creationId xmlns:a16="http://schemas.microsoft.com/office/drawing/2014/main" id="{F2379737-2DF1-409D-9187-EC90E0B73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2406"/>
                <a:ext cx="12" cy="453"/>
              </a:xfrm>
              <a:custGeom>
                <a:avLst/>
                <a:gdLst>
                  <a:gd name="T0" fmla="*/ 0 w 12"/>
                  <a:gd name="T1" fmla="*/ 453 h 453"/>
                  <a:gd name="T2" fmla="*/ 0 w 12"/>
                  <a:gd name="T3" fmla="*/ 2 h 453"/>
                  <a:gd name="T4" fmla="*/ 12 w 12"/>
                  <a:gd name="T5" fmla="*/ 0 h 453"/>
                  <a:gd name="T6" fmla="*/ 12 w 12"/>
                  <a:gd name="T7" fmla="*/ 453 h 453"/>
                  <a:gd name="T8" fmla="*/ 0 w 12"/>
                  <a:gd name="T9" fmla="*/ 453 h 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53"/>
                  <a:gd name="T17" fmla="*/ 12 w 12"/>
                  <a:gd name="T18" fmla="*/ 453 h 4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53">
                    <a:moveTo>
                      <a:pt x="0" y="453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7" name="Freeform 945">
                <a:extLst>
                  <a:ext uri="{FF2B5EF4-FFF2-40B4-BE49-F238E27FC236}">
                    <a16:creationId xmlns:a16="http://schemas.microsoft.com/office/drawing/2014/main" id="{99E93AAA-6A18-465A-8100-64A9FA11D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404"/>
                <a:ext cx="12" cy="455"/>
              </a:xfrm>
              <a:custGeom>
                <a:avLst/>
                <a:gdLst>
                  <a:gd name="T0" fmla="*/ 0 w 12"/>
                  <a:gd name="T1" fmla="*/ 455 h 455"/>
                  <a:gd name="T2" fmla="*/ 0 w 12"/>
                  <a:gd name="T3" fmla="*/ 4 h 455"/>
                  <a:gd name="T4" fmla="*/ 12 w 12"/>
                  <a:gd name="T5" fmla="*/ 0 h 455"/>
                  <a:gd name="T6" fmla="*/ 12 w 12"/>
                  <a:gd name="T7" fmla="*/ 455 h 455"/>
                  <a:gd name="T8" fmla="*/ 0 w 12"/>
                  <a:gd name="T9" fmla="*/ 455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55"/>
                  <a:gd name="T17" fmla="*/ 12 w 12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55">
                    <a:moveTo>
                      <a:pt x="0" y="45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455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8" name="Freeform 946">
                <a:extLst>
                  <a:ext uri="{FF2B5EF4-FFF2-40B4-BE49-F238E27FC236}">
                    <a16:creationId xmlns:a16="http://schemas.microsoft.com/office/drawing/2014/main" id="{AFC43F22-F872-4311-BB8E-3524559B2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2402"/>
                <a:ext cx="11" cy="457"/>
              </a:xfrm>
              <a:custGeom>
                <a:avLst/>
                <a:gdLst>
                  <a:gd name="T0" fmla="*/ 0 w 11"/>
                  <a:gd name="T1" fmla="*/ 457 h 457"/>
                  <a:gd name="T2" fmla="*/ 0 w 11"/>
                  <a:gd name="T3" fmla="*/ 4 h 457"/>
                  <a:gd name="T4" fmla="*/ 11 w 11"/>
                  <a:gd name="T5" fmla="*/ 0 h 457"/>
                  <a:gd name="T6" fmla="*/ 11 w 11"/>
                  <a:gd name="T7" fmla="*/ 457 h 457"/>
                  <a:gd name="T8" fmla="*/ 0 w 11"/>
                  <a:gd name="T9" fmla="*/ 457 h 4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57"/>
                  <a:gd name="T17" fmla="*/ 11 w 11"/>
                  <a:gd name="T18" fmla="*/ 457 h 4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57">
                    <a:moveTo>
                      <a:pt x="0" y="457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57"/>
                    </a:lnTo>
                    <a:lnTo>
                      <a:pt x="0" y="457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9" name="Freeform 947">
                <a:extLst>
                  <a:ext uri="{FF2B5EF4-FFF2-40B4-BE49-F238E27FC236}">
                    <a16:creationId xmlns:a16="http://schemas.microsoft.com/office/drawing/2014/main" id="{981945F5-6493-4908-BC9C-B3E31E473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402"/>
                <a:ext cx="9" cy="457"/>
              </a:xfrm>
              <a:custGeom>
                <a:avLst/>
                <a:gdLst>
                  <a:gd name="T0" fmla="*/ 0 w 9"/>
                  <a:gd name="T1" fmla="*/ 457 h 457"/>
                  <a:gd name="T2" fmla="*/ 0 w 9"/>
                  <a:gd name="T3" fmla="*/ 2 h 457"/>
                  <a:gd name="T4" fmla="*/ 9 w 9"/>
                  <a:gd name="T5" fmla="*/ 0 h 457"/>
                  <a:gd name="T6" fmla="*/ 9 w 9"/>
                  <a:gd name="T7" fmla="*/ 457 h 457"/>
                  <a:gd name="T8" fmla="*/ 0 w 9"/>
                  <a:gd name="T9" fmla="*/ 457 h 4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7"/>
                  <a:gd name="T17" fmla="*/ 9 w 9"/>
                  <a:gd name="T18" fmla="*/ 457 h 4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7">
                    <a:moveTo>
                      <a:pt x="0" y="45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57"/>
                    </a:lnTo>
                    <a:lnTo>
                      <a:pt x="0" y="45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0" name="Freeform 948">
                <a:extLst>
                  <a:ext uri="{FF2B5EF4-FFF2-40B4-BE49-F238E27FC236}">
                    <a16:creationId xmlns:a16="http://schemas.microsoft.com/office/drawing/2014/main" id="{E71E9F90-C889-4DAB-8B7D-6A0DFAF58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2400"/>
                <a:ext cx="10" cy="459"/>
              </a:xfrm>
              <a:custGeom>
                <a:avLst/>
                <a:gdLst>
                  <a:gd name="T0" fmla="*/ 0 w 10"/>
                  <a:gd name="T1" fmla="*/ 459 h 459"/>
                  <a:gd name="T2" fmla="*/ 0 w 10"/>
                  <a:gd name="T3" fmla="*/ 2 h 459"/>
                  <a:gd name="T4" fmla="*/ 10 w 10"/>
                  <a:gd name="T5" fmla="*/ 0 h 459"/>
                  <a:gd name="T6" fmla="*/ 10 w 10"/>
                  <a:gd name="T7" fmla="*/ 459 h 459"/>
                  <a:gd name="T8" fmla="*/ 0 w 10"/>
                  <a:gd name="T9" fmla="*/ 459 h 4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9"/>
                  <a:gd name="T17" fmla="*/ 10 w 10"/>
                  <a:gd name="T18" fmla="*/ 459 h 4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9">
                    <a:moveTo>
                      <a:pt x="0" y="459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59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1" name="Freeform 949">
                <a:extLst>
                  <a:ext uri="{FF2B5EF4-FFF2-40B4-BE49-F238E27FC236}">
                    <a16:creationId xmlns:a16="http://schemas.microsoft.com/office/drawing/2014/main" id="{12BCFDC2-753D-4029-AE87-F2DD36013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2398"/>
                <a:ext cx="12" cy="461"/>
              </a:xfrm>
              <a:custGeom>
                <a:avLst/>
                <a:gdLst>
                  <a:gd name="T0" fmla="*/ 0 w 12"/>
                  <a:gd name="T1" fmla="*/ 461 h 461"/>
                  <a:gd name="T2" fmla="*/ 0 w 12"/>
                  <a:gd name="T3" fmla="*/ 4 h 461"/>
                  <a:gd name="T4" fmla="*/ 12 w 12"/>
                  <a:gd name="T5" fmla="*/ 0 h 461"/>
                  <a:gd name="T6" fmla="*/ 12 w 12"/>
                  <a:gd name="T7" fmla="*/ 461 h 461"/>
                  <a:gd name="T8" fmla="*/ 0 w 12"/>
                  <a:gd name="T9" fmla="*/ 461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61"/>
                  <a:gd name="T17" fmla="*/ 12 w 12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61">
                    <a:moveTo>
                      <a:pt x="0" y="461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461"/>
                    </a:lnTo>
                    <a:lnTo>
                      <a:pt x="0" y="461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2" name="Freeform 950">
                <a:extLst>
                  <a:ext uri="{FF2B5EF4-FFF2-40B4-BE49-F238E27FC236}">
                    <a16:creationId xmlns:a16="http://schemas.microsoft.com/office/drawing/2014/main" id="{4648219B-385A-4034-8476-4F6391D5B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398"/>
                <a:ext cx="11" cy="461"/>
              </a:xfrm>
              <a:custGeom>
                <a:avLst/>
                <a:gdLst>
                  <a:gd name="T0" fmla="*/ 0 w 11"/>
                  <a:gd name="T1" fmla="*/ 461 h 461"/>
                  <a:gd name="T2" fmla="*/ 0 w 11"/>
                  <a:gd name="T3" fmla="*/ 2 h 461"/>
                  <a:gd name="T4" fmla="*/ 11 w 11"/>
                  <a:gd name="T5" fmla="*/ 0 h 461"/>
                  <a:gd name="T6" fmla="*/ 11 w 11"/>
                  <a:gd name="T7" fmla="*/ 461 h 461"/>
                  <a:gd name="T8" fmla="*/ 0 w 11"/>
                  <a:gd name="T9" fmla="*/ 461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61"/>
                  <a:gd name="T17" fmla="*/ 11 w 11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61">
                    <a:moveTo>
                      <a:pt x="0" y="46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61"/>
                    </a:lnTo>
                    <a:lnTo>
                      <a:pt x="0" y="46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3" name="Freeform 951">
                <a:extLst>
                  <a:ext uri="{FF2B5EF4-FFF2-40B4-BE49-F238E27FC236}">
                    <a16:creationId xmlns:a16="http://schemas.microsoft.com/office/drawing/2014/main" id="{9FD9DB85-E77A-49DB-B2F3-E20E8EAA0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396"/>
                <a:ext cx="11" cy="463"/>
              </a:xfrm>
              <a:custGeom>
                <a:avLst/>
                <a:gdLst>
                  <a:gd name="T0" fmla="*/ 0 w 11"/>
                  <a:gd name="T1" fmla="*/ 463 h 463"/>
                  <a:gd name="T2" fmla="*/ 0 w 11"/>
                  <a:gd name="T3" fmla="*/ 2 h 463"/>
                  <a:gd name="T4" fmla="*/ 11 w 11"/>
                  <a:gd name="T5" fmla="*/ 0 h 463"/>
                  <a:gd name="T6" fmla="*/ 11 w 11"/>
                  <a:gd name="T7" fmla="*/ 463 h 463"/>
                  <a:gd name="T8" fmla="*/ 0 w 11"/>
                  <a:gd name="T9" fmla="*/ 463 h 4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63"/>
                  <a:gd name="T17" fmla="*/ 11 w 11"/>
                  <a:gd name="T18" fmla="*/ 463 h 4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63">
                    <a:moveTo>
                      <a:pt x="0" y="463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63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4" name="Freeform 952">
                <a:extLst>
                  <a:ext uri="{FF2B5EF4-FFF2-40B4-BE49-F238E27FC236}">
                    <a16:creationId xmlns:a16="http://schemas.microsoft.com/office/drawing/2014/main" id="{F80EB526-BBF0-4FE0-92AB-1B9A665A5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394"/>
                <a:ext cx="10" cy="465"/>
              </a:xfrm>
              <a:custGeom>
                <a:avLst/>
                <a:gdLst>
                  <a:gd name="T0" fmla="*/ 0 w 10"/>
                  <a:gd name="T1" fmla="*/ 465 h 465"/>
                  <a:gd name="T2" fmla="*/ 0 w 10"/>
                  <a:gd name="T3" fmla="*/ 4 h 465"/>
                  <a:gd name="T4" fmla="*/ 10 w 10"/>
                  <a:gd name="T5" fmla="*/ 0 h 465"/>
                  <a:gd name="T6" fmla="*/ 10 w 10"/>
                  <a:gd name="T7" fmla="*/ 465 h 465"/>
                  <a:gd name="T8" fmla="*/ 0 w 10"/>
                  <a:gd name="T9" fmla="*/ 465 h 4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5"/>
                  <a:gd name="T17" fmla="*/ 10 w 10"/>
                  <a:gd name="T18" fmla="*/ 465 h 4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5">
                    <a:moveTo>
                      <a:pt x="0" y="465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65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5" name="Freeform 953">
                <a:extLst>
                  <a:ext uri="{FF2B5EF4-FFF2-40B4-BE49-F238E27FC236}">
                    <a16:creationId xmlns:a16="http://schemas.microsoft.com/office/drawing/2014/main" id="{25BF17E4-352D-4C2A-9B98-4D986478C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2394"/>
                <a:ext cx="10" cy="465"/>
              </a:xfrm>
              <a:custGeom>
                <a:avLst/>
                <a:gdLst>
                  <a:gd name="T0" fmla="*/ 0 w 10"/>
                  <a:gd name="T1" fmla="*/ 465 h 465"/>
                  <a:gd name="T2" fmla="*/ 0 w 10"/>
                  <a:gd name="T3" fmla="*/ 2 h 465"/>
                  <a:gd name="T4" fmla="*/ 10 w 10"/>
                  <a:gd name="T5" fmla="*/ 0 h 465"/>
                  <a:gd name="T6" fmla="*/ 10 w 10"/>
                  <a:gd name="T7" fmla="*/ 465 h 465"/>
                  <a:gd name="T8" fmla="*/ 0 w 10"/>
                  <a:gd name="T9" fmla="*/ 465 h 4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5"/>
                  <a:gd name="T17" fmla="*/ 10 w 10"/>
                  <a:gd name="T18" fmla="*/ 465 h 4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5">
                    <a:moveTo>
                      <a:pt x="0" y="465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65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6" name="Freeform 954">
                <a:extLst>
                  <a:ext uri="{FF2B5EF4-FFF2-40B4-BE49-F238E27FC236}">
                    <a16:creationId xmlns:a16="http://schemas.microsoft.com/office/drawing/2014/main" id="{89A541C2-74F1-4801-81CD-E1A36EA5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2392"/>
                <a:ext cx="12" cy="467"/>
              </a:xfrm>
              <a:custGeom>
                <a:avLst/>
                <a:gdLst>
                  <a:gd name="T0" fmla="*/ 0 w 12"/>
                  <a:gd name="T1" fmla="*/ 467 h 467"/>
                  <a:gd name="T2" fmla="*/ 0 w 12"/>
                  <a:gd name="T3" fmla="*/ 2 h 467"/>
                  <a:gd name="T4" fmla="*/ 12 w 12"/>
                  <a:gd name="T5" fmla="*/ 0 h 467"/>
                  <a:gd name="T6" fmla="*/ 12 w 12"/>
                  <a:gd name="T7" fmla="*/ 467 h 467"/>
                  <a:gd name="T8" fmla="*/ 0 w 12"/>
                  <a:gd name="T9" fmla="*/ 467 h 4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67"/>
                  <a:gd name="T17" fmla="*/ 12 w 12"/>
                  <a:gd name="T18" fmla="*/ 467 h 4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67">
                    <a:moveTo>
                      <a:pt x="0" y="467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67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" name="Freeform 955">
                <a:extLst>
                  <a:ext uri="{FF2B5EF4-FFF2-40B4-BE49-F238E27FC236}">
                    <a16:creationId xmlns:a16="http://schemas.microsoft.com/office/drawing/2014/main" id="{23725A72-ECA2-4404-A6E3-D789CA1FB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2390"/>
                <a:ext cx="11" cy="469"/>
              </a:xfrm>
              <a:custGeom>
                <a:avLst/>
                <a:gdLst>
                  <a:gd name="T0" fmla="*/ 0 w 11"/>
                  <a:gd name="T1" fmla="*/ 469 h 469"/>
                  <a:gd name="T2" fmla="*/ 0 w 11"/>
                  <a:gd name="T3" fmla="*/ 4 h 469"/>
                  <a:gd name="T4" fmla="*/ 11 w 11"/>
                  <a:gd name="T5" fmla="*/ 0 h 469"/>
                  <a:gd name="T6" fmla="*/ 11 w 11"/>
                  <a:gd name="T7" fmla="*/ 469 h 469"/>
                  <a:gd name="T8" fmla="*/ 0 w 11"/>
                  <a:gd name="T9" fmla="*/ 469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69"/>
                  <a:gd name="T17" fmla="*/ 11 w 11"/>
                  <a:gd name="T18" fmla="*/ 469 h 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69">
                    <a:moveTo>
                      <a:pt x="0" y="469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69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" name="Freeform 956">
                <a:extLst>
                  <a:ext uri="{FF2B5EF4-FFF2-40B4-BE49-F238E27FC236}">
                    <a16:creationId xmlns:a16="http://schemas.microsoft.com/office/drawing/2014/main" id="{7ECFD258-0139-483E-B255-61265A45D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390"/>
                <a:ext cx="11" cy="469"/>
              </a:xfrm>
              <a:custGeom>
                <a:avLst/>
                <a:gdLst>
                  <a:gd name="T0" fmla="*/ 0 w 11"/>
                  <a:gd name="T1" fmla="*/ 469 h 469"/>
                  <a:gd name="T2" fmla="*/ 0 w 11"/>
                  <a:gd name="T3" fmla="*/ 2 h 469"/>
                  <a:gd name="T4" fmla="*/ 11 w 11"/>
                  <a:gd name="T5" fmla="*/ 0 h 469"/>
                  <a:gd name="T6" fmla="*/ 11 w 11"/>
                  <a:gd name="T7" fmla="*/ 469 h 469"/>
                  <a:gd name="T8" fmla="*/ 0 w 11"/>
                  <a:gd name="T9" fmla="*/ 469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69"/>
                  <a:gd name="T17" fmla="*/ 11 w 11"/>
                  <a:gd name="T18" fmla="*/ 469 h 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69">
                    <a:moveTo>
                      <a:pt x="0" y="469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69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9" name="Freeform 957">
                <a:extLst>
                  <a:ext uri="{FF2B5EF4-FFF2-40B4-BE49-F238E27FC236}">
                    <a16:creationId xmlns:a16="http://schemas.microsoft.com/office/drawing/2014/main" id="{AED3DF3C-CA66-4CA7-B87D-4B9E0F1D4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389"/>
                <a:ext cx="10" cy="470"/>
              </a:xfrm>
              <a:custGeom>
                <a:avLst/>
                <a:gdLst>
                  <a:gd name="T0" fmla="*/ 0 w 10"/>
                  <a:gd name="T1" fmla="*/ 470 h 470"/>
                  <a:gd name="T2" fmla="*/ 0 w 10"/>
                  <a:gd name="T3" fmla="*/ 1 h 470"/>
                  <a:gd name="T4" fmla="*/ 10 w 10"/>
                  <a:gd name="T5" fmla="*/ 0 h 470"/>
                  <a:gd name="T6" fmla="*/ 10 w 10"/>
                  <a:gd name="T7" fmla="*/ 470 h 470"/>
                  <a:gd name="T8" fmla="*/ 0 w 10"/>
                  <a:gd name="T9" fmla="*/ 470 h 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70"/>
                  <a:gd name="T17" fmla="*/ 10 w 10"/>
                  <a:gd name="T18" fmla="*/ 470 h 4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70">
                    <a:moveTo>
                      <a:pt x="0" y="470"/>
                    </a:moveTo>
                    <a:lnTo>
                      <a:pt x="0" y="1"/>
                    </a:lnTo>
                    <a:lnTo>
                      <a:pt x="10" y="0"/>
                    </a:lnTo>
                    <a:lnTo>
                      <a:pt x="10" y="470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0" name="Freeform 958">
                <a:extLst>
                  <a:ext uri="{FF2B5EF4-FFF2-40B4-BE49-F238E27FC236}">
                    <a16:creationId xmlns:a16="http://schemas.microsoft.com/office/drawing/2014/main" id="{5E41F31C-CAB6-4570-887F-488ACE94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387"/>
                <a:ext cx="10" cy="472"/>
              </a:xfrm>
              <a:custGeom>
                <a:avLst/>
                <a:gdLst>
                  <a:gd name="T0" fmla="*/ 0 w 10"/>
                  <a:gd name="T1" fmla="*/ 472 h 472"/>
                  <a:gd name="T2" fmla="*/ 0 w 10"/>
                  <a:gd name="T3" fmla="*/ 3 h 472"/>
                  <a:gd name="T4" fmla="*/ 10 w 10"/>
                  <a:gd name="T5" fmla="*/ 0 h 472"/>
                  <a:gd name="T6" fmla="*/ 10 w 10"/>
                  <a:gd name="T7" fmla="*/ 472 h 472"/>
                  <a:gd name="T8" fmla="*/ 0 w 10"/>
                  <a:gd name="T9" fmla="*/ 472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72"/>
                  <a:gd name="T17" fmla="*/ 10 w 10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72">
                    <a:moveTo>
                      <a:pt x="0" y="472"/>
                    </a:moveTo>
                    <a:lnTo>
                      <a:pt x="0" y="3"/>
                    </a:lnTo>
                    <a:lnTo>
                      <a:pt x="10" y="0"/>
                    </a:lnTo>
                    <a:lnTo>
                      <a:pt x="10" y="472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1" name="Freeform 959">
                <a:extLst>
                  <a:ext uri="{FF2B5EF4-FFF2-40B4-BE49-F238E27FC236}">
                    <a16:creationId xmlns:a16="http://schemas.microsoft.com/office/drawing/2014/main" id="{8C367A68-C41C-4DFE-82DF-634880C84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385"/>
                <a:ext cx="11" cy="474"/>
              </a:xfrm>
              <a:custGeom>
                <a:avLst/>
                <a:gdLst>
                  <a:gd name="T0" fmla="*/ 0 w 11"/>
                  <a:gd name="T1" fmla="*/ 474 h 474"/>
                  <a:gd name="T2" fmla="*/ 0 w 11"/>
                  <a:gd name="T3" fmla="*/ 4 h 474"/>
                  <a:gd name="T4" fmla="*/ 11 w 11"/>
                  <a:gd name="T5" fmla="*/ 0 h 474"/>
                  <a:gd name="T6" fmla="*/ 11 w 11"/>
                  <a:gd name="T7" fmla="*/ 474 h 474"/>
                  <a:gd name="T8" fmla="*/ 0 w 11"/>
                  <a:gd name="T9" fmla="*/ 474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74"/>
                  <a:gd name="T17" fmla="*/ 11 w 11"/>
                  <a:gd name="T18" fmla="*/ 474 h 4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74">
                    <a:moveTo>
                      <a:pt x="0" y="474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2" name="Freeform 960">
                <a:extLst>
                  <a:ext uri="{FF2B5EF4-FFF2-40B4-BE49-F238E27FC236}">
                    <a16:creationId xmlns:a16="http://schemas.microsoft.com/office/drawing/2014/main" id="{F394ED12-F096-4609-9D99-CCED9BF29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385"/>
                <a:ext cx="11" cy="474"/>
              </a:xfrm>
              <a:custGeom>
                <a:avLst/>
                <a:gdLst>
                  <a:gd name="T0" fmla="*/ 0 w 11"/>
                  <a:gd name="T1" fmla="*/ 474 h 474"/>
                  <a:gd name="T2" fmla="*/ 0 w 11"/>
                  <a:gd name="T3" fmla="*/ 2 h 474"/>
                  <a:gd name="T4" fmla="*/ 11 w 11"/>
                  <a:gd name="T5" fmla="*/ 0 h 474"/>
                  <a:gd name="T6" fmla="*/ 11 w 11"/>
                  <a:gd name="T7" fmla="*/ 474 h 474"/>
                  <a:gd name="T8" fmla="*/ 0 w 11"/>
                  <a:gd name="T9" fmla="*/ 474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74"/>
                  <a:gd name="T17" fmla="*/ 11 w 11"/>
                  <a:gd name="T18" fmla="*/ 474 h 4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74">
                    <a:moveTo>
                      <a:pt x="0" y="474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74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3" name="Freeform 961">
                <a:extLst>
                  <a:ext uri="{FF2B5EF4-FFF2-40B4-BE49-F238E27FC236}">
                    <a16:creationId xmlns:a16="http://schemas.microsoft.com/office/drawing/2014/main" id="{411581F3-A041-4820-AFAE-BAEAB244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383"/>
                <a:ext cx="12" cy="476"/>
              </a:xfrm>
              <a:custGeom>
                <a:avLst/>
                <a:gdLst>
                  <a:gd name="T0" fmla="*/ 0 w 12"/>
                  <a:gd name="T1" fmla="*/ 476 h 476"/>
                  <a:gd name="T2" fmla="*/ 0 w 12"/>
                  <a:gd name="T3" fmla="*/ 2 h 476"/>
                  <a:gd name="T4" fmla="*/ 12 w 12"/>
                  <a:gd name="T5" fmla="*/ 0 h 476"/>
                  <a:gd name="T6" fmla="*/ 12 w 12"/>
                  <a:gd name="T7" fmla="*/ 476 h 476"/>
                  <a:gd name="T8" fmla="*/ 0 w 12"/>
                  <a:gd name="T9" fmla="*/ 476 h 4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76"/>
                  <a:gd name="T17" fmla="*/ 12 w 12"/>
                  <a:gd name="T18" fmla="*/ 476 h 4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76">
                    <a:moveTo>
                      <a:pt x="0" y="476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76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4" name="Freeform 962">
                <a:extLst>
                  <a:ext uri="{FF2B5EF4-FFF2-40B4-BE49-F238E27FC236}">
                    <a16:creationId xmlns:a16="http://schemas.microsoft.com/office/drawing/2014/main" id="{77A31B14-372A-4E94-B159-8F2F85B6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381"/>
                <a:ext cx="10" cy="478"/>
              </a:xfrm>
              <a:custGeom>
                <a:avLst/>
                <a:gdLst>
                  <a:gd name="T0" fmla="*/ 0 w 10"/>
                  <a:gd name="T1" fmla="*/ 478 h 478"/>
                  <a:gd name="T2" fmla="*/ 0 w 10"/>
                  <a:gd name="T3" fmla="*/ 4 h 478"/>
                  <a:gd name="T4" fmla="*/ 10 w 10"/>
                  <a:gd name="T5" fmla="*/ 0 h 478"/>
                  <a:gd name="T6" fmla="*/ 10 w 10"/>
                  <a:gd name="T7" fmla="*/ 478 h 478"/>
                  <a:gd name="T8" fmla="*/ 0 w 10"/>
                  <a:gd name="T9" fmla="*/ 478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78"/>
                  <a:gd name="T17" fmla="*/ 10 w 10"/>
                  <a:gd name="T18" fmla="*/ 478 h 4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78">
                    <a:moveTo>
                      <a:pt x="0" y="478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5" name="Freeform 963">
                <a:extLst>
                  <a:ext uri="{FF2B5EF4-FFF2-40B4-BE49-F238E27FC236}">
                    <a16:creationId xmlns:a16="http://schemas.microsoft.com/office/drawing/2014/main" id="{A06AD25F-D55A-4051-A5A2-00684A485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381"/>
                <a:ext cx="9" cy="478"/>
              </a:xfrm>
              <a:custGeom>
                <a:avLst/>
                <a:gdLst>
                  <a:gd name="T0" fmla="*/ 0 w 9"/>
                  <a:gd name="T1" fmla="*/ 478 h 478"/>
                  <a:gd name="T2" fmla="*/ 0 w 9"/>
                  <a:gd name="T3" fmla="*/ 2 h 478"/>
                  <a:gd name="T4" fmla="*/ 9 w 9"/>
                  <a:gd name="T5" fmla="*/ 0 h 478"/>
                  <a:gd name="T6" fmla="*/ 9 w 9"/>
                  <a:gd name="T7" fmla="*/ 478 h 478"/>
                  <a:gd name="T8" fmla="*/ 0 w 9"/>
                  <a:gd name="T9" fmla="*/ 478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78"/>
                  <a:gd name="T17" fmla="*/ 9 w 9"/>
                  <a:gd name="T18" fmla="*/ 478 h 4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78">
                    <a:moveTo>
                      <a:pt x="0" y="478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6" name="Freeform 964">
                <a:extLst>
                  <a:ext uri="{FF2B5EF4-FFF2-40B4-BE49-F238E27FC236}">
                    <a16:creationId xmlns:a16="http://schemas.microsoft.com/office/drawing/2014/main" id="{BE96A4DB-DC15-4ACA-936E-46E0D581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2379"/>
                <a:ext cx="11" cy="480"/>
              </a:xfrm>
              <a:custGeom>
                <a:avLst/>
                <a:gdLst>
                  <a:gd name="T0" fmla="*/ 0 w 11"/>
                  <a:gd name="T1" fmla="*/ 480 h 480"/>
                  <a:gd name="T2" fmla="*/ 0 w 11"/>
                  <a:gd name="T3" fmla="*/ 2 h 480"/>
                  <a:gd name="T4" fmla="*/ 11 w 11"/>
                  <a:gd name="T5" fmla="*/ 0 h 480"/>
                  <a:gd name="T6" fmla="*/ 11 w 11"/>
                  <a:gd name="T7" fmla="*/ 480 h 480"/>
                  <a:gd name="T8" fmla="*/ 0 w 11"/>
                  <a:gd name="T9" fmla="*/ 48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80"/>
                  <a:gd name="T17" fmla="*/ 11 w 11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80">
                    <a:moveTo>
                      <a:pt x="0" y="48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480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7" name="Freeform 965">
                <a:extLst>
                  <a:ext uri="{FF2B5EF4-FFF2-40B4-BE49-F238E27FC236}">
                    <a16:creationId xmlns:a16="http://schemas.microsoft.com/office/drawing/2014/main" id="{81D533D5-D16F-4A94-B1DA-3CD90C4F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377"/>
                <a:ext cx="12" cy="482"/>
              </a:xfrm>
              <a:custGeom>
                <a:avLst/>
                <a:gdLst>
                  <a:gd name="T0" fmla="*/ 0 w 12"/>
                  <a:gd name="T1" fmla="*/ 482 h 482"/>
                  <a:gd name="T2" fmla="*/ 0 w 12"/>
                  <a:gd name="T3" fmla="*/ 4 h 482"/>
                  <a:gd name="T4" fmla="*/ 12 w 12"/>
                  <a:gd name="T5" fmla="*/ 0 h 482"/>
                  <a:gd name="T6" fmla="*/ 12 w 12"/>
                  <a:gd name="T7" fmla="*/ 482 h 482"/>
                  <a:gd name="T8" fmla="*/ 0 w 12"/>
                  <a:gd name="T9" fmla="*/ 482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82"/>
                  <a:gd name="T17" fmla="*/ 12 w 12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82">
                    <a:moveTo>
                      <a:pt x="0" y="482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8" name="Freeform 966">
                <a:extLst>
                  <a:ext uri="{FF2B5EF4-FFF2-40B4-BE49-F238E27FC236}">
                    <a16:creationId xmlns:a16="http://schemas.microsoft.com/office/drawing/2014/main" id="{933FF8C7-8318-4F2C-8585-721D3ABB5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377"/>
                <a:ext cx="12" cy="482"/>
              </a:xfrm>
              <a:custGeom>
                <a:avLst/>
                <a:gdLst>
                  <a:gd name="T0" fmla="*/ 0 w 12"/>
                  <a:gd name="T1" fmla="*/ 482 h 482"/>
                  <a:gd name="T2" fmla="*/ 0 w 12"/>
                  <a:gd name="T3" fmla="*/ 2 h 482"/>
                  <a:gd name="T4" fmla="*/ 12 w 12"/>
                  <a:gd name="T5" fmla="*/ 0 h 482"/>
                  <a:gd name="T6" fmla="*/ 12 w 12"/>
                  <a:gd name="T7" fmla="*/ 482 h 482"/>
                  <a:gd name="T8" fmla="*/ 0 w 12"/>
                  <a:gd name="T9" fmla="*/ 482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82"/>
                  <a:gd name="T17" fmla="*/ 12 w 12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82">
                    <a:moveTo>
                      <a:pt x="0" y="48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9" name="Freeform 967">
                <a:extLst>
                  <a:ext uri="{FF2B5EF4-FFF2-40B4-BE49-F238E27FC236}">
                    <a16:creationId xmlns:a16="http://schemas.microsoft.com/office/drawing/2014/main" id="{B53A5DF0-B870-47C7-900E-2BD18D8F2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2375"/>
                <a:ext cx="10" cy="484"/>
              </a:xfrm>
              <a:custGeom>
                <a:avLst/>
                <a:gdLst>
                  <a:gd name="T0" fmla="*/ 0 w 10"/>
                  <a:gd name="T1" fmla="*/ 484 h 484"/>
                  <a:gd name="T2" fmla="*/ 0 w 10"/>
                  <a:gd name="T3" fmla="*/ 2 h 484"/>
                  <a:gd name="T4" fmla="*/ 10 w 10"/>
                  <a:gd name="T5" fmla="*/ 0 h 484"/>
                  <a:gd name="T6" fmla="*/ 10 w 10"/>
                  <a:gd name="T7" fmla="*/ 484 h 484"/>
                  <a:gd name="T8" fmla="*/ 0 w 10"/>
                  <a:gd name="T9" fmla="*/ 484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84"/>
                  <a:gd name="T17" fmla="*/ 10 w 10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84">
                    <a:moveTo>
                      <a:pt x="0" y="484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484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0" name="Freeform 968">
                <a:extLst>
                  <a:ext uri="{FF2B5EF4-FFF2-40B4-BE49-F238E27FC236}">
                    <a16:creationId xmlns:a16="http://schemas.microsoft.com/office/drawing/2014/main" id="{256A94CC-54CB-43CD-BC53-25B5AF3E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2373"/>
                <a:ext cx="9" cy="486"/>
              </a:xfrm>
              <a:custGeom>
                <a:avLst/>
                <a:gdLst>
                  <a:gd name="T0" fmla="*/ 0 w 9"/>
                  <a:gd name="T1" fmla="*/ 486 h 486"/>
                  <a:gd name="T2" fmla="*/ 0 w 9"/>
                  <a:gd name="T3" fmla="*/ 4 h 486"/>
                  <a:gd name="T4" fmla="*/ 9 w 9"/>
                  <a:gd name="T5" fmla="*/ 0 h 486"/>
                  <a:gd name="T6" fmla="*/ 9 w 9"/>
                  <a:gd name="T7" fmla="*/ 486 h 486"/>
                  <a:gd name="T8" fmla="*/ 0 w 9"/>
                  <a:gd name="T9" fmla="*/ 486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86"/>
                  <a:gd name="T17" fmla="*/ 9 w 9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86">
                    <a:moveTo>
                      <a:pt x="0" y="486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486"/>
                    </a:lnTo>
                    <a:lnTo>
                      <a:pt x="0" y="486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1" name="Freeform 969">
                <a:extLst>
                  <a:ext uri="{FF2B5EF4-FFF2-40B4-BE49-F238E27FC236}">
                    <a16:creationId xmlns:a16="http://schemas.microsoft.com/office/drawing/2014/main" id="{79C20BC3-6516-44BE-8FC3-DF9259D9A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2371"/>
                <a:ext cx="11" cy="488"/>
              </a:xfrm>
              <a:custGeom>
                <a:avLst/>
                <a:gdLst>
                  <a:gd name="T0" fmla="*/ 0 w 11"/>
                  <a:gd name="T1" fmla="*/ 488 h 488"/>
                  <a:gd name="T2" fmla="*/ 0 w 11"/>
                  <a:gd name="T3" fmla="*/ 4 h 488"/>
                  <a:gd name="T4" fmla="*/ 11 w 11"/>
                  <a:gd name="T5" fmla="*/ 0 h 488"/>
                  <a:gd name="T6" fmla="*/ 11 w 11"/>
                  <a:gd name="T7" fmla="*/ 488 h 488"/>
                  <a:gd name="T8" fmla="*/ 0 w 11"/>
                  <a:gd name="T9" fmla="*/ 48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88"/>
                  <a:gd name="T17" fmla="*/ 11 w 11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88">
                    <a:moveTo>
                      <a:pt x="0" y="488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48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2" name="Freeform 970">
                <a:extLst>
                  <a:ext uri="{FF2B5EF4-FFF2-40B4-BE49-F238E27FC236}">
                    <a16:creationId xmlns:a16="http://schemas.microsoft.com/office/drawing/2014/main" id="{1B73A617-DB01-455D-AA5B-3B7478C8E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371"/>
                <a:ext cx="12" cy="488"/>
              </a:xfrm>
              <a:custGeom>
                <a:avLst/>
                <a:gdLst>
                  <a:gd name="T0" fmla="*/ 0 w 12"/>
                  <a:gd name="T1" fmla="*/ 488 h 488"/>
                  <a:gd name="T2" fmla="*/ 0 w 12"/>
                  <a:gd name="T3" fmla="*/ 2 h 488"/>
                  <a:gd name="T4" fmla="*/ 12 w 12"/>
                  <a:gd name="T5" fmla="*/ 0 h 488"/>
                  <a:gd name="T6" fmla="*/ 12 w 12"/>
                  <a:gd name="T7" fmla="*/ 488 h 488"/>
                  <a:gd name="T8" fmla="*/ 0 w 12"/>
                  <a:gd name="T9" fmla="*/ 48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88"/>
                  <a:gd name="T17" fmla="*/ 12 w 12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88">
                    <a:moveTo>
                      <a:pt x="0" y="48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8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3" name="Freeform 971">
                <a:extLst>
                  <a:ext uri="{FF2B5EF4-FFF2-40B4-BE49-F238E27FC236}">
                    <a16:creationId xmlns:a16="http://schemas.microsoft.com/office/drawing/2014/main" id="{8D234BAE-D0FE-4371-9877-4F8F2DE5A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369"/>
                <a:ext cx="12" cy="490"/>
              </a:xfrm>
              <a:custGeom>
                <a:avLst/>
                <a:gdLst>
                  <a:gd name="T0" fmla="*/ 0 w 12"/>
                  <a:gd name="T1" fmla="*/ 490 h 490"/>
                  <a:gd name="T2" fmla="*/ 0 w 12"/>
                  <a:gd name="T3" fmla="*/ 2 h 490"/>
                  <a:gd name="T4" fmla="*/ 12 w 12"/>
                  <a:gd name="T5" fmla="*/ 0 h 490"/>
                  <a:gd name="T6" fmla="*/ 12 w 12"/>
                  <a:gd name="T7" fmla="*/ 490 h 490"/>
                  <a:gd name="T8" fmla="*/ 0 w 12"/>
                  <a:gd name="T9" fmla="*/ 490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90"/>
                  <a:gd name="T17" fmla="*/ 12 w 12"/>
                  <a:gd name="T18" fmla="*/ 490 h 4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90">
                    <a:moveTo>
                      <a:pt x="0" y="490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90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4" name="Freeform 972">
                <a:extLst>
                  <a:ext uri="{FF2B5EF4-FFF2-40B4-BE49-F238E27FC236}">
                    <a16:creationId xmlns:a16="http://schemas.microsoft.com/office/drawing/2014/main" id="{FA24607D-DACC-446F-A589-D5D3D0414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367"/>
                <a:ext cx="9" cy="492"/>
              </a:xfrm>
              <a:custGeom>
                <a:avLst/>
                <a:gdLst>
                  <a:gd name="T0" fmla="*/ 0 w 9"/>
                  <a:gd name="T1" fmla="*/ 492 h 492"/>
                  <a:gd name="T2" fmla="*/ 0 w 9"/>
                  <a:gd name="T3" fmla="*/ 4 h 492"/>
                  <a:gd name="T4" fmla="*/ 9 w 9"/>
                  <a:gd name="T5" fmla="*/ 0 h 492"/>
                  <a:gd name="T6" fmla="*/ 9 w 9"/>
                  <a:gd name="T7" fmla="*/ 492 h 492"/>
                  <a:gd name="T8" fmla="*/ 0 w 9"/>
                  <a:gd name="T9" fmla="*/ 492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92"/>
                  <a:gd name="T17" fmla="*/ 9 w 9"/>
                  <a:gd name="T18" fmla="*/ 492 h 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92">
                    <a:moveTo>
                      <a:pt x="0" y="492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492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5" name="Freeform 973">
                <a:extLst>
                  <a:ext uri="{FF2B5EF4-FFF2-40B4-BE49-F238E27FC236}">
                    <a16:creationId xmlns:a16="http://schemas.microsoft.com/office/drawing/2014/main" id="{254CBF5E-7910-448B-BB71-A1F000A14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367"/>
                <a:ext cx="9" cy="492"/>
              </a:xfrm>
              <a:custGeom>
                <a:avLst/>
                <a:gdLst>
                  <a:gd name="T0" fmla="*/ 0 w 9"/>
                  <a:gd name="T1" fmla="*/ 492 h 492"/>
                  <a:gd name="T2" fmla="*/ 0 w 9"/>
                  <a:gd name="T3" fmla="*/ 2 h 492"/>
                  <a:gd name="T4" fmla="*/ 9 w 9"/>
                  <a:gd name="T5" fmla="*/ 0 h 492"/>
                  <a:gd name="T6" fmla="*/ 9 w 9"/>
                  <a:gd name="T7" fmla="*/ 492 h 492"/>
                  <a:gd name="T8" fmla="*/ 0 w 9"/>
                  <a:gd name="T9" fmla="*/ 492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92"/>
                  <a:gd name="T17" fmla="*/ 9 w 9"/>
                  <a:gd name="T18" fmla="*/ 492 h 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92">
                    <a:moveTo>
                      <a:pt x="0" y="492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92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6" name="Freeform 974">
                <a:extLst>
                  <a:ext uri="{FF2B5EF4-FFF2-40B4-BE49-F238E27FC236}">
                    <a16:creationId xmlns:a16="http://schemas.microsoft.com/office/drawing/2014/main" id="{4A692699-F1CC-45A7-B8AC-5E48F675F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2365"/>
                <a:ext cx="12" cy="494"/>
              </a:xfrm>
              <a:custGeom>
                <a:avLst/>
                <a:gdLst>
                  <a:gd name="T0" fmla="*/ 0 w 12"/>
                  <a:gd name="T1" fmla="*/ 494 h 494"/>
                  <a:gd name="T2" fmla="*/ 0 w 12"/>
                  <a:gd name="T3" fmla="*/ 2 h 494"/>
                  <a:gd name="T4" fmla="*/ 12 w 12"/>
                  <a:gd name="T5" fmla="*/ 0 h 494"/>
                  <a:gd name="T6" fmla="*/ 12 w 12"/>
                  <a:gd name="T7" fmla="*/ 494 h 494"/>
                  <a:gd name="T8" fmla="*/ 0 w 12"/>
                  <a:gd name="T9" fmla="*/ 494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94"/>
                  <a:gd name="T17" fmla="*/ 12 w 12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94">
                    <a:moveTo>
                      <a:pt x="0" y="494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494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7" name="Freeform 975">
                <a:extLst>
                  <a:ext uri="{FF2B5EF4-FFF2-40B4-BE49-F238E27FC236}">
                    <a16:creationId xmlns:a16="http://schemas.microsoft.com/office/drawing/2014/main" id="{476020C6-22E6-4138-8233-D438A21B5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2364"/>
                <a:ext cx="12" cy="495"/>
              </a:xfrm>
              <a:custGeom>
                <a:avLst/>
                <a:gdLst>
                  <a:gd name="T0" fmla="*/ 0 w 12"/>
                  <a:gd name="T1" fmla="*/ 495 h 495"/>
                  <a:gd name="T2" fmla="*/ 0 w 12"/>
                  <a:gd name="T3" fmla="*/ 3 h 495"/>
                  <a:gd name="T4" fmla="*/ 12 w 12"/>
                  <a:gd name="T5" fmla="*/ 0 h 495"/>
                  <a:gd name="T6" fmla="*/ 12 w 12"/>
                  <a:gd name="T7" fmla="*/ 495 h 495"/>
                  <a:gd name="T8" fmla="*/ 0 w 12"/>
                  <a:gd name="T9" fmla="*/ 495 h 4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95"/>
                  <a:gd name="T17" fmla="*/ 12 w 12"/>
                  <a:gd name="T18" fmla="*/ 495 h 4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95">
                    <a:moveTo>
                      <a:pt x="0" y="495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8" name="Freeform 976">
                <a:extLst>
                  <a:ext uri="{FF2B5EF4-FFF2-40B4-BE49-F238E27FC236}">
                    <a16:creationId xmlns:a16="http://schemas.microsoft.com/office/drawing/2014/main" id="{CF0BB951-E523-4936-971F-7120FD223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2364"/>
                <a:ext cx="11" cy="495"/>
              </a:xfrm>
              <a:custGeom>
                <a:avLst/>
                <a:gdLst>
                  <a:gd name="T0" fmla="*/ 0 w 11"/>
                  <a:gd name="T1" fmla="*/ 495 h 495"/>
                  <a:gd name="T2" fmla="*/ 0 w 11"/>
                  <a:gd name="T3" fmla="*/ 1 h 495"/>
                  <a:gd name="T4" fmla="*/ 11 w 11"/>
                  <a:gd name="T5" fmla="*/ 0 h 495"/>
                  <a:gd name="T6" fmla="*/ 11 w 11"/>
                  <a:gd name="T7" fmla="*/ 495 h 495"/>
                  <a:gd name="T8" fmla="*/ 0 w 11"/>
                  <a:gd name="T9" fmla="*/ 495 h 4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95"/>
                  <a:gd name="T17" fmla="*/ 11 w 11"/>
                  <a:gd name="T18" fmla="*/ 495 h 4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95">
                    <a:moveTo>
                      <a:pt x="0" y="495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11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9" name="Freeform 977">
                <a:extLst>
                  <a:ext uri="{FF2B5EF4-FFF2-40B4-BE49-F238E27FC236}">
                    <a16:creationId xmlns:a16="http://schemas.microsoft.com/office/drawing/2014/main" id="{9F115CEE-FEA9-4ACE-AE7B-4443F1CCC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362"/>
                <a:ext cx="9" cy="497"/>
              </a:xfrm>
              <a:custGeom>
                <a:avLst/>
                <a:gdLst>
                  <a:gd name="T0" fmla="*/ 0 w 9"/>
                  <a:gd name="T1" fmla="*/ 497 h 497"/>
                  <a:gd name="T2" fmla="*/ 0 w 9"/>
                  <a:gd name="T3" fmla="*/ 2 h 497"/>
                  <a:gd name="T4" fmla="*/ 9 w 9"/>
                  <a:gd name="T5" fmla="*/ 0 h 497"/>
                  <a:gd name="T6" fmla="*/ 9 w 9"/>
                  <a:gd name="T7" fmla="*/ 497 h 497"/>
                  <a:gd name="T8" fmla="*/ 0 w 9"/>
                  <a:gd name="T9" fmla="*/ 497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97"/>
                  <a:gd name="T17" fmla="*/ 9 w 9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97">
                    <a:moveTo>
                      <a:pt x="0" y="49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497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0" name="Freeform 978">
                <a:extLst>
                  <a:ext uri="{FF2B5EF4-FFF2-40B4-BE49-F238E27FC236}">
                    <a16:creationId xmlns:a16="http://schemas.microsoft.com/office/drawing/2014/main" id="{6CE49309-1E23-41CF-8064-5CF9A8CB6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2360"/>
                <a:ext cx="10" cy="499"/>
              </a:xfrm>
              <a:custGeom>
                <a:avLst/>
                <a:gdLst>
                  <a:gd name="T0" fmla="*/ 0 w 10"/>
                  <a:gd name="T1" fmla="*/ 499 h 499"/>
                  <a:gd name="T2" fmla="*/ 0 w 10"/>
                  <a:gd name="T3" fmla="*/ 4 h 499"/>
                  <a:gd name="T4" fmla="*/ 10 w 10"/>
                  <a:gd name="T5" fmla="*/ 0 h 499"/>
                  <a:gd name="T6" fmla="*/ 10 w 10"/>
                  <a:gd name="T7" fmla="*/ 499 h 499"/>
                  <a:gd name="T8" fmla="*/ 0 w 10"/>
                  <a:gd name="T9" fmla="*/ 499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99"/>
                  <a:gd name="T17" fmla="*/ 10 w 10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99">
                    <a:moveTo>
                      <a:pt x="0" y="499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1" name="Freeform 979">
                <a:extLst>
                  <a:ext uri="{FF2B5EF4-FFF2-40B4-BE49-F238E27FC236}">
                    <a16:creationId xmlns:a16="http://schemas.microsoft.com/office/drawing/2014/main" id="{51B24241-6B84-41B5-ACD2-D15E2F791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358"/>
                <a:ext cx="12" cy="501"/>
              </a:xfrm>
              <a:custGeom>
                <a:avLst/>
                <a:gdLst>
                  <a:gd name="T0" fmla="*/ 0 w 12"/>
                  <a:gd name="T1" fmla="*/ 501 h 501"/>
                  <a:gd name="T2" fmla="*/ 0 w 12"/>
                  <a:gd name="T3" fmla="*/ 4 h 501"/>
                  <a:gd name="T4" fmla="*/ 12 w 12"/>
                  <a:gd name="T5" fmla="*/ 0 h 501"/>
                  <a:gd name="T6" fmla="*/ 12 w 12"/>
                  <a:gd name="T7" fmla="*/ 501 h 501"/>
                  <a:gd name="T8" fmla="*/ 0 w 12"/>
                  <a:gd name="T9" fmla="*/ 501 h 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01"/>
                  <a:gd name="T17" fmla="*/ 12 w 12"/>
                  <a:gd name="T18" fmla="*/ 501 h 5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01">
                    <a:moveTo>
                      <a:pt x="0" y="501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2" name="Freeform 980">
                <a:extLst>
                  <a:ext uri="{FF2B5EF4-FFF2-40B4-BE49-F238E27FC236}">
                    <a16:creationId xmlns:a16="http://schemas.microsoft.com/office/drawing/2014/main" id="{71A2EC71-8F03-453F-BFD9-32F0C902D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358"/>
                <a:ext cx="12" cy="501"/>
              </a:xfrm>
              <a:custGeom>
                <a:avLst/>
                <a:gdLst>
                  <a:gd name="T0" fmla="*/ 0 w 12"/>
                  <a:gd name="T1" fmla="*/ 501 h 501"/>
                  <a:gd name="T2" fmla="*/ 0 w 12"/>
                  <a:gd name="T3" fmla="*/ 2 h 501"/>
                  <a:gd name="T4" fmla="*/ 12 w 12"/>
                  <a:gd name="T5" fmla="*/ 0 h 501"/>
                  <a:gd name="T6" fmla="*/ 12 w 12"/>
                  <a:gd name="T7" fmla="*/ 501 h 501"/>
                  <a:gd name="T8" fmla="*/ 0 w 12"/>
                  <a:gd name="T9" fmla="*/ 501 h 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01"/>
                  <a:gd name="T17" fmla="*/ 12 w 12"/>
                  <a:gd name="T18" fmla="*/ 501 h 5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01">
                    <a:moveTo>
                      <a:pt x="0" y="5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3" name="Freeform 981">
                <a:extLst>
                  <a:ext uri="{FF2B5EF4-FFF2-40B4-BE49-F238E27FC236}">
                    <a16:creationId xmlns:a16="http://schemas.microsoft.com/office/drawing/2014/main" id="{FC4FC4F5-09F9-499A-89D4-5120B8A7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356"/>
                <a:ext cx="11" cy="503"/>
              </a:xfrm>
              <a:custGeom>
                <a:avLst/>
                <a:gdLst>
                  <a:gd name="T0" fmla="*/ 0 w 11"/>
                  <a:gd name="T1" fmla="*/ 503 h 503"/>
                  <a:gd name="T2" fmla="*/ 0 w 11"/>
                  <a:gd name="T3" fmla="*/ 2 h 503"/>
                  <a:gd name="T4" fmla="*/ 11 w 11"/>
                  <a:gd name="T5" fmla="*/ 0 h 503"/>
                  <a:gd name="T6" fmla="*/ 11 w 11"/>
                  <a:gd name="T7" fmla="*/ 503 h 503"/>
                  <a:gd name="T8" fmla="*/ 0 w 11"/>
                  <a:gd name="T9" fmla="*/ 503 h 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03"/>
                  <a:gd name="T17" fmla="*/ 11 w 11"/>
                  <a:gd name="T18" fmla="*/ 503 h 5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03">
                    <a:moveTo>
                      <a:pt x="0" y="503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03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4" name="Freeform 982">
                <a:extLst>
                  <a:ext uri="{FF2B5EF4-FFF2-40B4-BE49-F238E27FC236}">
                    <a16:creationId xmlns:a16="http://schemas.microsoft.com/office/drawing/2014/main" id="{6D056D77-EDAC-4AB5-9155-35BC3EA7F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354"/>
                <a:ext cx="9" cy="505"/>
              </a:xfrm>
              <a:custGeom>
                <a:avLst/>
                <a:gdLst>
                  <a:gd name="T0" fmla="*/ 0 w 9"/>
                  <a:gd name="T1" fmla="*/ 505 h 505"/>
                  <a:gd name="T2" fmla="*/ 0 w 9"/>
                  <a:gd name="T3" fmla="*/ 4 h 505"/>
                  <a:gd name="T4" fmla="*/ 9 w 9"/>
                  <a:gd name="T5" fmla="*/ 0 h 505"/>
                  <a:gd name="T6" fmla="*/ 9 w 9"/>
                  <a:gd name="T7" fmla="*/ 505 h 505"/>
                  <a:gd name="T8" fmla="*/ 0 w 9"/>
                  <a:gd name="T9" fmla="*/ 505 h 5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05"/>
                  <a:gd name="T17" fmla="*/ 9 w 9"/>
                  <a:gd name="T18" fmla="*/ 505 h 5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05">
                    <a:moveTo>
                      <a:pt x="0" y="505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5" name="Freeform 983">
                <a:extLst>
                  <a:ext uri="{FF2B5EF4-FFF2-40B4-BE49-F238E27FC236}">
                    <a16:creationId xmlns:a16="http://schemas.microsoft.com/office/drawing/2014/main" id="{F13973CF-B353-4CF4-93F1-BB27383D1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2354"/>
                <a:ext cx="10" cy="505"/>
              </a:xfrm>
              <a:custGeom>
                <a:avLst/>
                <a:gdLst>
                  <a:gd name="T0" fmla="*/ 0 w 10"/>
                  <a:gd name="T1" fmla="*/ 505 h 505"/>
                  <a:gd name="T2" fmla="*/ 0 w 10"/>
                  <a:gd name="T3" fmla="*/ 2 h 505"/>
                  <a:gd name="T4" fmla="*/ 10 w 10"/>
                  <a:gd name="T5" fmla="*/ 0 h 505"/>
                  <a:gd name="T6" fmla="*/ 10 w 10"/>
                  <a:gd name="T7" fmla="*/ 505 h 505"/>
                  <a:gd name="T8" fmla="*/ 0 w 10"/>
                  <a:gd name="T9" fmla="*/ 505 h 5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05"/>
                  <a:gd name="T17" fmla="*/ 10 w 10"/>
                  <a:gd name="T18" fmla="*/ 505 h 5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05">
                    <a:moveTo>
                      <a:pt x="0" y="505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6" name="Freeform 984">
                <a:extLst>
                  <a:ext uri="{FF2B5EF4-FFF2-40B4-BE49-F238E27FC236}">
                    <a16:creationId xmlns:a16="http://schemas.microsoft.com/office/drawing/2014/main" id="{3990EAB4-B830-4B9F-9A90-B18EFE39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352"/>
                <a:ext cx="12" cy="507"/>
              </a:xfrm>
              <a:custGeom>
                <a:avLst/>
                <a:gdLst>
                  <a:gd name="T0" fmla="*/ 0 w 12"/>
                  <a:gd name="T1" fmla="*/ 507 h 507"/>
                  <a:gd name="T2" fmla="*/ 0 w 12"/>
                  <a:gd name="T3" fmla="*/ 2 h 507"/>
                  <a:gd name="T4" fmla="*/ 12 w 12"/>
                  <a:gd name="T5" fmla="*/ 0 h 507"/>
                  <a:gd name="T6" fmla="*/ 12 w 12"/>
                  <a:gd name="T7" fmla="*/ 507 h 507"/>
                  <a:gd name="T8" fmla="*/ 0 w 12"/>
                  <a:gd name="T9" fmla="*/ 507 h 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07"/>
                  <a:gd name="T17" fmla="*/ 12 w 12"/>
                  <a:gd name="T18" fmla="*/ 507 h 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07">
                    <a:moveTo>
                      <a:pt x="0" y="507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07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7" name="Freeform 985">
                <a:extLst>
                  <a:ext uri="{FF2B5EF4-FFF2-40B4-BE49-F238E27FC236}">
                    <a16:creationId xmlns:a16="http://schemas.microsoft.com/office/drawing/2014/main" id="{ADF86DB2-0685-4A35-B53D-C342F2DA8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350"/>
                <a:ext cx="11" cy="509"/>
              </a:xfrm>
              <a:custGeom>
                <a:avLst/>
                <a:gdLst>
                  <a:gd name="T0" fmla="*/ 0 w 11"/>
                  <a:gd name="T1" fmla="*/ 509 h 509"/>
                  <a:gd name="T2" fmla="*/ 0 w 11"/>
                  <a:gd name="T3" fmla="*/ 4 h 509"/>
                  <a:gd name="T4" fmla="*/ 11 w 11"/>
                  <a:gd name="T5" fmla="*/ 0 h 509"/>
                  <a:gd name="T6" fmla="*/ 11 w 11"/>
                  <a:gd name="T7" fmla="*/ 509 h 509"/>
                  <a:gd name="T8" fmla="*/ 0 w 11"/>
                  <a:gd name="T9" fmla="*/ 509 h 5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09"/>
                  <a:gd name="T17" fmla="*/ 11 w 11"/>
                  <a:gd name="T18" fmla="*/ 509 h 5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09">
                    <a:moveTo>
                      <a:pt x="0" y="509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8" name="Freeform 986">
                <a:extLst>
                  <a:ext uri="{FF2B5EF4-FFF2-40B4-BE49-F238E27FC236}">
                    <a16:creationId xmlns:a16="http://schemas.microsoft.com/office/drawing/2014/main" id="{BAC4131B-4F45-4ECE-868E-54E76AD8F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350"/>
                <a:ext cx="11" cy="509"/>
              </a:xfrm>
              <a:custGeom>
                <a:avLst/>
                <a:gdLst>
                  <a:gd name="T0" fmla="*/ 0 w 11"/>
                  <a:gd name="T1" fmla="*/ 509 h 509"/>
                  <a:gd name="T2" fmla="*/ 0 w 11"/>
                  <a:gd name="T3" fmla="*/ 2 h 509"/>
                  <a:gd name="T4" fmla="*/ 11 w 11"/>
                  <a:gd name="T5" fmla="*/ 0 h 509"/>
                  <a:gd name="T6" fmla="*/ 11 w 11"/>
                  <a:gd name="T7" fmla="*/ 509 h 509"/>
                  <a:gd name="T8" fmla="*/ 0 w 11"/>
                  <a:gd name="T9" fmla="*/ 509 h 5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09"/>
                  <a:gd name="T17" fmla="*/ 11 w 11"/>
                  <a:gd name="T18" fmla="*/ 509 h 5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09">
                    <a:moveTo>
                      <a:pt x="0" y="509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9" name="Freeform 987">
                <a:extLst>
                  <a:ext uri="{FF2B5EF4-FFF2-40B4-BE49-F238E27FC236}">
                    <a16:creationId xmlns:a16="http://schemas.microsoft.com/office/drawing/2014/main" id="{D32EF412-E6B4-467F-97D7-8111D422C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348"/>
                <a:ext cx="10" cy="511"/>
              </a:xfrm>
              <a:custGeom>
                <a:avLst/>
                <a:gdLst>
                  <a:gd name="T0" fmla="*/ 0 w 10"/>
                  <a:gd name="T1" fmla="*/ 511 h 511"/>
                  <a:gd name="T2" fmla="*/ 0 w 10"/>
                  <a:gd name="T3" fmla="*/ 2 h 511"/>
                  <a:gd name="T4" fmla="*/ 10 w 10"/>
                  <a:gd name="T5" fmla="*/ 0 h 511"/>
                  <a:gd name="T6" fmla="*/ 10 w 10"/>
                  <a:gd name="T7" fmla="*/ 511 h 511"/>
                  <a:gd name="T8" fmla="*/ 0 w 10"/>
                  <a:gd name="T9" fmla="*/ 511 h 5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11"/>
                  <a:gd name="T17" fmla="*/ 10 w 10"/>
                  <a:gd name="T18" fmla="*/ 511 h 5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11">
                    <a:moveTo>
                      <a:pt x="0" y="511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1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0" name="Freeform 988">
                <a:extLst>
                  <a:ext uri="{FF2B5EF4-FFF2-40B4-BE49-F238E27FC236}">
                    <a16:creationId xmlns:a16="http://schemas.microsoft.com/office/drawing/2014/main" id="{65BF4271-95E5-43FA-99F7-F0EEA0E23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2346"/>
                <a:ext cx="10" cy="513"/>
              </a:xfrm>
              <a:custGeom>
                <a:avLst/>
                <a:gdLst>
                  <a:gd name="T0" fmla="*/ 0 w 10"/>
                  <a:gd name="T1" fmla="*/ 513 h 513"/>
                  <a:gd name="T2" fmla="*/ 0 w 10"/>
                  <a:gd name="T3" fmla="*/ 4 h 513"/>
                  <a:gd name="T4" fmla="*/ 10 w 10"/>
                  <a:gd name="T5" fmla="*/ 0 h 513"/>
                  <a:gd name="T6" fmla="*/ 10 w 10"/>
                  <a:gd name="T7" fmla="*/ 513 h 513"/>
                  <a:gd name="T8" fmla="*/ 0 w 10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13"/>
                  <a:gd name="T17" fmla="*/ 10 w 10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13">
                    <a:moveTo>
                      <a:pt x="0" y="513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1" name="Freeform 989">
                <a:extLst>
                  <a:ext uri="{FF2B5EF4-FFF2-40B4-BE49-F238E27FC236}">
                    <a16:creationId xmlns:a16="http://schemas.microsoft.com/office/drawing/2014/main" id="{BE550303-6D71-45FF-9831-C4C201299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344"/>
                <a:ext cx="12" cy="515"/>
              </a:xfrm>
              <a:custGeom>
                <a:avLst/>
                <a:gdLst>
                  <a:gd name="T0" fmla="*/ 0 w 12"/>
                  <a:gd name="T1" fmla="*/ 515 h 515"/>
                  <a:gd name="T2" fmla="*/ 0 w 12"/>
                  <a:gd name="T3" fmla="*/ 4 h 515"/>
                  <a:gd name="T4" fmla="*/ 12 w 12"/>
                  <a:gd name="T5" fmla="*/ 0 h 515"/>
                  <a:gd name="T6" fmla="*/ 12 w 12"/>
                  <a:gd name="T7" fmla="*/ 515 h 515"/>
                  <a:gd name="T8" fmla="*/ 0 w 12"/>
                  <a:gd name="T9" fmla="*/ 515 h 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15"/>
                  <a:gd name="T17" fmla="*/ 12 w 12"/>
                  <a:gd name="T18" fmla="*/ 515 h 5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15">
                    <a:moveTo>
                      <a:pt x="0" y="51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15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2" name="Freeform 990">
                <a:extLst>
                  <a:ext uri="{FF2B5EF4-FFF2-40B4-BE49-F238E27FC236}">
                    <a16:creationId xmlns:a16="http://schemas.microsoft.com/office/drawing/2014/main" id="{14F6F572-4C30-40CC-A3BB-7A1505452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344"/>
                <a:ext cx="11" cy="515"/>
              </a:xfrm>
              <a:custGeom>
                <a:avLst/>
                <a:gdLst>
                  <a:gd name="T0" fmla="*/ 0 w 11"/>
                  <a:gd name="T1" fmla="*/ 515 h 515"/>
                  <a:gd name="T2" fmla="*/ 0 w 11"/>
                  <a:gd name="T3" fmla="*/ 2 h 515"/>
                  <a:gd name="T4" fmla="*/ 11 w 11"/>
                  <a:gd name="T5" fmla="*/ 0 h 515"/>
                  <a:gd name="T6" fmla="*/ 11 w 11"/>
                  <a:gd name="T7" fmla="*/ 515 h 515"/>
                  <a:gd name="T8" fmla="*/ 0 w 11"/>
                  <a:gd name="T9" fmla="*/ 515 h 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15"/>
                  <a:gd name="T17" fmla="*/ 11 w 11"/>
                  <a:gd name="T18" fmla="*/ 515 h 5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15">
                    <a:moveTo>
                      <a:pt x="0" y="515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15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3" name="Freeform 991">
                <a:extLst>
                  <a:ext uri="{FF2B5EF4-FFF2-40B4-BE49-F238E27FC236}">
                    <a16:creationId xmlns:a16="http://schemas.microsoft.com/office/drawing/2014/main" id="{64EF7E9D-F2E4-4773-8740-AAFCC22A0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2342"/>
                <a:ext cx="11" cy="517"/>
              </a:xfrm>
              <a:custGeom>
                <a:avLst/>
                <a:gdLst>
                  <a:gd name="T0" fmla="*/ 0 w 11"/>
                  <a:gd name="T1" fmla="*/ 517 h 517"/>
                  <a:gd name="T2" fmla="*/ 0 w 11"/>
                  <a:gd name="T3" fmla="*/ 2 h 517"/>
                  <a:gd name="T4" fmla="*/ 11 w 11"/>
                  <a:gd name="T5" fmla="*/ 0 h 517"/>
                  <a:gd name="T6" fmla="*/ 11 w 11"/>
                  <a:gd name="T7" fmla="*/ 517 h 517"/>
                  <a:gd name="T8" fmla="*/ 0 w 11"/>
                  <a:gd name="T9" fmla="*/ 517 h 5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17"/>
                  <a:gd name="T17" fmla="*/ 11 w 11"/>
                  <a:gd name="T18" fmla="*/ 517 h 5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17">
                    <a:moveTo>
                      <a:pt x="0" y="517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17"/>
                    </a:lnTo>
                    <a:lnTo>
                      <a:pt x="0" y="517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4" name="Freeform 992">
                <a:extLst>
                  <a:ext uri="{FF2B5EF4-FFF2-40B4-BE49-F238E27FC236}">
                    <a16:creationId xmlns:a16="http://schemas.microsoft.com/office/drawing/2014/main" id="{696047F1-9DA8-4E3E-B84B-F6B490012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2341"/>
                <a:ext cx="10" cy="518"/>
              </a:xfrm>
              <a:custGeom>
                <a:avLst/>
                <a:gdLst>
                  <a:gd name="T0" fmla="*/ 0 w 10"/>
                  <a:gd name="T1" fmla="*/ 518 h 518"/>
                  <a:gd name="T2" fmla="*/ 0 w 10"/>
                  <a:gd name="T3" fmla="*/ 3 h 518"/>
                  <a:gd name="T4" fmla="*/ 10 w 10"/>
                  <a:gd name="T5" fmla="*/ 0 h 518"/>
                  <a:gd name="T6" fmla="*/ 10 w 10"/>
                  <a:gd name="T7" fmla="*/ 518 h 518"/>
                  <a:gd name="T8" fmla="*/ 0 w 10"/>
                  <a:gd name="T9" fmla="*/ 518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18"/>
                  <a:gd name="T17" fmla="*/ 10 w 1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18">
                    <a:moveTo>
                      <a:pt x="0" y="518"/>
                    </a:moveTo>
                    <a:lnTo>
                      <a:pt x="0" y="3"/>
                    </a:lnTo>
                    <a:lnTo>
                      <a:pt x="10" y="0"/>
                    </a:lnTo>
                    <a:lnTo>
                      <a:pt x="10" y="518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5" name="Freeform 993">
                <a:extLst>
                  <a:ext uri="{FF2B5EF4-FFF2-40B4-BE49-F238E27FC236}">
                    <a16:creationId xmlns:a16="http://schemas.microsoft.com/office/drawing/2014/main" id="{2C008679-8807-4587-B12B-0375BCC09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2341"/>
                <a:ext cx="10" cy="518"/>
              </a:xfrm>
              <a:custGeom>
                <a:avLst/>
                <a:gdLst>
                  <a:gd name="T0" fmla="*/ 0 w 10"/>
                  <a:gd name="T1" fmla="*/ 518 h 518"/>
                  <a:gd name="T2" fmla="*/ 0 w 10"/>
                  <a:gd name="T3" fmla="*/ 1 h 518"/>
                  <a:gd name="T4" fmla="*/ 10 w 10"/>
                  <a:gd name="T5" fmla="*/ 0 h 518"/>
                  <a:gd name="T6" fmla="*/ 10 w 10"/>
                  <a:gd name="T7" fmla="*/ 518 h 518"/>
                  <a:gd name="T8" fmla="*/ 0 w 10"/>
                  <a:gd name="T9" fmla="*/ 518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18"/>
                  <a:gd name="T17" fmla="*/ 10 w 1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18">
                    <a:moveTo>
                      <a:pt x="0" y="518"/>
                    </a:moveTo>
                    <a:lnTo>
                      <a:pt x="0" y="1"/>
                    </a:lnTo>
                    <a:lnTo>
                      <a:pt x="10" y="0"/>
                    </a:lnTo>
                    <a:lnTo>
                      <a:pt x="10" y="518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6" name="Freeform 994">
                <a:extLst>
                  <a:ext uri="{FF2B5EF4-FFF2-40B4-BE49-F238E27FC236}">
                    <a16:creationId xmlns:a16="http://schemas.microsoft.com/office/drawing/2014/main" id="{E0B1285F-0DF0-41F1-9CE8-E0BCC44B8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339"/>
                <a:ext cx="11" cy="520"/>
              </a:xfrm>
              <a:custGeom>
                <a:avLst/>
                <a:gdLst>
                  <a:gd name="T0" fmla="*/ 0 w 11"/>
                  <a:gd name="T1" fmla="*/ 520 h 520"/>
                  <a:gd name="T2" fmla="*/ 0 w 11"/>
                  <a:gd name="T3" fmla="*/ 2 h 520"/>
                  <a:gd name="T4" fmla="*/ 11 w 11"/>
                  <a:gd name="T5" fmla="*/ 0 h 520"/>
                  <a:gd name="T6" fmla="*/ 11 w 11"/>
                  <a:gd name="T7" fmla="*/ 520 h 520"/>
                  <a:gd name="T8" fmla="*/ 0 w 11"/>
                  <a:gd name="T9" fmla="*/ 520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20"/>
                  <a:gd name="T17" fmla="*/ 11 w 11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20">
                    <a:moveTo>
                      <a:pt x="0" y="52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20"/>
                    </a:lnTo>
                    <a:lnTo>
                      <a:pt x="0" y="52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7" name="Freeform 995">
                <a:extLst>
                  <a:ext uri="{FF2B5EF4-FFF2-40B4-BE49-F238E27FC236}">
                    <a16:creationId xmlns:a16="http://schemas.microsoft.com/office/drawing/2014/main" id="{D2FC83C8-C72C-4D35-903F-1835CC556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337"/>
                <a:ext cx="11" cy="522"/>
              </a:xfrm>
              <a:custGeom>
                <a:avLst/>
                <a:gdLst>
                  <a:gd name="T0" fmla="*/ 0 w 11"/>
                  <a:gd name="T1" fmla="*/ 522 h 522"/>
                  <a:gd name="T2" fmla="*/ 0 w 11"/>
                  <a:gd name="T3" fmla="*/ 4 h 522"/>
                  <a:gd name="T4" fmla="*/ 11 w 11"/>
                  <a:gd name="T5" fmla="*/ 0 h 522"/>
                  <a:gd name="T6" fmla="*/ 11 w 11"/>
                  <a:gd name="T7" fmla="*/ 522 h 522"/>
                  <a:gd name="T8" fmla="*/ 0 w 11"/>
                  <a:gd name="T9" fmla="*/ 522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22"/>
                  <a:gd name="T17" fmla="*/ 11 w 11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22">
                    <a:moveTo>
                      <a:pt x="0" y="522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8" name="Freeform 996">
                <a:extLst>
                  <a:ext uri="{FF2B5EF4-FFF2-40B4-BE49-F238E27FC236}">
                    <a16:creationId xmlns:a16="http://schemas.microsoft.com/office/drawing/2014/main" id="{FB3CDD20-36E6-4846-8BA6-22391558F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2337"/>
                <a:ext cx="12" cy="522"/>
              </a:xfrm>
              <a:custGeom>
                <a:avLst/>
                <a:gdLst>
                  <a:gd name="T0" fmla="*/ 0 w 12"/>
                  <a:gd name="T1" fmla="*/ 522 h 522"/>
                  <a:gd name="T2" fmla="*/ 0 w 12"/>
                  <a:gd name="T3" fmla="*/ 2 h 522"/>
                  <a:gd name="T4" fmla="*/ 12 w 12"/>
                  <a:gd name="T5" fmla="*/ 0 h 522"/>
                  <a:gd name="T6" fmla="*/ 12 w 12"/>
                  <a:gd name="T7" fmla="*/ 522 h 522"/>
                  <a:gd name="T8" fmla="*/ 0 w 12"/>
                  <a:gd name="T9" fmla="*/ 522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22"/>
                  <a:gd name="T17" fmla="*/ 12 w 12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22">
                    <a:moveTo>
                      <a:pt x="0" y="52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2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9" name="Freeform 997">
                <a:extLst>
                  <a:ext uri="{FF2B5EF4-FFF2-40B4-BE49-F238E27FC236}">
                    <a16:creationId xmlns:a16="http://schemas.microsoft.com/office/drawing/2014/main" id="{F5D5D8A7-5589-4DE1-9F0E-32077E4B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2335"/>
                <a:ext cx="12" cy="524"/>
              </a:xfrm>
              <a:custGeom>
                <a:avLst/>
                <a:gdLst>
                  <a:gd name="T0" fmla="*/ 0 w 12"/>
                  <a:gd name="T1" fmla="*/ 524 h 524"/>
                  <a:gd name="T2" fmla="*/ 0 w 12"/>
                  <a:gd name="T3" fmla="*/ 2 h 524"/>
                  <a:gd name="T4" fmla="*/ 12 w 12"/>
                  <a:gd name="T5" fmla="*/ 0 h 524"/>
                  <a:gd name="T6" fmla="*/ 12 w 12"/>
                  <a:gd name="T7" fmla="*/ 524 h 524"/>
                  <a:gd name="T8" fmla="*/ 0 w 12"/>
                  <a:gd name="T9" fmla="*/ 524 h 5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24"/>
                  <a:gd name="T17" fmla="*/ 12 w 12"/>
                  <a:gd name="T18" fmla="*/ 524 h 5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24">
                    <a:moveTo>
                      <a:pt x="0" y="524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0" name="Freeform 998">
                <a:extLst>
                  <a:ext uri="{FF2B5EF4-FFF2-40B4-BE49-F238E27FC236}">
                    <a16:creationId xmlns:a16="http://schemas.microsoft.com/office/drawing/2014/main" id="{8C57AE19-D521-404E-A50F-5F9FAF8C9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333"/>
                <a:ext cx="10" cy="526"/>
              </a:xfrm>
              <a:custGeom>
                <a:avLst/>
                <a:gdLst>
                  <a:gd name="T0" fmla="*/ 0 w 10"/>
                  <a:gd name="T1" fmla="*/ 526 h 526"/>
                  <a:gd name="T2" fmla="*/ 0 w 10"/>
                  <a:gd name="T3" fmla="*/ 4 h 526"/>
                  <a:gd name="T4" fmla="*/ 10 w 10"/>
                  <a:gd name="T5" fmla="*/ 0 h 526"/>
                  <a:gd name="T6" fmla="*/ 10 w 10"/>
                  <a:gd name="T7" fmla="*/ 526 h 526"/>
                  <a:gd name="T8" fmla="*/ 0 w 10"/>
                  <a:gd name="T9" fmla="*/ 526 h 5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26"/>
                  <a:gd name="T17" fmla="*/ 10 w 10"/>
                  <a:gd name="T18" fmla="*/ 526 h 5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26">
                    <a:moveTo>
                      <a:pt x="0" y="526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526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1" name="Freeform 999">
                <a:extLst>
                  <a:ext uri="{FF2B5EF4-FFF2-40B4-BE49-F238E27FC236}">
                    <a16:creationId xmlns:a16="http://schemas.microsoft.com/office/drawing/2014/main" id="{275C4B92-C3B8-47DC-B91F-F3699FE32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331"/>
                <a:ext cx="9" cy="528"/>
              </a:xfrm>
              <a:custGeom>
                <a:avLst/>
                <a:gdLst>
                  <a:gd name="T0" fmla="*/ 0 w 9"/>
                  <a:gd name="T1" fmla="*/ 528 h 528"/>
                  <a:gd name="T2" fmla="*/ 0 w 9"/>
                  <a:gd name="T3" fmla="*/ 4 h 528"/>
                  <a:gd name="T4" fmla="*/ 9 w 9"/>
                  <a:gd name="T5" fmla="*/ 0 h 528"/>
                  <a:gd name="T6" fmla="*/ 9 w 9"/>
                  <a:gd name="T7" fmla="*/ 528 h 528"/>
                  <a:gd name="T8" fmla="*/ 0 w 9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28"/>
                  <a:gd name="T17" fmla="*/ 9 w 9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28">
                    <a:moveTo>
                      <a:pt x="0" y="528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2" name="Freeform 1000">
                <a:extLst>
                  <a:ext uri="{FF2B5EF4-FFF2-40B4-BE49-F238E27FC236}">
                    <a16:creationId xmlns:a16="http://schemas.microsoft.com/office/drawing/2014/main" id="{4E0DEBD5-A794-4D6E-928F-28D18378C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331"/>
                <a:ext cx="11" cy="528"/>
              </a:xfrm>
              <a:custGeom>
                <a:avLst/>
                <a:gdLst>
                  <a:gd name="T0" fmla="*/ 0 w 11"/>
                  <a:gd name="T1" fmla="*/ 528 h 528"/>
                  <a:gd name="T2" fmla="*/ 0 w 11"/>
                  <a:gd name="T3" fmla="*/ 2 h 528"/>
                  <a:gd name="T4" fmla="*/ 11 w 11"/>
                  <a:gd name="T5" fmla="*/ 0 h 528"/>
                  <a:gd name="T6" fmla="*/ 11 w 11"/>
                  <a:gd name="T7" fmla="*/ 528 h 528"/>
                  <a:gd name="T8" fmla="*/ 0 w 11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28"/>
                  <a:gd name="T17" fmla="*/ 11 w 11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28">
                    <a:moveTo>
                      <a:pt x="0" y="52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3" name="Freeform 1001">
                <a:extLst>
                  <a:ext uri="{FF2B5EF4-FFF2-40B4-BE49-F238E27FC236}">
                    <a16:creationId xmlns:a16="http://schemas.microsoft.com/office/drawing/2014/main" id="{DED634E8-4C66-4470-8329-3C2BAFBA9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329"/>
                <a:ext cx="12" cy="530"/>
              </a:xfrm>
              <a:custGeom>
                <a:avLst/>
                <a:gdLst>
                  <a:gd name="T0" fmla="*/ 0 w 12"/>
                  <a:gd name="T1" fmla="*/ 530 h 530"/>
                  <a:gd name="T2" fmla="*/ 0 w 12"/>
                  <a:gd name="T3" fmla="*/ 2 h 530"/>
                  <a:gd name="T4" fmla="*/ 12 w 12"/>
                  <a:gd name="T5" fmla="*/ 0 h 530"/>
                  <a:gd name="T6" fmla="*/ 12 w 12"/>
                  <a:gd name="T7" fmla="*/ 530 h 530"/>
                  <a:gd name="T8" fmla="*/ 0 w 12"/>
                  <a:gd name="T9" fmla="*/ 530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30"/>
                  <a:gd name="T17" fmla="*/ 12 w 12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30">
                    <a:moveTo>
                      <a:pt x="0" y="530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4" name="Freeform 1002">
                <a:extLst>
                  <a:ext uri="{FF2B5EF4-FFF2-40B4-BE49-F238E27FC236}">
                    <a16:creationId xmlns:a16="http://schemas.microsoft.com/office/drawing/2014/main" id="{8D813F70-A43C-47AF-8F1E-D8E808CA3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327"/>
                <a:ext cx="12" cy="532"/>
              </a:xfrm>
              <a:custGeom>
                <a:avLst/>
                <a:gdLst>
                  <a:gd name="T0" fmla="*/ 0 w 12"/>
                  <a:gd name="T1" fmla="*/ 532 h 532"/>
                  <a:gd name="T2" fmla="*/ 0 w 12"/>
                  <a:gd name="T3" fmla="*/ 4 h 532"/>
                  <a:gd name="T4" fmla="*/ 12 w 12"/>
                  <a:gd name="T5" fmla="*/ 0 h 532"/>
                  <a:gd name="T6" fmla="*/ 12 w 12"/>
                  <a:gd name="T7" fmla="*/ 532 h 532"/>
                  <a:gd name="T8" fmla="*/ 0 w 12"/>
                  <a:gd name="T9" fmla="*/ 532 h 5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32"/>
                  <a:gd name="T17" fmla="*/ 12 w 12"/>
                  <a:gd name="T18" fmla="*/ 532 h 5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32">
                    <a:moveTo>
                      <a:pt x="0" y="532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32"/>
                    </a:lnTo>
                    <a:lnTo>
                      <a:pt x="0" y="532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5" name="Freeform 1003">
                <a:extLst>
                  <a:ext uri="{FF2B5EF4-FFF2-40B4-BE49-F238E27FC236}">
                    <a16:creationId xmlns:a16="http://schemas.microsoft.com/office/drawing/2014/main" id="{5060C291-D272-4DE1-A1C6-B9FCB6CD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2327"/>
                <a:ext cx="9" cy="532"/>
              </a:xfrm>
              <a:custGeom>
                <a:avLst/>
                <a:gdLst>
                  <a:gd name="T0" fmla="*/ 0 w 9"/>
                  <a:gd name="T1" fmla="*/ 532 h 532"/>
                  <a:gd name="T2" fmla="*/ 0 w 9"/>
                  <a:gd name="T3" fmla="*/ 2 h 532"/>
                  <a:gd name="T4" fmla="*/ 9 w 9"/>
                  <a:gd name="T5" fmla="*/ 0 h 532"/>
                  <a:gd name="T6" fmla="*/ 9 w 9"/>
                  <a:gd name="T7" fmla="*/ 532 h 532"/>
                  <a:gd name="T8" fmla="*/ 0 w 9"/>
                  <a:gd name="T9" fmla="*/ 532 h 5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32"/>
                  <a:gd name="T17" fmla="*/ 9 w 9"/>
                  <a:gd name="T18" fmla="*/ 532 h 5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32">
                    <a:moveTo>
                      <a:pt x="0" y="532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32"/>
                    </a:lnTo>
                    <a:lnTo>
                      <a:pt x="0" y="532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6" name="Freeform 1004">
                <a:extLst>
                  <a:ext uri="{FF2B5EF4-FFF2-40B4-BE49-F238E27FC236}">
                    <a16:creationId xmlns:a16="http://schemas.microsoft.com/office/drawing/2014/main" id="{3EEE2BFE-4FB9-4337-93DB-8AF1E0EA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325"/>
                <a:ext cx="9" cy="534"/>
              </a:xfrm>
              <a:custGeom>
                <a:avLst/>
                <a:gdLst>
                  <a:gd name="T0" fmla="*/ 0 w 9"/>
                  <a:gd name="T1" fmla="*/ 534 h 534"/>
                  <a:gd name="T2" fmla="*/ 0 w 9"/>
                  <a:gd name="T3" fmla="*/ 2 h 534"/>
                  <a:gd name="T4" fmla="*/ 9 w 9"/>
                  <a:gd name="T5" fmla="*/ 0 h 534"/>
                  <a:gd name="T6" fmla="*/ 9 w 9"/>
                  <a:gd name="T7" fmla="*/ 534 h 534"/>
                  <a:gd name="T8" fmla="*/ 0 w 9"/>
                  <a:gd name="T9" fmla="*/ 534 h 5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34"/>
                  <a:gd name="T17" fmla="*/ 9 w 9"/>
                  <a:gd name="T18" fmla="*/ 534 h 5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34">
                    <a:moveTo>
                      <a:pt x="0" y="534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Freeform 1005">
                <a:extLst>
                  <a:ext uri="{FF2B5EF4-FFF2-40B4-BE49-F238E27FC236}">
                    <a16:creationId xmlns:a16="http://schemas.microsoft.com/office/drawing/2014/main" id="{DED95418-7CBC-43E5-AB20-A551A6AEB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323"/>
                <a:ext cx="12" cy="536"/>
              </a:xfrm>
              <a:custGeom>
                <a:avLst/>
                <a:gdLst>
                  <a:gd name="T0" fmla="*/ 0 w 12"/>
                  <a:gd name="T1" fmla="*/ 536 h 536"/>
                  <a:gd name="T2" fmla="*/ 0 w 12"/>
                  <a:gd name="T3" fmla="*/ 4 h 536"/>
                  <a:gd name="T4" fmla="*/ 12 w 12"/>
                  <a:gd name="T5" fmla="*/ 0 h 536"/>
                  <a:gd name="T6" fmla="*/ 12 w 12"/>
                  <a:gd name="T7" fmla="*/ 536 h 536"/>
                  <a:gd name="T8" fmla="*/ 0 w 12"/>
                  <a:gd name="T9" fmla="*/ 536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36"/>
                  <a:gd name="T17" fmla="*/ 12 w 12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36">
                    <a:moveTo>
                      <a:pt x="0" y="536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8" name="Freeform 1006">
                <a:extLst>
                  <a:ext uri="{FF2B5EF4-FFF2-40B4-BE49-F238E27FC236}">
                    <a16:creationId xmlns:a16="http://schemas.microsoft.com/office/drawing/2014/main" id="{2AA3DA62-617D-4B22-87D0-82C574185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2323"/>
                <a:ext cx="12" cy="536"/>
              </a:xfrm>
              <a:custGeom>
                <a:avLst/>
                <a:gdLst>
                  <a:gd name="T0" fmla="*/ 0 w 12"/>
                  <a:gd name="T1" fmla="*/ 536 h 536"/>
                  <a:gd name="T2" fmla="*/ 0 w 12"/>
                  <a:gd name="T3" fmla="*/ 2 h 536"/>
                  <a:gd name="T4" fmla="*/ 12 w 12"/>
                  <a:gd name="T5" fmla="*/ 0 h 536"/>
                  <a:gd name="T6" fmla="*/ 12 w 12"/>
                  <a:gd name="T7" fmla="*/ 536 h 536"/>
                  <a:gd name="T8" fmla="*/ 0 w 12"/>
                  <a:gd name="T9" fmla="*/ 536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36"/>
                  <a:gd name="T17" fmla="*/ 12 w 12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36">
                    <a:moveTo>
                      <a:pt x="0" y="536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9" name="Freeform 1007">
                <a:extLst>
                  <a:ext uri="{FF2B5EF4-FFF2-40B4-BE49-F238E27FC236}">
                    <a16:creationId xmlns:a16="http://schemas.microsoft.com/office/drawing/2014/main" id="{F877FC76-1B54-41D0-AEF7-A5E856EBC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321"/>
                <a:ext cx="11" cy="538"/>
              </a:xfrm>
              <a:custGeom>
                <a:avLst/>
                <a:gdLst>
                  <a:gd name="T0" fmla="*/ 0 w 11"/>
                  <a:gd name="T1" fmla="*/ 538 h 538"/>
                  <a:gd name="T2" fmla="*/ 0 w 11"/>
                  <a:gd name="T3" fmla="*/ 2 h 538"/>
                  <a:gd name="T4" fmla="*/ 11 w 11"/>
                  <a:gd name="T5" fmla="*/ 0 h 538"/>
                  <a:gd name="T6" fmla="*/ 11 w 11"/>
                  <a:gd name="T7" fmla="*/ 538 h 538"/>
                  <a:gd name="T8" fmla="*/ 0 w 11"/>
                  <a:gd name="T9" fmla="*/ 538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38"/>
                  <a:gd name="T17" fmla="*/ 11 w 11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38">
                    <a:moveTo>
                      <a:pt x="0" y="53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38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0" name="Freeform 1008">
                <a:extLst>
                  <a:ext uri="{FF2B5EF4-FFF2-40B4-BE49-F238E27FC236}">
                    <a16:creationId xmlns:a16="http://schemas.microsoft.com/office/drawing/2014/main" id="{0C30F81D-3A79-46ED-B28D-7293B376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319"/>
                <a:ext cx="9" cy="540"/>
              </a:xfrm>
              <a:custGeom>
                <a:avLst/>
                <a:gdLst>
                  <a:gd name="T0" fmla="*/ 0 w 9"/>
                  <a:gd name="T1" fmla="*/ 540 h 540"/>
                  <a:gd name="T2" fmla="*/ 0 w 9"/>
                  <a:gd name="T3" fmla="*/ 4 h 540"/>
                  <a:gd name="T4" fmla="*/ 9 w 9"/>
                  <a:gd name="T5" fmla="*/ 0 h 540"/>
                  <a:gd name="T6" fmla="*/ 9 w 9"/>
                  <a:gd name="T7" fmla="*/ 540 h 540"/>
                  <a:gd name="T8" fmla="*/ 0 w 9"/>
                  <a:gd name="T9" fmla="*/ 54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40"/>
                  <a:gd name="T17" fmla="*/ 9 w 9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40">
                    <a:moveTo>
                      <a:pt x="0" y="540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9" y="540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1" name="Freeform 1009">
                <a:extLst>
                  <a:ext uri="{FF2B5EF4-FFF2-40B4-BE49-F238E27FC236}">
                    <a16:creationId xmlns:a16="http://schemas.microsoft.com/office/drawing/2014/main" id="{DA9836F1-8570-457C-B396-78D70262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2319"/>
                <a:ext cx="10" cy="540"/>
              </a:xfrm>
              <a:custGeom>
                <a:avLst/>
                <a:gdLst>
                  <a:gd name="T0" fmla="*/ 0 w 10"/>
                  <a:gd name="T1" fmla="*/ 540 h 540"/>
                  <a:gd name="T2" fmla="*/ 0 w 10"/>
                  <a:gd name="T3" fmla="*/ 2 h 540"/>
                  <a:gd name="T4" fmla="*/ 10 w 10"/>
                  <a:gd name="T5" fmla="*/ 0 h 540"/>
                  <a:gd name="T6" fmla="*/ 10 w 10"/>
                  <a:gd name="T7" fmla="*/ 540 h 540"/>
                  <a:gd name="T8" fmla="*/ 0 w 10"/>
                  <a:gd name="T9" fmla="*/ 54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40"/>
                  <a:gd name="T17" fmla="*/ 10 w 10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40">
                    <a:moveTo>
                      <a:pt x="0" y="540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40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2" name="Freeform 1010">
                <a:extLst>
                  <a:ext uri="{FF2B5EF4-FFF2-40B4-BE49-F238E27FC236}">
                    <a16:creationId xmlns:a16="http://schemas.microsoft.com/office/drawing/2014/main" id="{E4681B07-F2CF-4F14-B051-CF6B42767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2318"/>
                <a:ext cx="12" cy="541"/>
              </a:xfrm>
              <a:custGeom>
                <a:avLst/>
                <a:gdLst>
                  <a:gd name="T0" fmla="*/ 0 w 12"/>
                  <a:gd name="T1" fmla="*/ 541 h 541"/>
                  <a:gd name="T2" fmla="*/ 0 w 12"/>
                  <a:gd name="T3" fmla="*/ 1 h 541"/>
                  <a:gd name="T4" fmla="*/ 12 w 12"/>
                  <a:gd name="T5" fmla="*/ 0 h 541"/>
                  <a:gd name="T6" fmla="*/ 12 w 12"/>
                  <a:gd name="T7" fmla="*/ 541 h 541"/>
                  <a:gd name="T8" fmla="*/ 0 w 12"/>
                  <a:gd name="T9" fmla="*/ 541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41"/>
                  <a:gd name="T17" fmla="*/ 12 w 12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41">
                    <a:moveTo>
                      <a:pt x="0" y="541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541"/>
                    </a:lnTo>
                    <a:lnTo>
                      <a:pt x="0" y="541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3" name="Freeform 1011">
                <a:extLst>
                  <a:ext uri="{FF2B5EF4-FFF2-40B4-BE49-F238E27FC236}">
                    <a16:creationId xmlns:a16="http://schemas.microsoft.com/office/drawing/2014/main" id="{23A4D859-FA86-4BF2-BAE0-0C075813C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2316"/>
                <a:ext cx="12" cy="543"/>
              </a:xfrm>
              <a:custGeom>
                <a:avLst/>
                <a:gdLst>
                  <a:gd name="T0" fmla="*/ 0 w 12"/>
                  <a:gd name="T1" fmla="*/ 543 h 543"/>
                  <a:gd name="T2" fmla="*/ 0 w 12"/>
                  <a:gd name="T3" fmla="*/ 3 h 543"/>
                  <a:gd name="T4" fmla="*/ 12 w 12"/>
                  <a:gd name="T5" fmla="*/ 0 h 543"/>
                  <a:gd name="T6" fmla="*/ 12 w 12"/>
                  <a:gd name="T7" fmla="*/ 543 h 543"/>
                  <a:gd name="T8" fmla="*/ 0 w 12"/>
                  <a:gd name="T9" fmla="*/ 543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43"/>
                  <a:gd name="T17" fmla="*/ 12 w 12"/>
                  <a:gd name="T18" fmla="*/ 543 h 5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43">
                    <a:moveTo>
                      <a:pt x="0" y="54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543"/>
                    </a:lnTo>
                    <a:lnTo>
                      <a:pt x="0" y="543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4" name="Freeform 1012">
                <a:extLst>
                  <a:ext uri="{FF2B5EF4-FFF2-40B4-BE49-F238E27FC236}">
                    <a16:creationId xmlns:a16="http://schemas.microsoft.com/office/drawing/2014/main" id="{B4EAE811-4D03-42A2-9341-57364FA79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2314"/>
                <a:ext cx="11" cy="545"/>
              </a:xfrm>
              <a:custGeom>
                <a:avLst/>
                <a:gdLst>
                  <a:gd name="T0" fmla="*/ 0 w 11"/>
                  <a:gd name="T1" fmla="*/ 545 h 545"/>
                  <a:gd name="T2" fmla="*/ 0 w 11"/>
                  <a:gd name="T3" fmla="*/ 4 h 545"/>
                  <a:gd name="T4" fmla="*/ 11 w 11"/>
                  <a:gd name="T5" fmla="*/ 0 h 545"/>
                  <a:gd name="T6" fmla="*/ 11 w 11"/>
                  <a:gd name="T7" fmla="*/ 545 h 545"/>
                  <a:gd name="T8" fmla="*/ 0 w 11"/>
                  <a:gd name="T9" fmla="*/ 545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45"/>
                  <a:gd name="T17" fmla="*/ 11 w 11"/>
                  <a:gd name="T18" fmla="*/ 545 h 5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45">
                    <a:moveTo>
                      <a:pt x="0" y="545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Freeform 1013">
                <a:extLst>
                  <a:ext uri="{FF2B5EF4-FFF2-40B4-BE49-F238E27FC236}">
                    <a16:creationId xmlns:a16="http://schemas.microsoft.com/office/drawing/2014/main" id="{07BCF0FD-B0E0-41D6-A71D-80A5E6FB3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2314"/>
                <a:ext cx="9" cy="545"/>
              </a:xfrm>
              <a:custGeom>
                <a:avLst/>
                <a:gdLst>
                  <a:gd name="T0" fmla="*/ 0 w 9"/>
                  <a:gd name="T1" fmla="*/ 545 h 545"/>
                  <a:gd name="T2" fmla="*/ 0 w 9"/>
                  <a:gd name="T3" fmla="*/ 2 h 545"/>
                  <a:gd name="T4" fmla="*/ 9 w 9"/>
                  <a:gd name="T5" fmla="*/ 0 h 545"/>
                  <a:gd name="T6" fmla="*/ 9 w 9"/>
                  <a:gd name="T7" fmla="*/ 545 h 545"/>
                  <a:gd name="T8" fmla="*/ 0 w 9"/>
                  <a:gd name="T9" fmla="*/ 545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45"/>
                  <a:gd name="T17" fmla="*/ 9 w 9"/>
                  <a:gd name="T18" fmla="*/ 545 h 5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45">
                    <a:moveTo>
                      <a:pt x="0" y="545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45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6" name="Freeform 1014">
                <a:extLst>
                  <a:ext uri="{FF2B5EF4-FFF2-40B4-BE49-F238E27FC236}">
                    <a16:creationId xmlns:a16="http://schemas.microsoft.com/office/drawing/2014/main" id="{DD264B86-2A69-425C-B7FE-6848D19AF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312"/>
                <a:ext cx="10" cy="547"/>
              </a:xfrm>
              <a:custGeom>
                <a:avLst/>
                <a:gdLst>
                  <a:gd name="T0" fmla="*/ 0 w 10"/>
                  <a:gd name="T1" fmla="*/ 547 h 547"/>
                  <a:gd name="T2" fmla="*/ 0 w 10"/>
                  <a:gd name="T3" fmla="*/ 2 h 547"/>
                  <a:gd name="T4" fmla="*/ 10 w 10"/>
                  <a:gd name="T5" fmla="*/ 0 h 547"/>
                  <a:gd name="T6" fmla="*/ 10 w 10"/>
                  <a:gd name="T7" fmla="*/ 547 h 547"/>
                  <a:gd name="T8" fmla="*/ 0 w 10"/>
                  <a:gd name="T9" fmla="*/ 547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47"/>
                  <a:gd name="T17" fmla="*/ 10 w 10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47">
                    <a:moveTo>
                      <a:pt x="0" y="54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47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7" name="Freeform 1015">
                <a:extLst>
                  <a:ext uri="{FF2B5EF4-FFF2-40B4-BE49-F238E27FC236}">
                    <a16:creationId xmlns:a16="http://schemas.microsoft.com/office/drawing/2014/main" id="{871566DF-AA40-4F06-A4AD-329E3417C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2310"/>
                <a:ext cx="12" cy="549"/>
              </a:xfrm>
              <a:custGeom>
                <a:avLst/>
                <a:gdLst>
                  <a:gd name="T0" fmla="*/ 0 w 12"/>
                  <a:gd name="T1" fmla="*/ 549 h 549"/>
                  <a:gd name="T2" fmla="*/ 0 w 12"/>
                  <a:gd name="T3" fmla="*/ 4 h 549"/>
                  <a:gd name="T4" fmla="*/ 12 w 12"/>
                  <a:gd name="T5" fmla="*/ 0 h 549"/>
                  <a:gd name="T6" fmla="*/ 12 w 12"/>
                  <a:gd name="T7" fmla="*/ 549 h 549"/>
                  <a:gd name="T8" fmla="*/ 0 w 12"/>
                  <a:gd name="T9" fmla="*/ 549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49"/>
                  <a:gd name="T17" fmla="*/ 12 w 12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49">
                    <a:moveTo>
                      <a:pt x="0" y="549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49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8" name="Freeform 1016">
                <a:extLst>
                  <a:ext uri="{FF2B5EF4-FFF2-40B4-BE49-F238E27FC236}">
                    <a16:creationId xmlns:a16="http://schemas.microsoft.com/office/drawing/2014/main" id="{FC7C93C1-4778-4D49-AC47-68D45F0FB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310"/>
                <a:ext cx="11" cy="549"/>
              </a:xfrm>
              <a:custGeom>
                <a:avLst/>
                <a:gdLst>
                  <a:gd name="T0" fmla="*/ 0 w 11"/>
                  <a:gd name="T1" fmla="*/ 549 h 549"/>
                  <a:gd name="T2" fmla="*/ 0 w 11"/>
                  <a:gd name="T3" fmla="*/ 2 h 549"/>
                  <a:gd name="T4" fmla="*/ 11 w 11"/>
                  <a:gd name="T5" fmla="*/ 0 h 549"/>
                  <a:gd name="T6" fmla="*/ 11 w 11"/>
                  <a:gd name="T7" fmla="*/ 549 h 549"/>
                  <a:gd name="T8" fmla="*/ 0 w 11"/>
                  <a:gd name="T9" fmla="*/ 549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49"/>
                  <a:gd name="T17" fmla="*/ 11 w 11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49">
                    <a:moveTo>
                      <a:pt x="0" y="549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49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9" name="Freeform 1017">
                <a:extLst>
                  <a:ext uri="{FF2B5EF4-FFF2-40B4-BE49-F238E27FC236}">
                    <a16:creationId xmlns:a16="http://schemas.microsoft.com/office/drawing/2014/main" id="{E7113A2E-2BF7-4780-BB25-3F43510A9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308"/>
                <a:ext cx="11" cy="551"/>
              </a:xfrm>
              <a:custGeom>
                <a:avLst/>
                <a:gdLst>
                  <a:gd name="T0" fmla="*/ 0 w 11"/>
                  <a:gd name="T1" fmla="*/ 551 h 551"/>
                  <a:gd name="T2" fmla="*/ 0 w 11"/>
                  <a:gd name="T3" fmla="*/ 2 h 551"/>
                  <a:gd name="T4" fmla="*/ 11 w 11"/>
                  <a:gd name="T5" fmla="*/ 0 h 551"/>
                  <a:gd name="T6" fmla="*/ 11 w 11"/>
                  <a:gd name="T7" fmla="*/ 551 h 551"/>
                  <a:gd name="T8" fmla="*/ 0 w 11"/>
                  <a:gd name="T9" fmla="*/ 551 h 5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51"/>
                  <a:gd name="T17" fmla="*/ 11 w 11"/>
                  <a:gd name="T18" fmla="*/ 551 h 5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51">
                    <a:moveTo>
                      <a:pt x="0" y="55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51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0" name="Freeform 1018">
                <a:extLst>
                  <a:ext uri="{FF2B5EF4-FFF2-40B4-BE49-F238E27FC236}">
                    <a16:creationId xmlns:a16="http://schemas.microsoft.com/office/drawing/2014/main" id="{7E01EF2A-5176-4176-802C-085F0224F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306"/>
                <a:ext cx="10" cy="553"/>
              </a:xfrm>
              <a:custGeom>
                <a:avLst/>
                <a:gdLst>
                  <a:gd name="T0" fmla="*/ 0 w 10"/>
                  <a:gd name="T1" fmla="*/ 553 h 553"/>
                  <a:gd name="T2" fmla="*/ 0 w 10"/>
                  <a:gd name="T3" fmla="*/ 4 h 553"/>
                  <a:gd name="T4" fmla="*/ 10 w 10"/>
                  <a:gd name="T5" fmla="*/ 0 h 553"/>
                  <a:gd name="T6" fmla="*/ 10 w 10"/>
                  <a:gd name="T7" fmla="*/ 553 h 553"/>
                  <a:gd name="T8" fmla="*/ 0 w 10"/>
                  <a:gd name="T9" fmla="*/ 553 h 5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53"/>
                  <a:gd name="T17" fmla="*/ 10 w 10"/>
                  <a:gd name="T18" fmla="*/ 553 h 5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53">
                    <a:moveTo>
                      <a:pt x="0" y="553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553"/>
                    </a:lnTo>
                    <a:lnTo>
                      <a:pt x="0" y="553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1" name="Freeform 1019">
                <a:extLst>
                  <a:ext uri="{FF2B5EF4-FFF2-40B4-BE49-F238E27FC236}">
                    <a16:creationId xmlns:a16="http://schemas.microsoft.com/office/drawing/2014/main" id="{B8B48A6C-CBD4-48B2-BA69-C2865C613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306"/>
                <a:ext cx="10" cy="553"/>
              </a:xfrm>
              <a:custGeom>
                <a:avLst/>
                <a:gdLst>
                  <a:gd name="T0" fmla="*/ 0 w 10"/>
                  <a:gd name="T1" fmla="*/ 553 h 553"/>
                  <a:gd name="T2" fmla="*/ 0 w 10"/>
                  <a:gd name="T3" fmla="*/ 2 h 553"/>
                  <a:gd name="T4" fmla="*/ 10 w 10"/>
                  <a:gd name="T5" fmla="*/ 0 h 553"/>
                  <a:gd name="T6" fmla="*/ 10 w 10"/>
                  <a:gd name="T7" fmla="*/ 553 h 553"/>
                  <a:gd name="T8" fmla="*/ 0 w 10"/>
                  <a:gd name="T9" fmla="*/ 553 h 5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53"/>
                  <a:gd name="T17" fmla="*/ 10 w 10"/>
                  <a:gd name="T18" fmla="*/ 553 h 5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53">
                    <a:moveTo>
                      <a:pt x="0" y="553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53"/>
                    </a:lnTo>
                    <a:lnTo>
                      <a:pt x="0" y="553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2" name="Freeform 1020">
                <a:extLst>
                  <a:ext uri="{FF2B5EF4-FFF2-40B4-BE49-F238E27FC236}">
                    <a16:creationId xmlns:a16="http://schemas.microsoft.com/office/drawing/2014/main" id="{23D706DB-2902-4FE9-AC29-1CB1F75A9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304"/>
                <a:ext cx="12" cy="555"/>
              </a:xfrm>
              <a:custGeom>
                <a:avLst/>
                <a:gdLst>
                  <a:gd name="T0" fmla="*/ 0 w 12"/>
                  <a:gd name="T1" fmla="*/ 555 h 555"/>
                  <a:gd name="T2" fmla="*/ 0 w 12"/>
                  <a:gd name="T3" fmla="*/ 2 h 555"/>
                  <a:gd name="T4" fmla="*/ 12 w 12"/>
                  <a:gd name="T5" fmla="*/ 0 h 555"/>
                  <a:gd name="T6" fmla="*/ 12 w 12"/>
                  <a:gd name="T7" fmla="*/ 555 h 555"/>
                  <a:gd name="T8" fmla="*/ 0 w 12"/>
                  <a:gd name="T9" fmla="*/ 555 h 5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55"/>
                  <a:gd name="T17" fmla="*/ 12 w 12"/>
                  <a:gd name="T18" fmla="*/ 555 h 5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55">
                    <a:moveTo>
                      <a:pt x="0" y="55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3" name="Freeform 1021">
                <a:extLst>
                  <a:ext uri="{FF2B5EF4-FFF2-40B4-BE49-F238E27FC236}">
                    <a16:creationId xmlns:a16="http://schemas.microsoft.com/office/drawing/2014/main" id="{60BB621A-973E-4AB7-837A-5640CDEB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2302"/>
                <a:ext cx="11" cy="557"/>
              </a:xfrm>
              <a:custGeom>
                <a:avLst/>
                <a:gdLst>
                  <a:gd name="T0" fmla="*/ 0 w 11"/>
                  <a:gd name="T1" fmla="*/ 557 h 557"/>
                  <a:gd name="T2" fmla="*/ 0 w 11"/>
                  <a:gd name="T3" fmla="*/ 4 h 557"/>
                  <a:gd name="T4" fmla="*/ 11 w 11"/>
                  <a:gd name="T5" fmla="*/ 0 h 557"/>
                  <a:gd name="T6" fmla="*/ 11 w 11"/>
                  <a:gd name="T7" fmla="*/ 557 h 557"/>
                  <a:gd name="T8" fmla="*/ 0 w 11"/>
                  <a:gd name="T9" fmla="*/ 557 h 5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57"/>
                  <a:gd name="T17" fmla="*/ 11 w 11"/>
                  <a:gd name="T18" fmla="*/ 557 h 5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57">
                    <a:moveTo>
                      <a:pt x="0" y="557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5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4" name="Freeform 1022">
                <a:extLst>
                  <a:ext uri="{FF2B5EF4-FFF2-40B4-BE49-F238E27FC236}">
                    <a16:creationId xmlns:a16="http://schemas.microsoft.com/office/drawing/2014/main" id="{4672880C-6811-41C4-A7FD-D390335D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300"/>
                <a:ext cx="11" cy="559"/>
              </a:xfrm>
              <a:custGeom>
                <a:avLst/>
                <a:gdLst>
                  <a:gd name="T0" fmla="*/ 0 w 11"/>
                  <a:gd name="T1" fmla="*/ 559 h 559"/>
                  <a:gd name="T2" fmla="*/ 0 w 11"/>
                  <a:gd name="T3" fmla="*/ 4 h 559"/>
                  <a:gd name="T4" fmla="*/ 11 w 11"/>
                  <a:gd name="T5" fmla="*/ 0 h 559"/>
                  <a:gd name="T6" fmla="*/ 11 w 11"/>
                  <a:gd name="T7" fmla="*/ 559 h 559"/>
                  <a:gd name="T8" fmla="*/ 0 w 11"/>
                  <a:gd name="T9" fmla="*/ 559 h 5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59"/>
                  <a:gd name="T17" fmla="*/ 11 w 11"/>
                  <a:gd name="T18" fmla="*/ 559 h 5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59">
                    <a:moveTo>
                      <a:pt x="0" y="559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59"/>
                    </a:lnTo>
                    <a:lnTo>
                      <a:pt x="0" y="55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5" name="Freeform 1023">
                <a:extLst>
                  <a:ext uri="{FF2B5EF4-FFF2-40B4-BE49-F238E27FC236}">
                    <a16:creationId xmlns:a16="http://schemas.microsoft.com/office/drawing/2014/main" id="{E54E525C-5CA1-4468-8B5A-6CA5A33E2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300"/>
                <a:ext cx="10" cy="559"/>
              </a:xfrm>
              <a:custGeom>
                <a:avLst/>
                <a:gdLst>
                  <a:gd name="T0" fmla="*/ 0 w 10"/>
                  <a:gd name="T1" fmla="*/ 559 h 559"/>
                  <a:gd name="T2" fmla="*/ 0 w 10"/>
                  <a:gd name="T3" fmla="*/ 2 h 559"/>
                  <a:gd name="T4" fmla="*/ 10 w 10"/>
                  <a:gd name="T5" fmla="*/ 0 h 559"/>
                  <a:gd name="T6" fmla="*/ 10 w 10"/>
                  <a:gd name="T7" fmla="*/ 559 h 559"/>
                  <a:gd name="T8" fmla="*/ 0 w 10"/>
                  <a:gd name="T9" fmla="*/ 559 h 5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59"/>
                  <a:gd name="T17" fmla="*/ 10 w 10"/>
                  <a:gd name="T18" fmla="*/ 559 h 5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59">
                    <a:moveTo>
                      <a:pt x="0" y="559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59"/>
                    </a:lnTo>
                    <a:lnTo>
                      <a:pt x="0" y="559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6" name="Freeform 1024">
                <a:extLst>
                  <a:ext uri="{FF2B5EF4-FFF2-40B4-BE49-F238E27FC236}">
                    <a16:creationId xmlns:a16="http://schemas.microsoft.com/office/drawing/2014/main" id="{A7F291AD-DF83-41E1-9134-19894B18C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2298"/>
                <a:ext cx="10" cy="561"/>
              </a:xfrm>
              <a:custGeom>
                <a:avLst/>
                <a:gdLst>
                  <a:gd name="T0" fmla="*/ 0 w 10"/>
                  <a:gd name="T1" fmla="*/ 561 h 561"/>
                  <a:gd name="T2" fmla="*/ 0 w 10"/>
                  <a:gd name="T3" fmla="*/ 2 h 561"/>
                  <a:gd name="T4" fmla="*/ 10 w 10"/>
                  <a:gd name="T5" fmla="*/ 0 h 561"/>
                  <a:gd name="T6" fmla="*/ 10 w 10"/>
                  <a:gd name="T7" fmla="*/ 561 h 561"/>
                  <a:gd name="T8" fmla="*/ 0 w 10"/>
                  <a:gd name="T9" fmla="*/ 561 h 5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61"/>
                  <a:gd name="T17" fmla="*/ 10 w 10"/>
                  <a:gd name="T18" fmla="*/ 561 h 5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61">
                    <a:moveTo>
                      <a:pt x="0" y="561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61"/>
                    </a:lnTo>
                    <a:lnTo>
                      <a:pt x="0" y="56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7" name="Freeform 1025">
                <a:extLst>
                  <a:ext uri="{FF2B5EF4-FFF2-40B4-BE49-F238E27FC236}">
                    <a16:creationId xmlns:a16="http://schemas.microsoft.com/office/drawing/2014/main" id="{E0F1D138-D0FA-4707-BDC2-F8CDF271A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2296"/>
                <a:ext cx="11" cy="563"/>
              </a:xfrm>
              <a:custGeom>
                <a:avLst/>
                <a:gdLst>
                  <a:gd name="T0" fmla="*/ 0 w 11"/>
                  <a:gd name="T1" fmla="*/ 563 h 563"/>
                  <a:gd name="T2" fmla="*/ 0 w 11"/>
                  <a:gd name="T3" fmla="*/ 4 h 563"/>
                  <a:gd name="T4" fmla="*/ 11 w 11"/>
                  <a:gd name="T5" fmla="*/ 0 h 563"/>
                  <a:gd name="T6" fmla="*/ 11 w 11"/>
                  <a:gd name="T7" fmla="*/ 563 h 563"/>
                  <a:gd name="T8" fmla="*/ 0 w 11"/>
                  <a:gd name="T9" fmla="*/ 563 h 5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63"/>
                  <a:gd name="T17" fmla="*/ 11 w 11"/>
                  <a:gd name="T18" fmla="*/ 563 h 5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63">
                    <a:moveTo>
                      <a:pt x="0" y="563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63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8" name="Freeform 1026">
                <a:extLst>
                  <a:ext uri="{FF2B5EF4-FFF2-40B4-BE49-F238E27FC236}">
                    <a16:creationId xmlns:a16="http://schemas.microsoft.com/office/drawing/2014/main" id="{0E248CE6-FC07-4A2C-AFD9-78EA13340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2296"/>
                <a:ext cx="11" cy="563"/>
              </a:xfrm>
              <a:custGeom>
                <a:avLst/>
                <a:gdLst>
                  <a:gd name="T0" fmla="*/ 0 w 11"/>
                  <a:gd name="T1" fmla="*/ 563 h 563"/>
                  <a:gd name="T2" fmla="*/ 0 w 11"/>
                  <a:gd name="T3" fmla="*/ 2 h 563"/>
                  <a:gd name="T4" fmla="*/ 11 w 11"/>
                  <a:gd name="T5" fmla="*/ 0 h 563"/>
                  <a:gd name="T6" fmla="*/ 11 w 11"/>
                  <a:gd name="T7" fmla="*/ 563 h 563"/>
                  <a:gd name="T8" fmla="*/ 0 w 11"/>
                  <a:gd name="T9" fmla="*/ 563 h 5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63"/>
                  <a:gd name="T17" fmla="*/ 11 w 11"/>
                  <a:gd name="T18" fmla="*/ 563 h 5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63">
                    <a:moveTo>
                      <a:pt x="0" y="563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63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9" name="Freeform 1027">
                <a:extLst>
                  <a:ext uri="{FF2B5EF4-FFF2-40B4-BE49-F238E27FC236}">
                    <a16:creationId xmlns:a16="http://schemas.microsoft.com/office/drawing/2014/main" id="{83697D4D-A20F-428B-B0A2-21A09D8B7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294"/>
                <a:ext cx="12" cy="565"/>
              </a:xfrm>
              <a:custGeom>
                <a:avLst/>
                <a:gdLst>
                  <a:gd name="T0" fmla="*/ 0 w 12"/>
                  <a:gd name="T1" fmla="*/ 565 h 565"/>
                  <a:gd name="T2" fmla="*/ 0 w 12"/>
                  <a:gd name="T3" fmla="*/ 2 h 565"/>
                  <a:gd name="T4" fmla="*/ 12 w 12"/>
                  <a:gd name="T5" fmla="*/ 0 h 565"/>
                  <a:gd name="T6" fmla="*/ 12 w 12"/>
                  <a:gd name="T7" fmla="*/ 565 h 565"/>
                  <a:gd name="T8" fmla="*/ 0 w 12"/>
                  <a:gd name="T9" fmla="*/ 565 h 5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65"/>
                  <a:gd name="T17" fmla="*/ 12 w 12"/>
                  <a:gd name="T18" fmla="*/ 565 h 5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65">
                    <a:moveTo>
                      <a:pt x="0" y="56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65"/>
                    </a:lnTo>
                    <a:lnTo>
                      <a:pt x="0" y="565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0" name="Freeform 1028">
                <a:extLst>
                  <a:ext uri="{FF2B5EF4-FFF2-40B4-BE49-F238E27FC236}">
                    <a16:creationId xmlns:a16="http://schemas.microsoft.com/office/drawing/2014/main" id="{4119FC5D-50B3-4EA0-B1A5-6DC007A4F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293"/>
                <a:ext cx="10" cy="566"/>
              </a:xfrm>
              <a:custGeom>
                <a:avLst/>
                <a:gdLst>
                  <a:gd name="T0" fmla="*/ 0 w 10"/>
                  <a:gd name="T1" fmla="*/ 566 h 566"/>
                  <a:gd name="T2" fmla="*/ 0 w 10"/>
                  <a:gd name="T3" fmla="*/ 3 h 566"/>
                  <a:gd name="T4" fmla="*/ 10 w 10"/>
                  <a:gd name="T5" fmla="*/ 0 h 566"/>
                  <a:gd name="T6" fmla="*/ 10 w 10"/>
                  <a:gd name="T7" fmla="*/ 566 h 566"/>
                  <a:gd name="T8" fmla="*/ 0 w 10"/>
                  <a:gd name="T9" fmla="*/ 566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66"/>
                  <a:gd name="T17" fmla="*/ 10 w 10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66">
                    <a:moveTo>
                      <a:pt x="0" y="566"/>
                    </a:moveTo>
                    <a:lnTo>
                      <a:pt x="0" y="3"/>
                    </a:lnTo>
                    <a:lnTo>
                      <a:pt x="10" y="0"/>
                    </a:lnTo>
                    <a:lnTo>
                      <a:pt x="10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1" name="Freeform 1029">
                <a:extLst>
                  <a:ext uri="{FF2B5EF4-FFF2-40B4-BE49-F238E27FC236}">
                    <a16:creationId xmlns:a16="http://schemas.microsoft.com/office/drawing/2014/main" id="{096F0098-4A6A-4AFF-8718-2C78A9CC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293"/>
                <a:ext cx="10" cy="566"/>
              </a:xfrm>
              <a:custGeom>
                <a:avLst/>
                <a:gdLst>
                  <a:gd name="T0" fmla="*/ 0 w 10"/>
                  <a:gd name="T1" fmla="*/ 566 h 566"/>
                  <a:gd name="T2" fmla="*/ 0 w 10"/>
                  <a:gd name="T3" fmla="*/ 1 h 566"/>
                  <a:gd name="T4" fmla="*/ 10 w 10"/>
                  <a:gd name="T5" fmla="*/ 0 h 566"/>
                  <a:gd name="T6" fmla="*/ 10 w 10"/>
                  <a:gd name="T7" fmla="*/ 566 h 566"/>
                  <a:gd name="T8" fmla="*/ 0 w 10"/>
                  <a:gd name="T9" fmla="*/ 566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66"/>
                  <a:gd name="T17" fmla="*/ 10 w 10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66">
                    <a:moveTo>
                      <a:pt x="0" y="566"/>
                    </a:moveTo>
                    <a:lnTo>
                      <a:pt x="0" y="1"/>
                    </a:lnTo>
                    <a:lnTo>
                      <a:pt x="10" y="0"/>
                    </a:lnTo>
                    <a:lnTo>
                      <a:pt x="10" y="56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2" name="Freeform 1030">
                <a:extLst>
                  <a:ext uri="{FF2B5EF4-FFF2-40B4-BE49-F238E27FC236}">
                    <a16:creationId xmlns:a16="http://schemas.microsoft.com/office/drawing/2014/main" id="{40464AD1-2423-4D93-B7FA-6FF4B159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291"/>
                <a:ext cx="11" cy="568"/>
              </a:xfrm>
              <a:custGeom>
                <a:avLst/>
                <a:gdLst>
                  <a:gd name="T0" fmla="*/ 0 w 11"/>
                  <a:gd name="T1" fmla="*/ 568 h 568"/>
                  <a:gd name="T2" fmla="*/ 0 w 11"/>
                  <a:gd name="T3" fmla="*/ 2 h 568"/>
                  <a:gd name="T4" fmla="*/ 11 w 11"/>
                  <a:gd name="T5" fmla="*/ 0 h 568"/>
                  <a:gd name="T6" fmla="*/ 11 w 11"/>
                  <a:gd name="T7" fmla="*/ 568 h 568"/>
                  <a:gd name="T8" fmla="*/ 0 w 11"/>
                  <a:gd name="T9" fmla="*/ 56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68"/>
                  <a:gd name="T17" fmla="*/ 11 w 11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68">
                    <a:moveTo>
                      <a:pt x="0" y="56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68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3" name="Freeform 1031">
                <a:extLst>
                  <a:ext uri="{FF2B5EF4-FFF2-40B4-BE49-F238E27FC236}">
                    <a16:creationId xmlns:a16="http://schemas.microsoft.com/office/drawing/2014/main" id="{2D448FC0-3B8D-4A91-82AF-3A765028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289"/>
                <a:ext cx="11" cy="570"/>
              </a:xfrm>
              <a:custGeom>
                <a:avLst/>
                <a:gdLst>
                  <a:gd name="T0" fmla="*/ 0 w 11"/>
                  <a:gd name="T1" fmla="*/ 570 h 570"/>
                  <a:gd name="T2" fmla="*/ 0 w 11"/>
                  <a:gd name="T3" fmla="*/ 4 h 570"/>
                  <a:gd name="T4" fmla="*/ 11 w 11"/>
                  <a:gd name="T5" fmla="*/ 0 h 570"/>
                  <a:gd name="T6" fmla="*/ 11 w 11"/>
                  <a:gd name="T7" fmla="*/ 570 h 570"/>
                  <a:gd name="T8" fmla="*/ 0 w 11"/>
                  <a:gd name="T9" fmla="*/ 570 h 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70"/>
                  <a:gd name="T17" fmla="*/ 11 w 11"/>
                  <a:gd name="T18" fmla="*/ 570 h 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70">
                    <a:moveTo>
                      <a:pt x="0" y="570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70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4" name="Freeform 1032">
                <a:extLst>
                  <a:ext uri="{FF2B5EF4-FFF2-40B4-BE49-F238E27FC236}">
                    <a16:creationId xmlns:a16="http://schemas.microsoft.com/office/drawing/2014/main" id="{248BB7E1-B69A-4B79-B752-ADEEC3C0F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2287"/>
                <a:ext cx="12" cy="572"/>
              </a:xfrm>
              <a:custGeom>
                <a:avLst/>
                <a:gdLst>
                  <a:gd name="T0" fmla="*/ 0 w 12"/>
                  <a:gd name="T1" fmla="*/ 572 h 572"/>
                  <a:gd name="T2" fmla="*/ 0 w 12"/>
                  <a:gd name="T3" fmla="*/ 4 h 572"/>
                  <a:gd name="T4" fmla="*/ 12 w 12"/>
                  <a:gd name="T5" fmla="*/ 0 h 572"/>
                  <a:gd name="T6" fmla="*/ 12 w 12"/>
                  <a:gd name="T7" fmla="*/ 572 h 572"/>
                  <a:gd name="T8" fmla="*/ 0 w 12"/>
                  <a:gd name="T9" fmla="*/ 572 h 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72"/>
                  <a:gd name="T17" fmla="*/ 12 w 12"/>
                  <a:gd name="T18" fmla="*/ 572 h 5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72">
                    <a:moveTo>
                      <a:pt x="0" y="572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72"/>
                    </a:lnTo>
                    <a:lnTo>
                      <a:pt x="0" y="572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5" name="Freeform 1033">
                <a:extLst>
                  <a:ext uri="{FF2B5EF4-FFF2-40B4-BE49-F238E27FC236}">
                    <a16:creationId xmlns:a16="http://schemas.microsoft.com/office/drawing/2014/main" id="{9826F86E-D232-432F-8E84-209E98B6E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2287"/>
                <a:ext cx="10" cy="572"/>
              </a:xfrm>
              <a:custGeom>
                <a:avLst/>
                <a:gdLst>
                  <a:gd name="T0" fmla="*/ 0 w 10"/>
                  <a:gd name="T1" fmla="*/ 572 h 572"/>
                  <a:gd name="T2" fmla="*/ 0 w 10"/>
                  <a:gd name="T3" fmla="*/ 2 h 572"/>
                  <a:gd name="T4" fmla="*/ 10 w 10"/>
                  <a:gd name="T5" fmla="*/ 0 h 572"/>
                  <a:gd name="T6" fmla="*/ 10 w 10"/>
                  <a:gd name="T7" fmla="*/ 572 h 572"/>
                  <a:gd name="T8" fmla="*/ 0 w 10"/>
                  <a:gd name="T9" fmla="*/ 572 h 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72"/>
                  <a:gd name="T17" fmla="*/ 10 w 10"/>
                  <a:gd name="T18" fmla="*/ 572 h 5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72">
                    <a:moveTo>
                      <a:pt x="0" y="572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0" y="572"/>
                    </a:lnTo>
                    <a:lnTo>
                      <a:pt x="0" y="57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6" name="Freeform 1034">
                <a:extLst>
                  <a:ext uri="{FF2B5EF4-FFF2-40B4-BE49-F238E27FC236}">
                    <a16:creationId xmlns:a16="http://schemas.microsoft.com/office/drawing/2014/main" id="{4E636C46-14B3-408A-907B-B345375B1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285"/>
                <a:ext cx="9" cy="574"/>
              </a:xfrm>
              <a:custGeom>
                <a:avLst/>
                <a:gdLst>
                  <a:gd name="T0" fmla="*/ 0 w 9"/>
                  <a:gd name="T1" fmla="*/ 574 h 574"/>
                  <a:gd name="T2" fmla="*/ 0 w 9"/>
                  <a:gd name="T3" fmla="*/ 2 h 574"/>
                  <a:gd name="T4" fmla="*/ 9 w 9"/>
                  <a:gd name="T5" fmla="*/ 0 h 574"/>
                  <a:gd name="T6" fmla="*/ 9 w 9"/>
                  <a:gd name="T7" fmla="*/ 574 h 574"/>
                  <a:gd name="T8" fmla="*/ 0 w 9"/>
                  <a:gd name="T9" fmla="*/ 574 h 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74"/>
                  <a:gd name="T17" fmla="*/ 9 w 9"/>
                  <a:gd name="T18" fmla="*/ 574 h 5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74">
                    <a:moveTo>
                      <a:pt x="0" y="574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74"/>
                    </a:lnTo>
                    <a:lnTo>
                      <a:pt x="0" y="574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7" name="Freeform 1035">
                <a:extLst>
                  <a:ext uri="{FF2B5EF4-FFF2-40B4-BE49-F238E27FC236}">
                    <a16:creationId xmlns:a16="http://schemas.microsoft.com/office/drawing/2014/main" id="{50416AB7-E796-455F-B5BD-4EF867BB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2283"/>
                <a:ext cx="11" cy="576"/>
              </a:xfrm>
              <a:custGeom>
                <a:avLst/>
                <a:gdLst>
                  <a:gd name="T0" fmla="*/ 0 w 11"/>
                  <a:gd name="T1" fmla="*/ 576 h 576"/>
                  <a:gd name="T2" fmla="*/ 0 w 11"/>
                  <a:gd name="T3" fmla="*/ 4 h 576"/>
                  <a:gd name="T4" fmla="*/ 11 w 11"/>
                  <a:gd name="T5" fmla="*/ 0 h 576"/>
                  <a:gd name="T6" fmla="*/ 11 w 11"/>
                  <a:gd name="T7" fmla="*/ 576 h 576"/>
                  <a:gd name="T8" fmla="*/ 0 w 11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76"/>
                  <a:gd name="T17" fmla="*/ 11 w 11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76">
                    <a:moveTo>
                      <a:pt x="0" y="576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1" y="576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8" name="Freeform 1036">
                <a:extLst>
                  <a:ext uri="{FF2B5EF4-FFF2-40B4-BE49-F238E27FC236}">
                    <a16:creationId xmlns:a16="http://schemas.microsoft.com/office/drawing/2014/main" id="{FDE10C91-E8F8-4B5E-8A54-32DAC3F40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283"/>
                <a:ext cx="12" cy="576"/>
              </a:xfrm>
              <a:custGeom>
                <a:avLst/>
                <a:gdLst>
                  <a:gd name="T0" fmla="*/ 0 w 12"/>
                  <a:gd name="T1" fmla="*/ 576 h 576"/>
                  <a:gd name="T2" fmla="*/ 0 w 12"/>
                  <a:gd name="T3" fmla="*/ 2 h 576"/>
                  <a:gd name="T4" fmla="*/ 12 w 12"/>
                  <a:gd name="T5" fmla="*/ 0 h 576"/>
                  <a:gd name="T6" fmla="*/ 12 w 12"/>
                  <a:gd name="T7" fmla="*/ 576 h 576"/>
                  <a:gd name="T8" fmla="*/ 0 w 12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76"/>
                  <a:gd name="T17" fmla="*/ 12 w 12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76">
                    <a:moveTo>
                      <a:pt x="0" y="576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76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Freeform 1037">
                <a:extLst>
                  <a:ext uri="{FF2B5EF4-FFF2-40B4-BE49-F238E27FC236}">
                    <a16:creationId xmlns:a16="http://schemas.microsoft.com/office/drawing/2014/main" id="{D07A683F-DAE9-4599-87E6-A6C96B26F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2281"/>
                <a:ext cx="12" cy="578"/>
              </a:xfrm>
              <a:custGeom>
                <a:avLst/>
                <a:gdLst>
                  <a:gd name="T0" fmla="*/ 0 w 12"/>
                  <a:gd name="T1" fmla="*/ 578 h 578"/>
                  <a:gd name="T2" fmla="*/ 0 w 12"/>
                  <a:gd name="T3" fmla="*/ 2 h 578"/>
                  <a:gd name="T4" fmla="*/ 12 w 12"/>
                  <a:gd name="T5" fmla="*/ 0 h 578"/>
                  <a:gd name="T6" fmla="*/ 12 w 12"/>
                  <a:gd name="T7" fmla="*/ 578 h 578"/>
                  <a:gd name="T8" fmla="*/ 0 w 12"/>
                  <a:gd name="T9" fmla="*/ 578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78"/>
                  <a:gd name="T17" fmla="*/ 12 w 12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78">
                    <a:moveTo>
                      <a:pt x="0" y="57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" y="578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0" name="Freeform 1038">
                <a:extLst>
                  <a:ext uri="{FF2B5EF4-FFF2-40B4-BE49-F238E27FC236}">
                    <a16:creationId xmlns:a16="http://schemas.microsoft.com/office/drawing/2014/main" id="{7606E16D-8F0F-461E-B9D0-F43039B80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2279"/>
                <a:ext cx="10" cy="580"/>
              </a:xfrm>
              <a:custGeom>
                <a:avLst/>
                <a:gdLst>
                  <a:gd name="T0" fmla="*/ 0 w 10"/>
                  <a:gd name="T1" fmla="*/ 580 h 580"/>
                  <a:gd name="T2" fmla="*/ 0 w 10"/>
                  <a:gd name="T3" fmla="*/ 4 h 580"/>
                  <a:gd name="T4" fmla="*/ 10 w 10"/>
                  <a:gd name="T5" fmla="*/ 0 h 580"/>
                  <a:gd name="T6" fmla="*/ 10 w 10"/>
                  <a:gd name="T7" fmla="*/ 580 h 580"/>
                  <a:gd name="T8" fmla="*/ 0 w 10"/>
                  <a:gd name="T9" fmla="*/ 58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80"/>
                  <a:gd name="T17" fmla="*/ 10 w 10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80">
                    <a:moveTo>
                      <a:pt x="0" y="580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" y="580"/>
                    </a:lnTo>
                    <a:lnTo>
                      <a:pt x="0" y="58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1" name="Freeform 1039">
                <a:extLst>
                  <a:ext uri="{FF2B5EF4-FFF2-40B4-BE49-F238E27FC236}">
                    <a16:creationId xmlns:a16="http://schemas.microsoft.com/office/drawing/2014/main" id="{A9176B53-AC0F-4CDE-B1A3-80B4FD2DA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279"/>
                <a:ext cx="9" cy="580"/>
              </a:xfrm>
              <a:custGeom>
                <a:avLst/>
                <a:gdLst>
                  <a:gd name="T0" fmla="*/ 0 w 9"/>
                  <a:gd name="T1" fmla="*/ 580 h 580"/>
                  <a:gd name="T2" fmla="*/ 0 w 9"/>
                  <a:gd name="T3" fmla="*/ 2 h 580"/>
                  <a:gd name="T4" fmla="*/ 9 w 9"/>
                  <a:gd name="T5" fmla="*/ 0 h 580"/>
                  <a:gd name="T6" fmla="*/ 9 w 9"/>
                  <a:gd name="T7" fmla="*/ 580 h 580"/>
                  <a:gd name="T8" fmla="*/ 0 w 9"/>
                  <a:gd name="T9" fmla="*/ 58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80"/>
                  <a:gd name="T17" fmla="*/ 9 w 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80">
                    <a:moveTo>
                      <a:pt x="0" y="58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80"/>
                    </a:lnTo>
                    <a:lnTo>
                      <a:pt x="0" y="58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2" name="Freeform 1040">
                <a:extLst>
                  <a:ext uri="{FF2B5EF4-FFF2-40B4-BE49-F238E27FC236}">
                    <a16:creationId xmlns:a16="http://schemas.microsoft.com/office/drawing/2014/main" id="{543A48A4-D84C-4F2D-B5FB-190881BD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2277"/>
                <a:ext cx="11" cy="582"/>
              </a:xfrm>
              <a:custGeom>
                <a:avLst/>
                <a:gdLst>
                  <a:gd name="T0" fmla="*/ 0 w 11"/>
                  <a:gd name="T1" fmla="*/ 582 h 582"/>
                  <a:gd name="T2" fmla="*/ 0 w 11"/>
                  <a:gd name="T3" fmla="*/ 2 h 582"/>
                  <a:gd name="T4" fmla="*/ 11 w 11"/>
                  <a:gd name="T5" fmla="*/ 0 h 582"/>
                  <a:gd name="T6" fmla="*/ 11 w 11"/>
                  <a:gd name="T7" fmla="*/ 582 h 582"/>
                  <a:gd name="T8" fmla="*/ 0 w 11"/>
                  <a:gd name="T9" fmla="*/ 582 h 5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82"/>
                  <a:gd name="T17" fmla="*/ 11 w 11"/>
                  <a:gd name="T18" fmla="*/ 582 h 5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82">
                    <a:moveTo>
                      <a:pt x="0" y="58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582"/>
                    </a:lnTo>
                    <a:lnTo>
                      <a:pt x="0" y="582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3" name="Freeform 1041">
                <a:extLst>
                  <a:ext uri="{FF2B5EF4-FFF2-40B4-BE49-F238E27FC236}">
                    <a16:creationId xmlns:a16="http://schemas.microsoft.com/office/drawing/2014/main" id="{331C0B71-32C3-4B19-B527-D5C5E7B7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275"/>
                <a:ext cx="12" cy="584"/>
              </a:xfrm>
              <a:custGeom>
                <a:avLst/>
                <a:gdLst>
                  <a:gd name="T0" fmla="*/ 0 w 12"/>
                  <a:gd name="T1" fmla="*/ 584 h 584"/>
                  <a:gd name="T2" fmla="*/ 0 w 12"/>
                  <a:gd name="T3" fmla="*/ 4 h 584"/>
                  <a:gd name="T4" fmla="*/ 12 w 12"/>
                  <a:gd name="T5" fmla="*/ 0 h 584"/>
                  <a:gd name="T6" fmla="*/ 12 w 12"/>
                  <a:gd name="T7" fmla="*/ 584 h 584"/>
                  <a:gd name="T8" fmla="*/ 0 w 12"/>
                  <a:gd name="T9" fmla="*/ 584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84"/>
                  <a:gd name="T17" fmla="*/ 12 w 12"/>
                  <a:gd name="T18" fmla="*/ 584 h 5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84">
                    <a:moveTo>
                      <a:pt x="0" y="584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4" name="Freeform 1042">
                <a:extLst>
                  <a:ext uri="{FF2B5EF4-FFF2-40B4-BE49-F238E27FC236}">
                    <a16:creationId xmlns:a16="http://schemas.microsoft.com/office/drawing/2014/main" id="{E4B76160-B77D-4337-BE92-76D54070F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273"/>
                <a:ext cx="12" cy="586"/>
              </a:xfrm>
              <a:custGeom>
                <a:avLst/>
                <a:gdLst>
                  <a:gd name="T0" fmla="*/ 0 w 12"/>
                  <a:gd name="T1" fmla="*/ 586 h 586"/>
                  <a:gd name="T2" fmla="*/ 0 w 12"/>
                  <a:gd name="T3" fmla="*/ 4 h 586"/>
                  <a:gd name="T4" fmla="*/ 12 w 12"/>
                  <a:gd name="T5" fmla="*/ 0 h 586"/>
                  <a:gd name="T6" fmla="*/ 12 w 12"/>
                  <a:gd name="T7" fmla="*/ 586 h 586"/>
                  <a:gd name="T8" fmla="*/ 0 w 12"/>
                  <a:gd name="T9" fmla="*/ 58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86"/>
                  <a:gd name="T17" fmla="*/ 12 w 12"/>
                  <a:gd name="T18" fmla="*/ 586 h 5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86">
                    <a:moveTo>
                      <a:pt x="0" y="586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2" y="58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5" name="Freeform 1043">
                <a:extLst>
                  <a:ext uri="{FF2B5EF4-FFF2-40B4-BE49-F238E27FC236}">
                    <a16:creationId xmlns:a16="http://schemas.microsoft.com/office/drawing/2014/main" id="{E01596BD-F295-4973-BAE6-A7E1D40AB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2273"/>
                <a:ext cx="9" cy="586"/>
              </a:xfrm>
              <a:custGeom>
                <a:avLst/>
                <a:gdLst>
                  <a:gd name="T0" fmla="*/ 0 w 9"/>
                  <a:gd name="T1" fmla="*/ 586 h 586"/>
                  <a:gd name="T2" fmla="*/ 0 w 9"/>
                  <a:gd name="T3" fmla="*/ 2 h 586"/>
                  <a:gd name="T4" fmla="*/ 9 w 9"/>
                  <a:gd name="T5" fmla="*/ 0 h 586"/>
                  <a:gd name="T6" fmla="*/ 9 w 9"/>
                  <a:gd name="T7" fmla="*/ 586 h 586"/>
                  <a:gd name="T8" fmla="*/ 0 w 9"/>
                  <a:gd name="T9" fmla="*/ 58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86"/>
                  <a:gd name="T17" fmla="*/ 9 w 9"/>
                  <a:gd name="T18" fmla="*/ 586 h 5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86">
                    <a:moveTo>
                      <a:pt x="0" y="586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8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6" name="Freeform 1044">
                <a:extLst>
                  <a:ext uri="{FF2B5EF4-FFF2-40B4-BE49-F238E27FC236}">
                    <a16:creationId xmlns:a16="http://schemas.microsoft.com/office/drawing/2014/main" id="{C4A6CE4B-7405-4522-848C-29F307BB1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271"/>
                <a:ext cx="9" cy="588"/>
              </a:xfrm>
              <a:custGeom>
                <a:avLst/>
                <a:gdLst>
                  <a:gd name="T0" fmla="*/ 0 w 9"/>
                  <a:gd name="T1" fmla="*/ 588 h 588"/>
                  <a:gd name="T2" fmla="*/ 0 w 9"/>
                  <a:gd name="T3" fmla="*/ 2 h 588"/>
                  <a:gd name="T4" fmla="*/ 9 w 9"/>
                  <a:gd name="T5" fmla="*/ 0 h 588"/>
                  <a:gd name="T6" fmla="*/ 9 w 9"/>
                  <a:gd name="T7" fmla="*/ 588 h 588"/>
                  <a:gd name="T8" fmla="*/ 0 w 9"/>
                  <a:gd name="T9" fmla="*/ 588 h 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88"/>
                  <a:gd name="T17" fmla="*/ 9 w 9"/>
                  <a:gd name="T18" fmla="*/ 588 h 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88">
                    <a:moveTo>
                      <a:pt x="0" y="588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588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7" name="Freeform 1045">
                <a:extLst>
                  <a:ext uri="{FF2B5EF4-FFF2-40B4-BE49-F238E27FC236}">
                    <a16:creationId xmlns:a16="http://schemas.microsoft.com/office/drawing/2014/main" id="{AECDEC32-F7DA-410F-A340-89992FDE7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2270"/>
                <a:ext cx="12" cy="589"/>
              </a:xfrm>
              <a:custGeom>
                <a:avLst/>
                <a:gdLst>
                  <a:gd name="T0" fmla="*/ 0 w 12"/>
                  <a:gd name="T1" fmla="*/ 589 h 589"/>
                  <a:gd name="T2" fmla="*/ 0 w 12"/>
                  <a:gd name="T3" fmla="*/ 3 h 589"/>
                  <a:gd name="T4" fmla="*/ 12 w 12"/>
                  <a:gd name="T5" fmla="*/ 0 h 589"/>
                  <a:gd name="T6" fmla="*/ 12 w 12"/>
                  <a:gd name="T7" fmla="*/ 589 h 589"/>
                  <a:gd name="T8" fmla="*/ 0 w 12"/>
                  <a:gd name="T9" fmla="*/ 589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89"/>
                  <a:gd name="T17" fmla="*/ 12 w 12"/>
                  <a:gd name="T18" fmla="*/ 589 h 5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89">
                    <a:moveTo>
                      <a:pt x="0" y="589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8" name="Freeform 1046">
                <a:extLst>
                  <a:ext uri="{FF2B5EF4-FFF2-40B4-BE49-F238E27FC236}">
                    <a16:creationId xmlns:a16="http://schemas.microsoft.com/office/drawing/2014/main" id="{D469BC71-B993-41DA-AAB6-75D6E9CE3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270"/>
                <a:ext cx="12" cy="589"/>
              </a:xfrm>
              <a:custGeom>
                <a:avLst/>
                <a:gdLst>
                  <a:gd name="T0" fmla="*/ 0 w 12"/>
                  <a:gd name="T1" fmla="*/ 589 h 589"/>
                  <a:gd name="T2" fmla="*/ 0 w 12"/>
                  <a:gd name="T3" fmla="*/ 1 h 589"/>
                  <a:gd name="T4" fmla="*/ 12 w 12"/>
                  <a:gd name="T5" fmla="*/ 0 h 589"/>
                  <a:gd name="T6" fmla="*/ 12 w 12"/>
                  <a:gd name="T7" fmla="*/ 589 h 589"/>
                  <a:gd name="T8" fmla="*/ 0 w 12"/>
                  <a:gd name="T9" fmla="*/ 589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89"/>
                  <a:gd name="T17" fmla="*/ 12 w 12"/>
                  <a:gd name="T18" fmla="*/ 589 h 5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89">
                    <a:moveTo>
                      <a:pt x="0" y="589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8" name="Freeform 1048">
              <a:extLst>
                <a:ext uri="{FF2B5EF4-FFF2-40B4-BE49-F238E27FC236}">
                  <a16:creationId xmlns:a16="http://schemas.microsoft.com/office/drawing/2014/main" id="{2E09D24E-E080-4E4F-9076-FA6AF523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268"/>
              <a:ext cx="11" cy="591"/>
            </a:xfrm>
            <a:custGeom>
              <a:avLst/>
              <a:gdLst>
                <a:gd name="T0" fmla="*/ 0 w 11"/>
                <a:gd name="T1" fmla="*/ 591 h 591"/>
                <a:gd name="T2" fmla="*/ 0 w 11"/>
                <a:gd name="T3" fmla="*/ 2 h 591"/>
                <a:gd name="T4" fmla="*/ 11 w 11"/>
                <a:gd name="T5" fmla="*/ 0 h 591"/>
                <a:gd name="T6" fmla="*/ 11 w 11"/>
                <a:gd name="T7" fmla="*/ 591 h 591"/>
                <a:gd name="T8" fmla="*/ 0 w 11"/>
                <a:gd name="T9" fmla="*/ 591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91"/>
                <a:gd name="T17" fmla="*/ 11 w 11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91">
                  <a:moveTo>
                    <a:pt x="0" y="591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049">
              <a:extLst>
                <a:ext uri="{FF2B5EF4-FFF2-40B4-BE49-F238E27FC236}">
                  <a16:creationId xmlns:a16="http://schemas.microsoft.com/office/drawing/2014/main" id="{E5A6F6E8-E11C-4D02-A9B1-CDB9DB73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266"/>
              <a:ext cx="11" cy="593"/>
            </a:xfrm>
            <a:custGeom>
              <a:avLst/>
              <a:gdLst>
                <a:gd name="T0" fmla="*/ 0 w 11"/>
                <a:gd name="T1" fmla="*/ 593 h 593"/>
                <a:gd name="T2" fmla="*/ 0 w 11"/>
                <a:gd name="T3" fmla="*/ 4 h 593"/>
                <a:gd name="T4" fmla="*/ 11 w 11"/>
                <a:gd name="T5" fmla="*/ 0 h 593"/>
                <a:gd name="T6" fmla="*/ 11 w 11"/>
                <a:gd name="T7" fmla="*/ 593 h 593"/>
                <a:gd name="T8" fmla="*/ 0 w 11"/>
                <a:gd name="T9" fmla="*/ 593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93"/>
                <a:gd name="T17" fmla="*/ 11 w 1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93">
                  <a:moveTo>
                    <a:pt x="0" y="593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593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1050">
              <a:extLst>
                <a:ext uri="{FF2B5EF4-FFF2-40B4-BE49-F238E27FC236}">
                  <a16:creationId xmlns:a16="http://schemas.microsoft.com/office/drawing/2014/main" id="{751B7EBA-29E4-4C58-A886-6F66C6E45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2266"/>
              <a:ext cx="10" cy="593"/>
            </a:xfrm>
            <a:custGeom>
              <a:avLst/>
              <a:gdLst>
                <a:gd name="T0" fmla="*/ 0 w 10"/>
                <a:gd name="T1" fmla="*/ 593 h 593"/>
                <a:gd name="T2" fmla="*/ 0 w 10"/>
                <a:gd name="T3" fmla="*/ 2 h 593"/>
                <a:gd name="T4" fmla="*/ 10 w 10"/>
                <a:gd name="T5" fmla="*/ 0 h 593"/>
                <a:gd name="T6" fmla="*/ 10 w 10"/>
                <a:gd name="T7" fmla="*/ 593 h 593"/>
                <a:gd name="T8" fmla="*/ 0 w 10"/>
                <a:gd name="T9" fmla="*/ 593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93"/>
                <a:gd name="T17" fmla="*/ 10 w 1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93">
                  <a:moveTo>
                    <a:pt x="0" y="593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593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1051">
              <a:extLst>
                <a:ext uri="{FF2B5EF4-FFF2-40B4-BE49-F238E27FC236}">
                  <a16:creationId xmlns:a16="http://schemas.microsoft.com/office/drawing/2014/main" id="{6D0EF269-594D-491B-B38B-13D0D5AE7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264"/>
              <a:ext cx="10" cy="595"/>
            </a:xfrm>
            <a:custGeom>
              <a:avLst/>
              <a:gdLst>
                <a:gd name="T0" fmla="*/ 0 w 10"/>
                <a:gd name="T1" fmla="*/ 595 h 595"/>
                <a:gd name="T2" fmla="*/ 0 w 10"/>
                <a:gd name="T3" fmla="*/ 2 h 595"/>
                <a:gd name="T4" fmla="*/ 10 w 10"/>
                <a:gd name="T5" fmla="*/ 0 h 595"/>
                <a:gd name="T6" fmla="*/ 10 w 10"/>
                <a:gd name="T7" fmla="*/ 595 h 595"/>
                <a:gd name="T8" fmla="*/ 0 w 10"/>
                <a:gd name="T9" fmla="*/ 595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95"/>
                <a:gd name="T17" fmla="*/ 10 w 10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95">
                  <a:moveTo>
                    <a:pt x="0" y="595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595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1052">
              <a:extLst>
                <a:ext uri="{FF2B5EF4-FFF2-40B4-BE49-F238E27FC236}">
                  <a16:creationId xmlns:a16="http://schemas.microsoft.com/office/drawing/2014/main" id="{5FA6033B-DE98-4F3D-B9C2-A6DE6A804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62"/>
              <a:ext cx="12" cy="597"/>
            </a:xfrm>
            <a:custGeom>
              <a:avLst/>
              <a:gdLst>
                <a:gd name="T0" fmla="*/ 0 w 12"/>
                <a:gd name="T1" fmla="*/ 597 h 597"/>
                <a:gd name="T2" fmla="*/ 0 w 12"/>
                <a:gd name="T3" fmla="*/ 4 h 597"/>
                <a:gd name="T4" fmla="*/ 12 w 12"/>
                <a:gd name="T5" fmla="*/ 0 h 597"/>
                <a:gd name="T6" fmla="*/ 12 w 12"/>
                <a:gd name="T7" fmla="*/ 597 h 597"/>
                <a:gd name="T8" fmla="*/ 0 w 12"/>
                <a:gd name="T9" fmla="*/ 597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597"/>
                <a:gd name="T17" fmla="*/ 12 w 12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597">
                  <a:moveTo>
                    <a:pt x="0" y="597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2" y="597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053">
              <a:extLst>
                <a:ext uri="{FF2B5EF4-FFF2-40B4-BE49-F238E27FC236}">
                  <a16:creationId xmlns:a16="http://schemas.microsoft.com/office/drawing/2014/main" id="{E4584AFF-E512-4DA7-9002-522FA6D66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260"/>
              <a:ext cx="11" cy="599"/>
            </a:xfrm>
            <a:custGeom>
              <a:avLst/>
              <a:gdLst>
                <a:gd name="T0" fmla="*/ 0 w 11"/>
                <a:gd name="T1" fmla="*/ 599 h 599"/>
                <a:gd name="T2" fmla="*/ 0 w 11"/>
                <a:gd name="T3" fmla="*/ 4 h 599"/>
                <a:gd name="T4" fmla="*/ 11 w 11"/>
                <a:gd name="T5" fmla="*/ 0 h 599"/>
                <a:gd name="T6" fmla="*/ 11 w 11"/>
                <a:gd name="T7" fmla="*/ 599 h 599"/>
                <a:gd name="T8" fmla="*/ 0 w 11"/>
                <a:gd name="T9" fmla="*/ 599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99"/>
                <a:gd name="T17" fmla="*/ 11 w 11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99">
                  <a:moveTo>
                    <a:pt x="0" y="599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1054">
              <a:extLst>
                <a:ext uri="{FF2B5EF4-FFF2-40B4-BE49-F238E27FC236}">
                  <a16:creationId xmlns:a16="http://schemas.microsoft.com/office/drawing/2014/main" id="{0C7DFECA-48F8-4877-BAE8-9137896C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260"/>
              <a:ext cx="11" cy="599"/>
            </a:xfrm>
            <a:custGeom>
              <a:avLst/>
              <a:gdLst>
                <a:gd name="T0" fmla="*/ 0 w 11"/>
                <a:gd name="T1" fmla="*/ 599 h 599"/>
                <a:gd name="T2" fmla="*/ 0 w 11"/>
                <a:gd name="T3" fmla="*/ 2 h 599"/>
                <a:gd name="T4" fmla="*/ 11 w 11"/>
                <a:gd name="T5" fmla="*/ 0 h 599"/>
                <a:gd name="T6" fmla="*/ 11 w 11"/>
                <a:gd name="T7" fmla="*/ 599 h 599"/>
                <a:gd name="T8" fmla="*/ 0 w 11"/>
                <a:gd name="T9" fmla="*/ 599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99"/>
                <a:gd name="T17" fmla="*/ 11 w 11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99">
                  <a:moveTo>
                    <a:pt x="0" y="599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055">
              <a:extLst>
                <a:ext uri="{FF2B5EF4-FFF2-40B4-BE49-F238E27FC236}">
                  <a16:creationId xmlns:a16="http://schemas.microsoft.com/office/drawing/2014/main" id="{B217D4A0-DDDB-49CC-8B0E-9B53E96C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2258"/>
              <a:ext cx="10" cy="601"/>
            </a:xfrm>
            <a:custGeom>
              <a:avLst/>
              <a:gdLst>
                <a:gd name="T0" fmla="*/ 0 w 10"/>
                <a:gd name="T1" fmla="*/ 601 h 601"/>
                <a:gd name="T2" fmla="*/ 0 w 10"/>
                <a:gd name="T3" fmla="*/ 2 h 601"/>
                <a:gd name="T4" fmla="*/ 10 w 10"/>
                <a:gd name="T5" fmla="*/ 0 h 601"/>
                <a:gd name="T6" fmla="*/ 10 w 10"/>
                <a:gd name="T7" fmla="*/ 601 h 601"/>
                <a:gd name="T8" fmla="*/ 0 w 10"/>
                <a:gd name="T9" fmla="*/ 601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01"/>
                <a:gd name="T17" fmla="*/ 10 w 10"/>
                <a:gd name="T18" fmla="*/ 601 h 6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01">
                  <a:moveTo>
                    <a:pt x="0" y="601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1056">
              <a:extLst>
                <a:ext uri="{FF2B5EF4-FFF2-40B4-BE49-F238E27FC236}">
                  <a16:creationId xmlns:a16="http://schemas.microsoft.com/office/drawing/2014/main" id="{077DD627-8F83-4BA0-86E3-ED240E0E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256"/>
              <a:ext cx="10" cy="603"/>
            </a:xfrm>
            <a:custGeom>
              <a:avLst/>
              <a:gdLst>
                <a:gd name="T0" fmla="*/ 0 w 10"/>
                <a:gd name="T1" fmla="*/ 603 h 603"/>
                <a:gd name="T2" fmla="*/ 0 w 10"/>
                <a:gd name="T3" fmla="*/ 4 h 603"/>
                <a:gd name="T4" fmla="*/ 10 w 10"/>
                <a:gd name="T5" fmla="*/ 0 h 603"/>
                <a:gd name="T6" fmla="*/ 10 w 10"/>
                <a:gd name="T7" fmla="*/ 603 h 603"/>
                <a:gd name="T8" fmla="*/ 0 w 10"/>
                <a:gd name="T9" fmla="*/ 603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03"/>
                <a:gd name="T17" fmla="*/ 10 w 10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03">
                  <a:moveTo>
                    <a:pt x="0" y="603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10" y="603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057">
              <a:extLst>
                <a:ext uri="{FF2B5EF4-FFF2-40B4-BE49-F238E27FC236}">
                  <a16:creationId xmlns:a16="http://schemas.microsoft.com/office/drawing/2014/main" id="{4B422304-80BF-425C-A2A7-88B19FE8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2256"/>
              <a:ext cx="11" cy="603"/>
            </a:xfrm>
            <a:custGeom>
              <a:avLst/>
              <a:gdLst>
                <a:gd name="T0" fmla="*/ 0 w 11"/>
                <a:gd name="T1" fmla="*/ 603 h 603"/>
                <a:gd name="T2" fmla="*/ 0 w 11"/>
                <a:gd name="T3" fmla="*/ 2 h 603"/>
                <a:gd name="T4" fmla="*/ 11 w 11"/>
                <a:gd name="T5" fmla="*/ 0 h 603"/>
                <a:gd name="T6" fmla="*/ 11 w 11"/>
                <a:gd name="T7" fmla="*/ 603 h 603"/>
                <a:gd name="T8" fmla="*/ 0 w 11"/>
                <a:gd name="T9" fmla="*/ 603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03"/>
                <a:gd name="T17" fmla="*/ 11 w 11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03">
                  <a:moveTo>
                    <a:pt x="0" y="603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03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1058">
              <a:extLst>
                <a:ext uri="{FF2B5EF4-FFF2-40B4-BE49-F238E27FC236}">
                  <a16:creationId xmlns:a16="http://schemas.microsoft.com/office/drawing/2014/main" id="{C7C39CC9-F3E6-47BE-939F-CF58CE88F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254"/>
              <a:ext cx="11" cy="605"/>
            </a:xfrm>
            <a:custGeom>
              <a:avLst/>
              <a:gdLst>
                <a:gd name="T0" fmla="*/ 0 w 11"/>
                <a:gd name="T1" fmla="*/ 605 h 605"/>
                <a:gd name="T2" fmla="*/ 0 w 11"/>
                <a:gd name="T3" fmla="*/ 2 h 605"/>
                <a:gd name="T4" fmla="*/ 11 w 11"/>
                <a:gd name="T5" fmla="*/ 0 h 605"/>
                <a:gd name="T6" fmla="*/ 11 w 11"/>
                <a:gd name="T7" fmla="*/ 605 h 605"/>
                <a:gd name="T8" fmla="*/ 0 w 11"/>
                <a:gd name="T9" fmla="*/ 605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05"/>
                <a:gd name="T17" fmla="*/ 11 w 11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05">
                  <a:moveTo>
                    <a:pt x="0" y="605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1059">
              <a:extLst>
                <a:ext uri="{FF2B5EF4-FFF2-40B4-BE49-F238E27FC236}">
                  <a16:creationId xmlns:a16="http://schemas.microsoft.com/office/drawing/2014/main" id="{0BCB4C13-2495-486D-8AAC-B0037B07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252"/>
              <a:ext cx="12" cy="607"/>
            </a:xfrm>
            <a:custGeom>
              <a:avLst/>
              <a:gdLst>
                <a:gd name="T0" fmla="*/ 0 w 12"/>
                <a:gd name="T1" fmla="*/ 607 h 607"/>
                <a:gd name="T2" fmla="*/ 0 w 12"/>
                <a:gd name="T3" fmla="*/ 4 h 607"/>
                <a:gd name="T4" fmla="*/ 12 w 12"/>
                <a:gd name="T5" fmla="*/ 0 h 607"/>
                <a:gd name="T6" fmla="*/ 12 w 12"/>
                <a:gd name="T7" fmla="*/ 607 h 607"/>
                <a:gd name="T8" fmla="*/ 0 w 12"/>
                <a:gd name="T9" fmla="*/ 607 h 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07"/>
                <a:gd name="T17" fmla="*/ 12 w 12"/>
                <a:gd name="T18" fmla="*/ 607 h 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07">
                  <a:moveTo>
                    <a:pt x="0" y="607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2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1060">
              <a:extLst>
                <a:ext uri="{FF2B5EF4-FFF2-40B4-BE49-F238E27FC236}">
                  <a16:creationId xmlns:a16="http://schemas.microsoft.com/office/drawing/2014/main" id="{90DC912C-6266-4D60-AC1D-455996A2A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252"/>
              <a:ext cx="10" cy="607"/>
            </a:xfrm>
            <a:custGeom>
              <a:avLst/>
              <a:gdLst>
                <a:gd name="T0" fmla="*/ 0 w 10"/>
                <a:gd name="T1" fmla="*/ 607 h 607"/>
                <a:gd name="T2" fmla="*/ 0 w 10"/>
                <a:gd name="T3" fmla="*/ 2 h 607"/>
                <a:gd name="T4" fmla="*/ 10 w 10"/>
                <a:gd name="T5" fmla="*/ 0 h 607"/>
                <a:gd name="T6" fmla="*/ 10 w 10"/>
                <a:gd name="T7" fmla="*/ 607 h 607"/>
                <a:gd name="T8" fmla="*/ 0 w 10"/>
                <a:gd name="T9" fmla="*/ 607 h 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07"/>
                <a:gd name="T17" fmla="*/ 10 w 10"/>
                <a:gd name="T18" fmla="*/ 607 h 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07">
                  <a:moveTo>
                    <a:pt x="0" y="607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1061">
              <a:extLst>
                <a:ext uri="{FF2B5EF4-FFF2-40B4-BE49-F238E27FC236}">
                  <a16:creationId xmlns:a16="http://schemas.microsoft.com/office/drawing/2014/main" id="{6B12E070-E9FA-4EF4-807E-9BE3D3076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250"/>
              <a:ext cx="10" cy="609"/>
            </a:xfrm>
            <a:custGeom>
              <a:avLst/>
              <a:gdLst>
                <a:gd name="T0" fmla="*/ 0 w 10"/>
                <a:gd name="T1" fmla="*/ 609 h 609"/>
                <a:gd name="T2" fmla="*/ 0 w 10"/>
                <a:gd name="T3" fmla="*/ 2 h 609"/>
                <a:gd name="T4" fmla="*/ 10 w 10"/>
                <a:gd name="T5" fmla="*/ 0 h 609"/>
                <a:gd name="T6" fmla="*/ 10 w 10"/>
                <a:gd name="T7" fmla="*/ 609 h 609"/>
                <a:gd name="T8" fmla="*/ 0 w 10"/>
                <a:gd name="T9" fmla="*/ 609 h 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09"/>
                <a:gd name="T17" fmla="*/ 10 w 10"/>
                <a:gd name="T18" fmla="*/ 609 h 6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09">
                  <a:moveTo>
                    <a:pt x="0" y="60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1062">
              <a:extLst>
                <a:ext uri="{FF2B5EF4-FFF2-40B4-BE49-F238E27FC236}">
                  <a16:creationId xmlns:a16="http://schemas.microsoft.com/office/drawing/2014/main" id="{5C1FC7A7-9584-4445-ACD0-1941DA549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248"/>
              <a:ext cx="11" cy="611"/>
            </a:xfrm>
            <a:custGeom>
              <a:avLst/>
              <a:gdLst>
                <a:gd name="T0" fmla="*/ 0 w 11"/>
                <a:gd name="T1" fmla="*/ 611 h 611"/>
                <a:gd name="T2" fmla="*/ 0 w 11"/>
                <a:gd name="T3" fmla="*/ 4 h 611"/>
                <a:gd name="T4" fmla="*/ 11 w 11"/>
                <a:gd name="T5" fmla="*/ 0 h 611"/>
                <a:gd name="T6" fmla="*/ 11 w 11"/>
                <a:gd name="T7" fmla="*/ 611 h 611"/>
                <a:gd name="T8" fmla="*/ 0 w 11"/>
                <a:gd name="T9" fmla="*/ 611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11"/>
                <a:gd name="T17" fmla="*/ 11 w 11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11">
                  <a:moveTo>
                    <a:pt x="0" y="611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1063">
              <a:extLst>
                <a:ext uri="{FF2B5EF4-FFF2-40B4-BE49-F238E27FC236}">
                  <a16:creationId xmlns:a16="http://schemas.microsoft.com/office/drawing/2014/main" id="{740E6AA7-8C1E-4E12-9C6E-8BA304D69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248"/>
              <a:ext cx="11" cy="611"/>
            </a:xfrm>
            <a:custGeom>
              <a:avLst/>
              <a:gdLst>
                <a:gd name="T0" fmla="*/ 0 w 11"/>
                <a:gd name="T1" fmla="*/ 611 h 611"/>
                <a:gd name="T2" fmla="*/ 0 w 11"/>
                <a:gd name="T3" fmla="*/ 2 h 611"/>
                <a:gd name="T4" fmla="*/ 11 w 11"/>
                <a:gd name="T5" fmla="*/ 0 h 611"/>
                <a:gd name="T6" fmla="*/ 11 w 11"/>
                <a:gd name="T7" fmla="*/ 611 h 611"/>
                <a:gd name="T8" fmla="*/ 0 w 11"/>
                <a:gd name="T9" fmla="*/ 611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11"/>
                <a:gd name="T17" fmla="*/ 11 w 11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11">
                  <a:moveTo>
                    <a:pt x="0" y="611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1064">
              <a:extLst>
                <a:ext uri="{FF2B5EF4-FFF2-40B4-BE49-F238E27FC236}">
                  <a16:creationId xmlns:a16="http://schemas.microsoft.com/office/drawing/2014/main" id="{AA6D85F7-D146-48F6-95CA-5612F8F9B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247"/>
              <a:ext cx="12" cy="612"/>
            </a:xfrm>
            <a:custGeom>
              <a:avLst/>
              <a:gdLst>
                <a:gd name="T0" fmla="*/ 0 w 12"/>
                <a:gd name="T1" fmla="*/ 612 h 612"/>
                <a:gd name="T2" fmla="*/ 0 w 12"/>
                <a:gd name="T3" fmla="*/ 1 h 612"/>
                <a:gd name="T4" fmla="*/ 12 w 12"/>
                <a:gd name="T5" fmla="*/ 0 h 612"/>
                <a:gd name="T6" fmla="*/ 12 w 12"/>
                <a:gd name="T7" fmla="*/ 612 h 612"/>
                <a:gd name="T8" fmla="*/ 0 w 12"/>
                <a:gd name="T9" fmla="*/ 612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12"/>
                <a:gd name="T17" fmla="*/ 12 w 12"/>
                <a:gd name="T18" fmla="*/ 612 h 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12">
                  <a:moveTo>
                    <a:pt x="0" y="612"/>
                  </a:moveTo>
                  <a:lnTo>
                    <a:pt x="0" y="1"/>
                  </a:lnTo>
                  <a:lnTo>
                    <a:pt x="12" y="0"/>
                  </a:lnTo>
                  <a:lnTo>
                    <a:pt x="12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1065">
              <a:extLst>
                <a:ext uri="{FF2B5EF4-FFF2-40B4-BE49-F238E27FC236}">
                  <a16:creationId xmlns:a16="http://schemas.microsoft.com/office/drawing/2014/main" id="{17A417BC-DBF6-4BAF-A018-3672A403F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245"/>
              <a:ext cx="10" cy="614"/>
            </a:xfrm>
            <a:custGeom>
              <a:avLst/>
              <a:gdLst>
                <a:gd name="T0" fmla="*/ 0 w 10"/>
                <a:gd name="T1" fmla="*/ 614 h 614"/>
                <a:gd name="T2" fmla="*/ 0 w 10"/>
                <a:gd name="T3" fmla="*/ 3 h 614"/>
                <a:gd name="T4" fmla="*/ 10 w 10"/>
                <a:gd name="T5" fmla="*/ 0 h 614"/>
                <a:gd name="T6" fmla="*/ 10 w 10"/>
                <a:gd name="T7" fmla="*/ 614 h 614"/>
                <a:gd name="T8" fmla="*/ 0 w 10"/>
                <a:gd name="T9" fmla="*/ 614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14"/>
                <a:gd name="T17" fmla="*/ 10 w 10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14">
                  <a:moveTo>
                    <a:pt x="0" y="614"/>
                  </a:moveTo>
                  <a:lnTo>
                    <a:pt x="0" y="3"/>
                  </a:lnTo>
                  <a:lnTo>
                    <a:pt x="10" y="0"/>
                  </a:lnTo>
                  <a:lnTo>
                    <a:pt x="10" y="614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1066">
              <a:extLst>
                <a:ext uri="{FF2B5EF4-FFF2-40B4-BE49-F238E27FC236}">
                  <a16:creationId xmlns:a16="http://schemas.microsoft.com/office/drawing/2014/main" id="{BDAB87F5-3C72-444E-9A0C-1D0934E6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2243"/>
              <a:ext cx="9" cy="616"/>
            </a:xfrm>
            <a:custGeom>
              <a:avLst/>
              <a:gdLst>
                <a:gd name="T0" fmla="*/ 0 w 9"/>
                <a:gd name="T1" fmla="*/ 616 h 616"/>
                <a:gd name="T2" fmla="*/ 0 w 9"/>
                <a:gd name="T3" fmla="*/ 4 h 616"/>
                <a:gd name="T4" fmla="*/ 9 w 9"/>
                <a:gd name="T5" fmla="*/ 0 h 616"/>
                <a:gd name="T6" fmla="*/ 9 w 9"/>
                <a:gd name="T7" fmla="*/ 616 h 616"/>
                <a:gd name="T8" fmla="*/ 0 w 9"/>
                <a:gd name="T9" fmla="*/ 616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16"/>
                <a:gd name="T17" fmla="*/ 9 w 9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16">
                  <a:moveTo>
                    <a:pt x="0" y="616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616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Freeform 1067">
              <a:extLst>
                <a:ext uri="{FF2B5EF4-FFF2-40B4-BE49-F238E27FC236}">
                  <a16:creationId xmlns:a16="http://schemas.microsoft.com/office/drawing/2014/main" id="{92B961BA-74BA-4776-8BFA-66058CC2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243"/>
              <a:ext cx="11" cy="616"/>
            </a:xfrm>
            <a:custGeom>
              <a:avLst/>
              <a:gdLst>
                <a:gd name="T0" fmla="*/ 0 w 11"/>
                <a:gd name="T1" fmla="*/ 616 h 616"/>
                <a:gd name="T2" fmla="*/ 0 w 11"/>
                <a:gd name="T3" fmla="*/ 2 h 616"/>
                <a:gd name="T4" fmla="*/ 11 w 11"/>
                <a:gd name="T5" fmla="*/ 0 h 616"/>
                <a:gd name="T6" fmla="*/ 11 w 11"/>
                <a:gd name="T7" fmla="*/ 616 h 616"/>
                <a:gd name="T8" fmla="*/ 0 w 11"/>
                <a:gd name="T9" fmla="*/ 616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16"/>
                <a:gd name="T17" fmla="*/ 11 w 11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16">
                  <a:moveTo>
                    <a:pt x="0" y="616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16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Freeform 1068">
              <a:extLst>
                <a:ext uri="{FF2B5EF4-FFF2-40B4-BE49-F238E27FC236}">
                  <a16:creationId xmlns:a16="http://schemas.microsoft.com/office/drawing/2014/main" id="{4B8F022A-8153-4ED7-A27D-4197CD1E0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2241"/>
              <a:ext cx="12" cy="618"/>
            </a:xfrm>
            <a:custGeom>
              <a:avLst/>
              <a:gdLst>
                <a:gd name="T0" fmla="*/ 0 w 12"/>
                <a:gd name="T1" fmla="*/ 618 h 618"/>
                <a:gd name="T2" fmla="*/ 0 w 12"/>
                <a:gd name="T3" fmla="*/ 2 h 618"/>
                <a:gd name="T4" fmla="*/ 12 w 12"/>
                <a:gd name="T5" fmla="*/ 0 h 618"/>
                <a:gd name="T6" fmla="*/ 12 w 12"/>
                <a:gd name="T7" fmla="*/ 618 h 618"/>
                <a:gd name="T8" fmla="*/ 0 w 12"/>
                <a:gd name="T9" fmla="*/ 618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18"/>
                <a:gd name="T17" fmla="*/ 12 w 12"/>
                <a:gd name="T18" fmla="*/ 618 h 6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18">
                  <a:moveTo>
                    <a:pt x="0" y="618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" y="618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Freeform 1069">
              <a:extLst>
                <a:ext uri="{FF2B5EF4-FFF2-40B4-BE49-F238E27FC236}">
                  <a16:creationId xmlns:a16="http://schemas.microsoft.com/office/drawing/2014/main" id="{5E764125-8B48-467E-AE9F-244BBA21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2239"/>
              <a:ext cx="12" cy="620"/>
            </a:xfrm>
            <a:custGeom>
              <a:avLst/>
              <a:gdLst>
                <a:gd name="T0" fmla="*/ 0 w 12"/>
                <a:gd name="T1" fmla="*/ 620 h 620"/>
                <a:gd name="T2" fmla="*/ 0 w 12"/>
                <a:gd name="T3" fmla="*/ 4 h 620"/>
                <a:gd name="T4" fmla="*/ 12 w 12"/>
                <a:gd name="T5" fmla="*/ 0 h 620"/>
                <a:gd name="T6" fmla="*/ 12 w 12"/>
                <a:gd name="T7" fmla="*/ 620 h 620"/>
                <a:gd name="T8" fmla="*/ 0 w 12"/>
                <a:gd name="T9" fmla="*/ 62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20"/>
                <a:gd name="T17" fmla="*/ 12 w 12"/>
                <a:gd name="T18" fmla="*/ 620 h 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20">
                  <a:moveTo>
                    <a:pt x="0" y="620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2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Freeform 1070">
              <a:extLst>
                <a:ext uri="{FF2B5EF4-FFF2-40B4-BE49-F238E27FC236}">
                  <a16:creationId xmlns:a16="http://schemas.microsoft.com/office/drawing/2014/main" id="{55DCFC4D-0F89-4C9A-A278-B9B2F29A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2239"/>
              <a:ext cx="10" cy="620"/>
            </a:xfrm>
            <a:custGeom>
              <a:avLst/>
              <a:gdLst>
                <a:gd name="T0" fmla="*/ 0 w 10"/>
                <a:gd name="T1" fmla="*/ 620 h 620"/>
                <a:gd name="T2" fmla="*/ 0 w 10"/>
                <a:gd name="T3" fmla="*/ 2 h 620"/>
                <a:gd name="T4" fmla="*/ 10 w 10"/>
                <a:gd name="T5" fmla="*/ 0 h 620"/>
                <a:gd name="T6" fmla="*/ 10 w 10"/>
                <a:gd name="T7" fmla="*/ 620 h 620"/>
                <a:gd name="T8" fmla="*/ 0 w 10"/>
                <a:gd name="T9" fmla="*/ 62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20"/>
                <a:gd name="T17" fmla="*/ 10 w 10"/>
                <a:gd name="T18" fmla="*/ 620 h 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20">
                  <a:moveTo>
                    <a:pt x="0" y="620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1071">
              <a:extLst>
                <a:ext uri="{FF2B5EF4-FFF2-40B4-BE49-F238E27FC236}">
                  <a16:creationId xmlns:a16="http://schemas.microsoft.com/office/drawing/2014/main" id="{01E65F3E-6DF1-43D9-946E-8FBB4A75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2237"/>
              <a:ext cx="9" cy="622"/>
            </a:xfrm>
            <a:custGeom>
              <a:avLst/>
              <a:gdLst>
                <a:gd name="T0" fmla="*/ 0 w 9"/>
                <a:gd name="T1" fmla="*/ 622 h 622"/>
                <a:gd name="T2" fmla="*/ 0 w 9"/>
                <a:gd name="T3" fmla="*/ 2 h 622"/>
                <a:gd name="T4" fmla="*/ 9 w 9"/>
                <a:gd name="T5" fmla="*/ 0 h 622"/>
                <a:gd name="T6" fmla="*/ 9 w 9"/>
                <a:gd name="T7" fmla="*/ 622 h 622"/>
                <a:gd name="T8" fmla="*/ 0 w 9"/>
                <a:gd name="T9" fmla="*/ 622 h 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22"/>
                <a:gd name="T17" fmla="*/ 9 w 9"/>
                <a:gd name="T18" fmla="*/ 622 h 6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22">
                  <a:moveTo>
                    <a:pt x="0" y="622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9" y="622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BEB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1072">
              <a:extLst>
                <a:ext uri="{FF2B5EF4-FFF2-40B4-BE49-F238E27FC236}">
                  <a16:creationId xmlns:a16="http://schemas.microsoft.com/office/drawing/2014/main" id="{1B4F55E8-F78D-4B17-BEFB-74B2C5D5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35"/>
              <a:ext cx="11" cy="624"/>
            </a:xfrm>
            <a:custGeom>
              <a:avLst/>
              <a:gdLst>
                <a:gd name="T0" fmla="*/ 0 w 11"/>
                <a:gd name="T1" fmla="*/ 624 h 624"/>
                <a:gd name="T2" fmla="*/ 0 w 11"/>
                <a:gd name="T3" fmla="*/ 4 h 624"/>
                <a:gd name="T4" fmla="*/ 11 w 11"/>
                <a:gd name="T5" fmla="*/ 0 h 624"/>
                <a:gd name="T6" fmla="*/ 11 w 11"/>
                <a:gd name="T7" fmla="*/ 624 h 624"/>
                <a:gd name="T8" fmla="*/ 0 w 11"/>
                <a:gd name="T9" fmla="*/ 624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24"/>
                <a:gd name="T17" fmla="*/ 11 w 11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24">
                  <a:moveTo>
                    <a:pt x="0" y="624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Freeform 1073">
              <a:extLst>
                <a:ext uri="{FF2B5EF4-FFF2-40B4-BE49-F238E27FC236}">
                  <a16:creationId xmlns:a16="http://schemas.microsoft.com/office/drawing/2014/main" id="{54AFB164-6905-4E4F-A58F-A8A6A3E7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235"/>
              <a:ext cx="12" cy="624"/>
            </a:xfrm>
            <a:custGeom>
              <a:avLst/>
              <a:gdLst>
                <a:gd name="T0" fmla="*/ 0 w 12"/>
                <a:gd name="T1" fmla="*/ 624 h 624"/>
                <a:gd name="T2" fmla="*/ 0 w 12"/>
                <a:gd name="T3" fmla="*/ 2 h 624"/>
                <a:gd name="T4" fmla="*/ 12 w 12"/>
                <a:gd name="T5" fmla="*/ 0 h 624"/>
                <a:gd name="T6" fmla="*/ 12 w 12"/>
                <a:gd name="T7" fmla="*/ 624 h 624"/>
                <a:gd name="T8" fmla="*/ 0 w 12"/>
                <a:gd name="T9" fmla="*/ 624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24"/>
                <a:gd name="T17" fmla="*/ 12 w 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24">
                  <a:moveTo>
                    <a:pt x="0" y="624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BD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1074">
              <a:extLst>
                <a:ext uri="{FF2B5EF4-FFF2-40B4-BE49-F238E27FC236}">
                  <a16:creationId xmlns:a16="http://schemas.microsoft.com/office/drawing/2014/main" id="{404D849A-CC42-4718-B420-C3C2F55B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233"/>
              <a:ext cx="12" cy="626"/>
            </a:xfrm>
            <a:custGeom>
              <a:avLst/>
              <a:gdLst>
                <a:gd name="T0" fmla="*/ 0 w 12"/>
                <a:gd name="T1" fmla="*/ 626 h 626"/>
                <a:gd name="T2" fmla="*/ 0 w 12"/>
                <a:gd name="T3" fmla="*/ 2 h 626"/>
                <a:gd name="T4" fmla="*/ 12 w 12"/>
                <a:gd name="T5" fmla="*/ 0 h 626"/>
                <a:gd name="T6" fmla="*/ 12 w 12"/>
                <a:gd name="T7" fmla="*/ 626 h 626"/>
                <a:gd name="T8" fmla="*/ 0 w 12"/>
                <a:gd name="T9" fmla="*/ 626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26"/>
                <a:gd name="T17" fmla="*/ 12 w 12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26">
                  <a:moveTo>
                    <a:pt x="0" y="626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" y="626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1075">
              <a:extLst>
                <a:ext uri="{FF2B5EF4-FFF2-40B4-BE49-F238E27FC236}">
                  <a16:creationId xmlns:a16="http://schemas.microsoft.com/office/drawing/2014/main" id="{357E9331-31FE-478E-A32F-3F45C2B10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2231"/>
              <a:ext cx="9" cy="628"/>
            </a:xfrm>
            <a:custGeom>
              <a:avLst/>
              <a:gdLst>
                <a:gd name="T0" fmla="*/ 0 w 9"/>
                <a:gd name="T1" fmla="*/ 628 h 628"/>
                <a:gd name="T2" fmla="*/ 0 w 9"/>
                <a:gd name="T3" fmla="*/ 4 h 628"/>
                <a:gd name="T4" fmla="*/ 9 w 9"/>
                <a:gd name="T5" fmla="*/ 0 h 628"/>
                <a:gd name="T6" fmla="*/ 9 w 9"/>
                <a:gd name="T7" fmla="*/ 628 h 628"/>
                <a:gd name="T8" fmla="*/ 0 w 9"/>
                <a:gd name="T9" fmla="*/ 628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28"/>
                <a:gd name="T17" fmla="*/ 9 w 9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28">
                  <a:moveTo>
                    <a:pt x="0" y="628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628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1076">
              <a:extLst>
                <a:ext uri="{FF2B5EF4-FFF2-40B4-BE49-F238E27FC236}">
                  <a16:creationId xmlns:a16="http://schemas.microsoft.com/office/drawing/2014/main" id="{84B8E2CB-A17E-493A-825B-9BD1E27C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229"/>
              <a:ext cx="9" cy="630"/>
            </a:xfrm>
            <a:custGeom>
              <a:avLst/>
              <a:gdLst>
                <a:gd name="T0" fmla="*/ 0 w 9"/>
                <a:gd name="T1" fmla="*/ 630 h 630"/>
                <a:gd name="T2" fmla="*/ 0 w 9"/>
                <a:gd name="T3" fmla="*/ 4 h 630"/>
                <a:gd name="T4" fmla="*/ 9 w 9"/>
                <a:gd name="T5" fmla="*/ 0 h 630"/>
                <a:gd name="T6" fmla="*/ 9 w 9"/>
                <a:gd name="T7" fmla="*/ 630 h 630"/>
                <a:gd name="T8" fmla="*/ 0 w 9"/>
                <a:gd name="T9" fmla="*/ 630 h 6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30"/>
                <a:gd name="T17" fmla="*/ 9 w 9"/>
                <a:gd name="T18" fmla="*/ 630 h 6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30">
                  <a:moveTo>
                    <a:pt x="0" y="630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630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1077">
              <a:extLst>
                <a:ext uri="{FF2B5EF4-FFF2-40B4-BE49-F238E27FC236}">
                  <a16:creationId xmlns:a16="http://schemas.microsoft.com/office/drawing/2014/main" id="{055FB6EF-F470-4499-835B-B7918B56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229"/>
              <a:ext cx="12" cy="630"/>
            </a:xfrm>
            <a:custGeom>
              <a:avLst/>
              <a:gdLst>
                <a:gd name="T0" fmla="*/ 0 w 12"/>
                <a:gd name="T1" fmla="*/ 630 h 630"/>
                <a:gd name="T2" fmla="*/ 0 w 12"/>
                <a:gd name="T3" fmla="*/ 2 h 630"/>
                <a:gd name="T4" fmla="*/ 12 w 12"/>
                <a:gd name="T5" fmla="*/ 0 h 630"/>
                <a:gd name="T6" fmla="*/ 12 w 12"/>
                <a:gd name="T7" fmla="*/ 630 h 630"/>
                <a:gd name="T8" fmla="*/ 0 w 12"/>
                <a:gd name="T9" fmla="*/ 630 h 6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30"/>
                <a:gd name="T17" fmla="*/ 12 w 12"/>
                <a:gd name="T18" fmla="*/ 630 h 6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30">
                  <a:moveTo>
                    <a:pt x="0" y="630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" y="630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1078">
              <a:extLst>
                <a:ext uri="{FF2B5EF4-FFF2-40B4-BE49-F238E27FC236}">
                  <a16:creationId xmlns:a16="http://schemas.microsoft.com/office/drawing/2014/main" id="{B500C511-5866-4289-B5DA-728E5974E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2227"/>
              <a:ext cx="12" cy="632"/>
            </a:xfrm>
            <a:custGeom>
              <a:avLst/>
              <a:gdLst>
                <a:gd name="T0" fmla="*/ 0 w 12"/>
                <a:gd name="T1" fmla="*/ 632 h 632"/>
                <a:gd name="T2" fmla="*/ 0 w 12"/>
                <a:gd name="T3" fmla="*/ 2 h 632"/>
                <a:gd name="T4" fmla="*/ 12 w 12"/>
                <a:gd name="T5" fmla="*/ 0 h 632"/>
                <a:gd name="T6" fmla="*/ 12 w 12"/>
                <a:gd name="T7" fmla="*/ 632 h 632"/>
                <a:gd name="T8" fmla="*/ 0 w 12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32"/>
                <a:gd name="T17" fmla="*/ 12 w 12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32">
                  <a:moveTo>
                    <a:pt x="0" y="63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" y="632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1079">
              <a:extLst>
                <a:ext uri="{FF2B5EF4-FFF2-40B4-BE49-F238E27FC236}">
                  <a16:creationId xmlns:a16="http://schemas.microsoft.com/office/drawing/2014/main" id="{3756484D-23D8-4C30-A4F0-9351606CC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225"/>
              <a:ext cx="11" cy="634"/>
            </a:xfrm>
            <a:custGeom>
              <a:avLst/>
              <a:gdLst>
                <a:gd name="T0" fmla="*/ 0 w 11"/>
                <a:gd name="T1" fmla="*/ 634 h 634"/>
                <a:gd name="T2" fmla="*/ 0 w 11"/>
                <a:gd name="T3" fmla="*/ 4 h 634"/>
                <a:gd name="T4" fmla="*/ 11 w 11"/>
                <a:gd name="T5" fmla="*/ 0 h 634"/>
                <a:gd name="T6" fmla="*/ 11 w 11"/>
                <a:gd name="T7" fmla="*/ 634 h 634"/>
                <a:gd name="T8" fmla="*/ 0 w 11"/>
                <a:gd name="T9" fmla="*/ 63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34"/>
                <a:gd name="T17" fmla="*/ 11 w 11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34">
                  <a:moveTo>
                    <a:pt x="0" y="634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1080">
              <a:extLst>
                <a:ext uri="{FF2B5EF4-FFF2-40B4-BE49-F238E27FC236}">
                  <a16:creationId xmlns:a16="http://schemas.microsoft.com/office/drawing/2014/main" id="{509C3D9D-A1AC-4008-9FB9-910312611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225"/>
              <a:ext cx="9" cy="634"/>
            </a:xfrm>
            <a:custGeom>
              <a:avLst/>
              <a:gdLst>
                <a:gd name="T0" fmla="*/ 0 w 9"/>
                <a:gd name="T1" fmla="*/ 634 h 634"/>
                <a:gd name="T2" fmla="*/ 0 w 9"/>
                <a:gd name="T3" fmla="*/ 2 h 634"/>
                <a:gd name="T4" fmla="*/ 9 w 9"/>
                <a:gd name="T5" fmla="*/ 0 h 634"/>
                <a:gd name="T6" fmla="*/ 9 w 9"/>
                <a:gd name="T7" fmla="*/ 634 h 634"/>
                <a:gd name="T8" fmla="*/ 0 w 9"/>
                <a:gd name="T9" fmla="*/ 63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34"/>
                <a:gd name="T17" fmla="*/ 9 w 9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34">
                  <a:moveTo>
                    <a:pt x="0" y="634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9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B9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1081">
              <a:extLst>
                <a:ext uri="{FF2B5EF4-FFF2-40B4-BE49-F238E27FC236}">
                  <a16:creationId xmlns:a16="http://schemas.microsoft.com/office/drawing/2014/main" id="{64F10ED1-C68B-4E96-BF43-26DD1B282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23"/>
              <a:ext cx="10" cy="636"/>
            </a:xfrm>
            <a:custGeom>
              <a:avLst/>
              <a:gdLst>
                <a:gd name="T0" fmla="*/ 0 w 10"/>
                <a:gd name="T1" fmla="*/ 636 h 636"/>
                <a:gd name="T2" fmla="*/ 0 w 10"/>
                <a:gd name="T3" fmla="*/ 2 h 636"/>
                <a:gd name="T4" fmla="*/ 10 w 10"/>
                <a:gd name="T5" fmla="*/ 0 h 636"/>
                <a:gd name="T6" fmla="*/ 10 w 10"/>
                <a:gd name="T7" fmla="*/ 636 h 636"/>
                <a:gd name="T8" fmla="*/ 0 w 10"/>
                <a:gd name="T9" fmla="*/ 636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36"/>
                <a:gd name="T17" fmla="*/ 10 w 10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36">
                  <a:moveTo>
                    <a:pt x="0" y="63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B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Freeform 1082">
              <a:extLst>
                <a:ext uri="{FF2B5EF4-FFF2-40B4-BE49-F238E27FC236}">
                  <a16:creationId xmlns:a16="http://schemas.microsoft.com/office/drawing/2014/main" id="{F636D4D3-0828-44A7-A2C6-07195753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222"/>
              <a:ext cx="12" cy="637"/>
            </a:xfrm>
            <a:custGeom>
              <a:avLst/>
              <a:gdLst>
                <a:gd name="T0" fmla="*/ 0 w 12"/>
                <a:gd name="T1" fmla="*/ 637 h 637"/>
                <a:gd name="T2" fmla="*/ 0 w 12"/>
                <a:gd name="T3" fmla="*/ 3 h 637"/>
                <a:gd name="T4" fmla="*/ 12 w 12"/>
                <a:gd name="T5" fmla="*/ 0 h 637"/>
                <a:gd name="T6" fmla="*/ 12 w 12"/>
                <a:gd name="T7" fmla="*/ 637 h 637"/>
                <a:gd name="T8" fmla="*/ 0 w 12"/>
                <a:gd name="T9" fmla="*/ 637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37"/>
                <a:gd name="T17" fmla="*/ 12 w 12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37">
                  <a:moveTo>
                    <a:pt x="0" y="637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12" y="637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1083">
              <a:extLst>
                <a:ext uri="{FF2B5EF4-FFF2-40B4-BE49-F238E27FC236}">
                  <a16:creationId xmlns:a16="http://schemas.microsoft.com/office/drawing/2014/main" id="{52E2797B-5B08-4999-B26E-5BAE0BE0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222"/>
              <a:ext cx="12" cy="637"/>
            </a:xfrm>
            <a:custGeom>
              <a:avLst/>
              <a:gdLst>
                <a:gd name="T0" fmla="*/ 0 w 12"/>
                <a:gd name="T1" fmla="*/ 637 h 637"/>
                <a:gd name="T2" fmla="*/ 0 w 12"/>
                <a:gd name="T3" fmla="*/ 1 h 637"/>
                <a:gd name="T4" fmla="*/ 12 w 12"/>
                <a:gd name="T5" fmla="*/ 0 h 637"/>
                <a:gd name="T6" fmla="*/ 12 w 12"/>
                <a:gd name="T7" fmla="*/ 637 h 637"/>
                <a:gd name="T8" fmla="*/ 0 w 12"/>
                <a:gd name="T9" fmla="*/ 637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37"/>
                <a:gd name="T17" fmla="*/ 12 w 12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37">
                  <a:moveTo>
                    <a:pt x="0" y="637"/>
                  </a:moveTo>
                  <a:lnTo>
                    <a:pt x="0" y="1"/>
                  </a:lnTo>
                  <a:lnTo>
                    <a:pt x="12" y="0"/>
                  </a:lnTo>
                  <a:lnTo>
                    <a:pt x="12" y="637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Freeform 1084">
              <a:extLst>
                <a:ext uri="{FF2B5EF4-FFF2-40B4-BE49-F238E27FC236}">
                  <a16:creationId xmlns:a16="http://schemas.microsoft.com/office/drawing/2014/main" id="{6EDF4353-3233-47F8-A6FF-B1161782D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220"/>
              <a:ext cx="11" cy="639"/>
            </a:xfrm>
            <a:custGeom>
              <a:avLst/>
              <a:gdLst>
                <a:gd name="T0" fmla="*/ 0 w 11"/>
                <a:gd name="T1" fmla="*/ 639 h 639"/>
                <a:gd name="T2" fmla="*/ 0 w 11"/>
                <a:gd name="T3" fmla="*/ 2 h 639"/>
                <a:gd name="T4" fmla="*/ 11 w 11"/>
                <a:gd name="T5" fmla="*/ 0 h 639"/>
                <a:gd name="T6" fmla="*/ 11 w 11"/>
                <a:gd name="T7" fmla="*/ 639 h 639"/>
                <a:gd name="T8" fmla="*/ 0 w 11"/>
                <a:gd name="T9" fmla="*/ 639 h 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39"/>
                <a:gd name="T17" fmla="*/ 11 w 11"/>
                <a:gd name="T18" fmla="*/ 639 h 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39">
                  <a:moveTo>
                    <a:pt x="0" y="639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39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Freeform 1085">
              <a:extLst>
                <a:ext uri="{FF2B5EF4-FFF2-40B4-BE49-F238E27FC236}">
                  <a16:creationId xmlns:a16="http://schemas.microsoft.com/office/drawing/2014/main" id="{8A044933-4C00-4134-87A5-E8AFFAB70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218"/>
              <a:ext cx="9" cy="641"/>
            </a:xfrm>
            <a:custGeom>
              <a:avLst/>
              <a:gdLst>
                <a:gd name="T0" fmla="*/ 0 w 9"/>
                <a:gd name="T1" fmla="*/ 641 h 641"/>
                <a:gd name="T2" fmla="*/ 0 w 9"/>
                <a:gd name="T3" fmla="*/ 4 h 641"/>
                <a:gd name="T4" fmla="*/ 9 w 9"/>
                <a:gd name="T5" fmla="*/ 0 h 641"/>
                <a:gd name="T6" fmla="*/ 9 w 9"/>
                <a:gd name="T7" fmla="*/ 641 h 641"/>
                <a:gd name="T8" fmla="*/ 0 w 9"/>
                <a:gd name="T9" fmla="*/ 641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41"/>
                <a:gd name="T17" fmla="*/ 9 w 9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41">
                  <a:moveTo>
                    <a:pt x="0" y="641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B6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Freeform 1086">
              <a:extLst>
                <a:ext uri="{FF2B5EF4-FFF2-40B4-BE49-F238E27FC236}">
                  <a16:creationId xmlns:a16="http://schemas.microsoft.com/office/drawing/2014/main" id="{E48826DA-631F-49A0-B9E8-8E21ACF6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216"/>
              <a:ext cx="10" cy="643"/>
            </a:xfrm>
            <a:custGeom>
              <a:avLst/>
              <a:gdLst>
                <a:gd name="T0" fmla="*/ 0 w 10"/>
                <a:gd name="T1" fmla="*/ 643 h 643"/>
                <a:gd name="T2" fmla="*/ 0 w 10"/>
                <a:gd name="T3" fmla="*/ 4 h 643"/>
                <a:gd name="T4" fmla="*/ 10 w 10"/>
                <a:gd name="T5" fmla="*/ 0 h 643"/>
                <a:gd name="T6" fmla="*/ 10 w 10"/>
                <a:gd name="T7" fmla="*/ 643 h 643"/>
                <a:gd name="T8" fmla="*/ 0 w 10"/>
                <a:gd name="T9" fmla="*/ 643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43"/>
                <a:gd name="T17" fmla="*/ 10 w 10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43">
                  <a:moveTo>
                    <a:pt x="0" y="643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10" y="643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1087">
              <a:extLst>
                <a:ext uri="{FF2B5EF4-FFF2-40B4-BE49-F238E27FC236}">
                  <a16:creationId xmlns:a16="http://schemas.microsoft.com/office/drawing/2014/main" id="{51409AC3-E5B2-4AF9-869B-E4CD7A17E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216"/>
              <a:ext cx="12" cy="643"/>
            </a:xfrm>
            <a:custGeom>
              <a:avLst/>
              <a:gdLst>
                <a:gd name="T0" fmla="*/ 0 w 12"/>
                <a:gd name="T1" fmla="*/ 643 h 643"/>
                <a:gd name="T2" fmla="*/ 0 w 12"/>
                <a:gd name="T3" fmla="*/ 2 h 643"/>
                <a:gd name="T4" fmla="*/ 12 w 12"/>
                <a:gd name="T5" fmla="*/ 0 h 643"/>
                <a:gd name="T6" fmla="*/ 12 w 12"/>
                <a:gd name="T7" fmla="*/ 643 h 643"/>
                <a:gd name="T8" fmla="*/ 0 w 12"/>
                <a:gd name="T9" fmla="*/ 643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43"/>
                <a:gd name="T17" fmla="*/ 12 w 12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43">
                  <a:moveTo>
                    <a:pt x="0" y="643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" y="643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B5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Freeform 1088">
              <a:extLst>
                <a:ext uri="{FF2B5EF4-FFF2-40B4-BE49-F238E27FC236}">
                  <a16:creationId xmlns:a16="http://schemas.microsoft.com/office/drawing/2014/main" id="{97BE9DC3-81FD-46C2-8FC8-080297D68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214"/>
              <a:ext cx="11" cy="645"/>
            </a:xfrm>
            <a:custGeom>
              <a:avLst/>
              <a:gdLst>
                <a:gd name="T0" fmla="*/ 0 w 11"/>
                <a:gd name="T1" fmla="*/ 645 h 645"/>
                <a:gd name="T2" fmla="*/ 0 w 11"/>
                <a:gd name="T3" fmla="*/ 2 h 645"/>
                <a:gd name="T4" fmla="*/ 11 w 11"/>
                <a:gd name="T5" fmla="*/ 0 h 645"/>
                <a:gd name="T6" fmla="*/ 11 w 11"/>
                <a:gd name="T7" fmla="*/ 645 h 645"/>
                <a:gd name="T8" fmla="*/ 0 w 11"/>
                <a:gd name="T9" fmla="*/ 645 h 6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45"/>
                <a:gd name="T17" fmla="*/ 11 w 11"/>
                <a:gd name="T18" fmla="*/ 645 h 6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45">
                  <a:moveTo>
                    <a:pt x="0" y="645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45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Freeform 1089">
              <a:extLst>
                <a:ext uri="{FF2B5EF4-FFF2-40B4-BE49-F238E27FC236}">
                  <a16:creationId xmlns:a16="http://schemas.microsoft.com/office/drawing/2014/main" id="{380BF324-8BCD-4807-AA87-EF98B440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212"/>
              <a:ext cx="11" cy="647"/>
            </a:xfrm>
            <a:custGeom>
              <a:avLst/>
              <a:gdLst>
                <a:gd name="T0" fmla="*/ 0 w 11"/>
                <a:gd name="T1" fmla="*/ 647 h 647"/>
                <a:gd name="T2" fmla="*/ 0 w 11"/>
                <a:gd name="T3" fmla="*/ 4 h 647"/>
                <a:gd name="T4" fmla="*/ 11 w 11"/>
                <a:gd name="T5" fmla="*/ 0 h 647"/>
                <a:gd name="T6" fmla="*/ 11 w 11"/>
                <a:gd name="T7" fmla="*/ 647 h 647"/>
                <a:gd name="T8" fmla="*/ 0 w 11"/>
                <a:gd name="T9" fmla="*/ 647 h 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47"/>
                <a:gd name="T17" fmla="*/ 11 w 11"/>
                <a:gd name="T18" fmla="*/ 647 h 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47">
                  <a:moveTo>
                    <a:pt x="0" y="647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Freeform 1090">
              <a:extLst>
                <a:ext uri="{FF2B5EF4-FFF2-40B4-BE49-F238E27FC236}">
                  <a16:creationId xmlns:a16="http://schemas.microsoft.com/office/drawing/2014/main" id="{81A28DE5-CD6D-4683-9996-E46956E0F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212"/>
              <a:ext cx="10" cy="647"/>
            </a:xfrm>
            <a:custGeom>
              <a:avLst/>
              <a:gdLst>
                <a:gd name="T0" fmla="*/ 0 w 10"/>
                <a:gd name="T1" fmla="*/ 647 h 647"/>
                <a:gd name="T2" fmla="*/ 0 w 10"/>
                <a:gd name="T3" fmla="*/ 2 h 647"/>
                <a:gd name="T4" fmla="*/ 10 w 10"/>
                <a:gd name="T5" fmla="*/ 0 h 647"/>
                <a:gd name="T6" fmla="*/ 10 w 10"/>
                <a:gd name="T7" fmla="*/ 647 h 647"/>
                <a:gd name="T8" fmla="*/ 0 w 10"/>
                <a:gd name="T9" fmla="*/ 647 h 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47"/>
                <a:gd name="T17" fmla="*/ 10 w 10"/>
                <a:gd name="T18" fmla="*/ 647 h 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47">
                  <a:moveTo>
                    <a:pt x="0" y="647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Freeform 1091">
              <a:extLst>
                <a:ext uri="{FF2B5EF4-FFF2-40B4-BE49-F238E27FC236}">
                  <a16:creationId xmlns:a16="http://schemas.microsoft.com/office/drawing/2014/main" id="{23D2359D-2635-4331-8ACC-C6F66CEA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210"/>
              <a:ext cx="10" cy="649"/>
            </a:xfrm>
            <a:custGeom>
              <a:avLst/>
              <a:gdLst>
                <a:gd name="T0" fmla="*/ 0 w 10"/>
                <a:gd name="T1" fmla="*/ 649 h 649"/>
                <a:gd name="T2" fmla="*/ 0 w 10"/>
                <a:gd name="T3" fmla="*/ 2 h 649"/>
                <a:gd name="T4" fmla="*/ 10 w 10"/>
                <a:gd name="T5" fmla="*/ 0 h 649"/>
                <a:gd name="T6" fmla="*/ 10 w 10"/>
                <a:gd name="T7" fmla="*/ 649 h 649"/>
                <a:gd name="T8" fmla="*/ 0 w 10"/>
                <a:gd name="T9" fmla="*/ 649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49"/>
                <a:gd name="T17" fmla="*/ 10 w 10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49">
                  <a:moveTo>
                    <a:pt x="0" y="64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649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Freeform 1092">
              <a:extLst>
                <a:ext uri="{FF2B5EF4-FFF2-40B4-BE49-F238E27FC236}">
                  <a16:creationId xmlns:a16="http://schemas.microsoft.com/office/drawing/2014/main" id="{8EB40019-3580-477A-BBA3-654281745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208"/>
              <a:ext cx="12" cy="651"/>
            </a:xfrm>
            <a:custGeom>
              <a:avLst/>
              <a:gdLst>
                <a:gd name="T0" fmla="*/ 0 w 12"/>
                <a:gd name="T1" fmla="*/ 651 h 651"/>
                <a:gd name="T2" fmla="*/ 0 w 12"/>
                <a:gd name="T3" fmla="*/ 4 h 651"/>
                <a:gd name="T4" fmla="*/ 12 w 12"/>
                <a:gd name="T5" fmla="*/ 0 h 651"/>
                <a:gd name="T6" fmla="*/ 12 w 12"/>
                <a:gd name="T7" fmla="*/ 651 h 651"/>
                <a:gd name="T8" fmla="*/ 0 w 12"/>
                <a:gd name="T9" fmla="*/ 651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51"/>
                <a:gd name="T17" fmla="*/ 12 w 12"/>
                <a:gd name="T18" fmla="*/ 651 h 6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51">
                  <a:moveTo>
                    <a:pt x="0" y="651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2" y="651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Freeform 1093">
              <a:extLst>
                <a:ext uri="{FF2B5EF4-FFF2-40B4-BE49-F238E27FC236}">
                  <a16:creationId xmlns:a16="http://schemas.microsoft.com/office/drawing/2014/main" id="{CD7AAA8B-6009-4E7B-920F-81F291591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208"/>
              <a:ext cx="11" cy="651"/>
            </a:xfrm>
            <a:custGeom>
              <a:avLst/>
              <a:gdLst>
                <a:gd name="T0" fmla="*/ 0 w 11"/>
                <a:gd name="T1" fmla="*/ 651 h 651"/>
                <a:gd name="T2" fmla="*/ 0 w 11"/>
                <a:gd name="T3" fmla="*/ 2 h 651"/>
                <a:gd name="T4" fmla="*/ 11 w 11"/>
                <a:gd name="T5" fmla="*/ 0 h 651"/>
                <a:gd name="T6" fmla="*/ 11 w 11"/>
                <a:gd name="T7" fmla="*/ 651 h 651"/>
                <a:gd name="T8" fmla="*/ 0 w 11"/>
                <a:gd name="T9" fmla="*/ 651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51"/>
                <a:gd name="T17" fmla="*/ 11 w 11"/>
                <a:gd name="T18" fmla="*/ 651 h 6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51">
                  <a:moveTo>
                    <a:pt x="0" y="651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51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B1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Freeform 1094">
              <a:extLst>
                <a:ext uri="{FF2B5EF4-FFF2-40B4-BE49-F238E27FC236}">
                  <a16:creationId xmlns:a16="http://schemas.microsoft.com/office/drawing/2014/main" id="{48E59CB6-6E84-4CB6-A1B8-6A27DBFC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206"/>
              <a:ext cx="11" cy="653"/>
            </a:xfrm>
            <a:custGeom>
              <a:avLst/>
              <a:gdLst>
                <a:gd name="T0" fmla="*/ 0 w 11"/>
                <a:gd name="T1" fmla="*/ 653 h 653"/>
                <a:gd name="T2" fmla="*/ 0 w 11"/>
                <a:gd name="T3" fmla="*/ 2 h 653"/>
                <a:gd name="T4" fmla="*/ 11 w 11"/>
                <a:gd name="T5" fmla="*/ 0 h 653"/>
                <a:gd name="T6" fmla="*/ 11 w 11"/>
                <a:gd name="T7" fmla="*/ 653 h 653"/>
                <a:gd name="T8" fmla="*/ 0 w 11"/>
                <a:gd name="T9" fmla="*/ 653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53"/>
                <a:gd name="T17" fmla="*/ 11 w 11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53">
                  <a:moveTo>
                    <a:pt x="0" y="653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53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Freeform 1095">
              <a:extLst>
                <a:ext uri="{FF2B5EF4-FFF2-40B4-BE49-F238E27FC236}">
                  <a16:creationId xmlns:a16="http://schemas.microsoft.com/office/drawing/2014/main" id="{37F8BBB5-E5EF-44B9-8663-EC52CF209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204"/>
              <a:ext cx="10" cy="655"/>
            </a:xfrm>
            <a:custGeom>
              <a:avLst/>
              <a:gdLst>
                <a:gd name="T0" fmla="*/ 0 w 10"/>
                <a:gd name="T1" fmla="*/ 655 h 655"/>
                <a:gd name="T2" fmla="*/ 0 w 10"/>
                <a:gd name="T3" fmla="*/ 4 h 655"/>
                <a:gd name="T4" fmla="*/ 10 w 10"/>
                <a:gd name="T5" fmla="*/ 0 h 655"/>
                <a:gd name="T6" fmla="*/ 10 w 10"/>
                <a:gd name="T7" fmla="*/ 655 h 655"/>
                <a:gd name="T8" fmla="*/ 0 w 10"/>
                <a:gd name="T9" fmla="*/ 655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55"/>
                <a:gd name="T17" fmla="*/ 10 w 10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55">
                  <a:moveTo>
                    <a:pt x="0" y="655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10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Freeform 1096">
              <a:extLst>
                <a:ext uri="{FF2B5EF4-FFF2-40B4-BE49-F238E27FC236}">
                  <a16:creationId xmlns:a16="http://schemas.microsoft.com/office/drawing/2014/main" id="{D89C71A8-96A9-4D1D-8D4C-48E0B7B4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202"/>
              <a:ext cx="10" cy="657"/>
            </a:xfrm>
            <a:custGeom>
              <a:avLst/>
              <a:gdLst>
                <a:gd name="T0" fmla="*/ 0 w 10"/>
                <a:gd name="T1" fmla="*/ 657 h 657"/>
                <a:gd name="T2" fmla="*/ 0 w 10"/>
                <a:gd name="T3" fmla="*/ 4 h 657"/>
                <a:gd name="T4" fmla="*/ 10 w 10"/>
                <a:gd name="T5" fmla="*/ 0 h 657"/>
                <a:gd name="T6" fmla="*/ 10 w 10"/>
                <a:gd name="T7" fmla="*/ 657 h 657"/>
                <a:gd name="T8" fmla="*/ 0 w 10"/>
                <a:gd name="T9" fmla="*/ 657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57"/>
                <a:gd name="T17" fmla="*/ 10 w 10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57">
                  <a:moveTo>
                    <a:pt x="0" y="657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10" y="657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Freeform 1097">
              <a:extLst>
                <a:ext uri="{FF2B5EF4-FFF2-40B4-BE49-F238E27FC236}">
                  <a16:creationId xmlns:a16="http://schemas.microsoft.com/office/drawing/2014/main" id="{FB34A3EE-4403-473D-BC63-78054409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202"/>
              <a:ext cx="11" cy="657"/>
            </a:xfrm>
            <a:custGeom>
              <a:avLst/>
              <a:gdLst>
                <a:gd name="T0" fmla="*/ 0 w 11"/>
                <a:gd name="T1" fmla="*/ 657 h 657"/>
                <a:gd name="T2" fmla="*/ 0 w 11"/>
                <a:gd name="T3" fmla="*/ 2 h 657"/>
                <a:gd name="T4" fmla="*/ 11 w 11"/>
                <a:gd name="T5" fmla="*/ 0 h 657"/>
                <a:gd name="T6" fmla="*/ 11 w 11"/>
                <a:gd name="T7" fmla="*/ 657 h 657"/>
                <a:gd name="T8" fmla="*/ 0 w 11"/>
                <a:gd name="T9" fmla="*/ 657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57"/>
                <a:gd name="T17" fmla="*/ 11 w 11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57">
                  <a:moveTo>
                    <a:pt x="0" y="657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57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Freeform 1098">
              <a:extLst>
                <a:ext uri="{FF2B5EF4-FFF2-40B4-BE49-F238E27FC236}">
                  <a16:creationId xmlns:a16="http://schemas.microsoft.com/office/drawing/2014/main" id="{EB3ECA45-1A8B-4F28-B558-181B1EEDF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200"/>
              <a:ext cx="11" cy="659"/>
            </a:xfrm>
            <a:custGeom>
              <a:avLst/>
              <a:gdLst>
                <a:gd name="T0" fmla="*/ 0 w 11"/>
                <a:gd name="T1" fmla="*/ 659 h 659"/>
                <a:gd name="T2" fmla="*/ 0 w 11"/>
                <a:gd name="T3" fmla="*/ 2 h 659"/>
                <a:gd name="T4" fmla="*/ 11 w 11"/>
                <a:gd name="T5" fmla="*/ 0 h 659"/>
                <a:gd name="T6" fmla="*/ 11 w 11"/>
                <a:gd name="T7" fmla="*/ 659 h 659"/>
                <a:gd name="T8" fmla="*/ 0 w 11"/>
                <a:gd name="T9" fmla="*/ 659 h 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59"/>
                <a:gd name="T17" fmla="*/ 11 w 11"/>
                <a:gd name="T18" fmla="*/ 659 h 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59">
                  <a:moveTo>
                    <a:pt x="0" y="659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1" y="659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Freeform 1099">
              <a:extLst>
                <a:ext uri="{FF2B5EF4-FFF2-40B4-BE49-F238E27FC236}">
                  <a16:creationId xmlns:a16="http://schemas.microsoft.com/office/drawing/2014/main" id="{42174B26-77AA-408D-8D8C-F8FEF808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199"/>
              <a:ext cx="12" cy="660"/>
            </a:xfrm>
            <a:custGeom>
              <a:avLst/>
              <a:gdLst>
                <a:gd name="T0" fmla="*/ 0 w 12"/>
                <a:gd name="T1" fmla="*/ 660 h 660"/>
                <a:gd name="T2" fmla="*/ 0 w 12"/>
                <a:gd name="T3" fmla="*/ 3 h 660"/>
                <a:gd name="T4" fmla="*/ 12 w 12"/>
                <a:gd name="T5" fmla="*/ 0 h 660"/>
                <a:gd name="T6" fmla="*/ 12 w 12"/>
                <a:gd name="T7" fmla="*/ 660 h 660"/>
                <a:gd name="T8" fmla="*/ 0 w 12"/>
                <a:gd name="T9" fmla="*/ 66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60"/>
                <a:gd name="T17" fmla="*/ 12 w 12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60">
                  <a:moveTo>
                    <a:pt x="0" y="660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12" y="66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Freeform 1100">
              <a:extLst>
                <a:ext uri="{FF2B5EF4-FFF2-40B4-BE49-F238E27FC236}">
                  <a16:creationId xmlns:a16="http://schemas.microsoft.com/office/drawing/2014/main" id="{883ECCFB-6876-4EA1-A5B0-8DBAAA6A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199"/>
              <a:ext cx="12" cy="660"/>
            </a:xfrm>
            <a:custGeom>
              <a:avLst/>
              <a:gdLst>
                <a:gd name="T0" fmla="*/ 0 w 12"/>
                <a:gd name="T1" fmla="*/ 660 h 660"/>
                <a:gd name="T2" fmla="*/ 0 w 12"/>
                <a:gd name="T3" fmla="*/ 1 h 660"/>
                <a:gd name="T4" fmla="*/ 12 w 12"/>
                <a:gd name="T5" fmla="*/ 0 h 660"/>
                <a:gd name="T6" fmla="*/ 12 w 12"/>
                <a:gd name="T7" fmla="*/ 660 h 660"/>
                <a:gd name="T8" fmla="*/ 0 w 12"/>
                <a:gd name="T9" fmla="*/ 66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60"/>
                <a:gd name="T17" fmla="*/ 12 w 12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60">
                  <a:moveTo>
                    <a:pt x="0" y="660"/>
                  </a:moveTo>
                  <a:lnTo>
                    <a:pt x="0" y="1"/>
                  </a:lnTo>
                  <a:lnTo>
                    <a:pt x="12" y="0"/>
                  </a:lnTo>
                  <a:lnTo>
                    <a:pt x="12" y="66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Freeform 1101">
              <a:extLst>
                <a:ext uri="{FF2B5EF4-FFF2-40B4-BE49-F238E27FC236}">
                  <a16:creationId xmlns:a16="http://schemas.microsoft.com/office/drawing/2014/main" id="{E7DE5367-BD0B-4FDA-933C-67E0B711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197"/>
              <a:ext cx="8" cy="662"/>
            </a:xfrm>
            <a:custGeom>
              <a:avLst/>
              <a:gdLst>
                <a:gd name="T0" fmla="*/ 0 w 8"/>
                <a:gd name="T1" fmla="*/ 662 h 662"/>
                <a:gd name="T2" fmla="*/ 0 w 8"/>
                <a:gd name="T3" fmla="*/ 2 h 662"/>
                <a:gd name="T4" fmla="*/ 8 w 8"/>
                <a:gd name="T5" fmla="*/ 0 h 662"/>
                <a:gd name="T6" fmla="*/ 8 w 8"/>
                <a:gd name="T7" fmla="*/ 662 h 662"/>
                <a:gd name="T8" fmla="*/ 0 w 8"/>
                <a:gd name="T9" fmla="*/ 662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62"/>
                <a:gd name="T17" fmla="*/ 8 w 8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62">
                  <a:moveTo>
                    <a:pt x="0" y="66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8" y="662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Freeform 1102">
              <a:extLst>
                <a:ext uri="{FF2B5EF4-FFF2-40B4-BE49-F238E27FC236}">
                  <a16:creationId xmlns:a16="http://schemas.microsoft.com/office/drawing/2014/main" id="{03968A1F-2ED1-4DA8-A3AC-AFA7158B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197"/>
              <a:ext cx="2" cy="662"/>
            </a:xfrm>
            <a:custGeom>
              <a:avLst/>
              <a:gdLst>
                <a:gd name="T0" fmla="*/ 0 w 2"/>
                <a:gd name="T1" fmla="*/ 662 h 662"/>
                <a:gd name="T2" fmla="*/ 0 w 2"/>
                <a:gd name="T3" fmla="*/ 2 h 662"/>
                <a:gd name="T4" fmla="*/ 2 w 2"/>
                <a:gd name="T5" fmla="*/ 0 h 662"/>
                <a:gd name="T6" fmla="*/ 2 w 2"/>
                <a:gd name="T7" fmla="*/ 662 h 662"/>
                <a:gd name="T8" fmla="*/ 0 w 2"/>
                <a:gd name="T9" fmla="*/ 662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62"/>
                <a:gd name="T17" fmla="*/ 2 w 2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62">
                  <a:moveTo>
                    <a:pt x="0" y="66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662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Freeform 1103">
              <a:extLst>
                <a:ext uri="{FF2B5EF4-FFF2-40B4-BE49-F238E27FC236}">
                  <a16:creationId xmlns:a16="http://schemas.microsoft.com/office/drawing/2014/main" id="{5D71CA2A-4E14-4CFD-8783-BBFA3CF8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197"/>
              <a:ext cx="1365" cy="662"/>
            </a:xfrm>
            <a:custGeom>
              <a:avLst/>
              <a:gdLst>
                <a:gd name="T0" fmla="*/ 0 w 1365"/>
                <a:gd name="T1" fmla="*/ 339 h 662"/>
                <a:gd name="T2" fmla="*/ 1365 w 1365"/>
                <a:gd name="T3" fmla="*/ 0 h 662"/>
                <a:gd name="T4" fmla="*/ 1365 w 1365"/>
                <a:gd name="T5" fmla="*/ 662 h 662"/>
                <a:gd name="T6" fmla="*/ 13 w 1365"/>
                <a:gd name="T7" fmla="*/ 662 h 662"/>
                <a:gd name="T8" fmla="*/ 0 w 1365"/>
                <a:gd name="T9" fmla="*/ 339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5"/>
                <a:gd name="T16" fmla="*/ 0 h 662"/>
                <a:gd name="T17" fmla="*/ 1365 w 1365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5" h="662">
                  <a:moveTo>
                    <a:pt x="0" y="339"/>
                  </a:moveTo>
                  <a:lnTo>
                    <a:pt x="1365" y="0"/>
                  </a:lnTo>
                  <a:lnTo>
                    <a:pt x="1365" y="662"/>
                  </a:lnTo>
                  <a:lnTo>
                    <a:pt x="13" y="662"/>
                  </a:lnTo>
                  <a:lnTo>
                    <a:pt x="0" y="339"/>
                  </a:lnTo>
                </a:path>
              </a:pathLst>
            </a:custGeom>
            <a:noFill/>
            <a:ln w="0">
              <a:solidFill>
                <a:srgbClr val="8381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Rectangle 1104">
              <a:extLst>
                <a:ext uri="{FF2B5EF4-FFF2-40B4-BE49-F238E27FC236}">
                  <a16:creationId xmlns:a16="http://schemas.microsoft.com/office/drawing/2014/main" id="{083050BA-917D-441D-B1BD-BC6102C35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2502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915" name="Rectangle 1105">
              <a:extLst>
                <a:ext uri="{FF2B5EF4-FFF2-40B4-BE49-F238E27FC236}">
                  <a16:creationId xmlns:a16="http://schemas.microsoft.com/office/drawing/2014/main" id="{CB4DB111-51A0-463D-91A8-5B5E170CA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1560"/>
              <a:ext cx="11" cy="130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916" name="Freeform 1106">
              <a:extLst>
                <a:ext uri="{FF2B5EF4-FFF2-40B4-BE49-F238E27FC236}">
                  <a16:creationId xmlns:a16="http://schemas.microsoft.com/office/drawing/2014/main" id="{4BA4EE90-B2AA-4A9B-ADAC-A24C18712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189"/>
              <a:ext cx="1357" cy="351"/>
            </a:xfrm>
            <a:custGeom>
              <a:avLst/>
              <a:gdLst>
                <a:gd name="T0" fmla="*/ 2 w 1357"/>
                <a:gd name="T1" fmla="*/ 351 h 351"/>
                <a:gd name="T2" fmla="*/ 1357 w 1357"/>
                <a:gd name="T3" fmla="*/ 11 h 351"/>
                <a:gd name="T4" fmla="*/ 1353 w 1357"/>
                <a:gd name="T5" fmla="*/ 0 h 351"/>
                <a:gd name="T6" fmla="*/ 0 w 1357"/>
                <a:gd name="T7" fmla="*/ 340 h 351"/>
                <a:gd name="T8" fmla="*/ 2 w 1357"/>
                <a:gd name="T9" fmla="*/ 35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351"/>
                <a:gd name="T17" fmla="*/ 1357 w 1357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351">
                  <a:moveTo>
                    <a:pt x="2" y="351"/>
                  </a:moveTo>
                  <a:lnTo>
                    <a:pt x="1357" y="11"/>
                  </a:lnTo>
                  <a:lnTo>
                    <a:pt x="1353" y="0"/>
                  </a:lnTo>
                  <a:lnTo>
                    <a:pt x="0" y="340"/>
                  </a:lnTo>
                  <a:lnTo>
                    <a:pt x="2" y="3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1107">
              <a:extLst>
                <a:ext uri="{FF2B5EF4-FFF2-40B4-BE49-F238E27FC236}">
                  <a16:creationId xmlns:a16="http://schemas.microsoft.com/office/drawing/2014/main" id="{EB622437-3A3A-4245-AD0E-E6FFEF2B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270"/>
              <a:ext cx="1357" cy="349"/>
            </a:xfrm>
            <a:custGeom>
              <a:avLst/>
              <a:gdLst>
                <a:gd name="T0" fmla="*/ 2 w 1357"/>
                <a:gd name="T1" fmla="*/ 349 h 349"/>
                <a:gd name="T2" fmla="*/ 1357 w 1357"/>
                <a:gd name="T3" fmla="*/ 9 h 349"/>
                <a:gd name="T4" fmla="*/ 1353 w 1357"/>
                <a:gd name="T5" fmla="*/ 0 h 349"/>
                <a:gd name="T6" fmla="*/ 0 w 1357"/>
                <a:gd name="T7" fmla="*/ 337 h 349"/>
                <a:gd name="T8" fmla="*/ 2 w 1357"/>
                <a:gd name="T9" fmla="*/ 349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349"/>
                <a:gd name="T17" fmla="*/ 1357 w 1357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349">
                  <a:moveTo>
                    <a:pt x="2" y="349"/>
                  </a:moveTo>
                  <a:lnTo>
                    <a:pt x="1357" y="9"/>
                  </a:lnTo>
                  <a:lnTo>
                    <a:pt x="1353" y="0"/>
                  </a:lnTo>
                  <a:lnTo>
                    <a:pt x="0" y="337"/>
                  </a:lnTo>
                  <a:lnTo>
                    <a:pt x="2" y="349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108">
              <a:extLst>
                <a:ext uri="{FF2B5EF4-FFF2-40B4-BE49-F238E27FC236}">
                  <a16:creationId xmlns:a16="http://schemas.microsoft.com/office/drawing/2014/main" id="{F81F6C67-3A9B-43A5-BBBB-C07A6B72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348"/>
              <a:ext cx="1357" cy="349"/>
            </a:xfrm>
            <a:custGeom>
              <a:avLst/>
              <a:gdLst>
                <a:gd name="T0" fmla="*/ 2 w 1357"/>
                <a:gd name="T1" fmla="*/ 349 h 349"/>
                <a:gd name="T2" fmla="*/ 1357 w 1357"/>
                <a:gd name="T3" fmla="*/ 12 h 349"/>
                <a:gd name="T4" fmla="*/ 1353 w 1357"/>
                <a:gd name="T5" fmla="*/ 0 h 349"/>
                <a:gd name="T6" fmla="*/ 0 w 1357"/>
                <a:gd name="T7" fmla="*/ 340 h 349"/>
                <a:gd name="T8" fmla="*/ 2 w 1357"/>
                <a:gd name="T9" fmla="*/ 349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349"/>
                <a:gd name="T17" fmla="*/ 1357 w 1357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349">
                  <a:moveTo>
                    <a:pt x="2" y="349"/>
                  </a:moveTo>
                  <a:lnTo>
                    <a:pt x="1357" y="12"/>
                  </a:lnTo>
                  <a:lnTo>
                    <a:pt x="1353" y="0"/>
                  </a:lnTo>
                  <a:lnTo>
                    <a:pt x="0" y="340"/>
                  </a:lnTo>
                  <a:lnTo>
                    <a:pt x="2" y="349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109">
              <a:extLst>
                <a:ext uri="{FF2B5EF4-FFF2-40B4-BE49-F238E27FC236}">
                  <a16:creationId xmlns:a16="http://schemas.microsoft.com/office/drawing/2014/main" id="{A31FA8D0-E199-41A6-B346-1EA14157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427"/>
              <a:ext cx="1357" cy="351"/>
            </a:xfrm>
            <a:custGeom>
              <a:avLst/>
              <a:gdLst>
                <a:gd name="T0" fmla="*/ 2 w 1357"/>
                <a:gd name="T1" fmla="*/ 351 h 351"/>
                <a:gd name="T2" fmla="*/ 1357 w 1357"/>
                <a:gd name="T3" fmla="*/ 11 h 351"/>
                <a:gd name="T4" fmla="*/ 1353 w 1357"/>
                <a:gd name="T5" fmla="*/ 0 h 351"/>
                <a:gd name="T6" fmla="*/ 0 w 1357"/>
                <a:gd name="T7" fmla="*/ 340 h 351"/>
                <a:gd name="T8" fmla="*/ 2 w 1357"/>
                <a:gd name="T9" fmla="*/ 35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351"/>
                <a:gd name="T17" fmla="*/ 1357 w 1357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351">
                  <a:moveTo>
                    <a:pt x="2" y="351"/>
                  </a:moveTo>
                  <a:lnTo>
                    <a:pt x="1357" y="11"/>
                  </a:lnTo>
                  <a:lnTo>
                    <a:pt x="1353" y="0"/>
                  </a:lnTo>
                  <a:lnTo>
                    <a:pt x="0" y="340"/>
                  </a:lnTo>
                  <a:lnTo>
                    <a:pt x="2" y="351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110">
              <a:extLst>
                <a:ext uri="{FF2B5EF4-FFF2-40B4-BE49-F238E27FC236}">
                  <a16:creationId xmlns:a16="http://schemas.microsoft.com/office/drawing/2014/main" id="{178C09AE-C4FF-450E-AE1C-F312F85D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507"/>
              <a:ext cx="1357" cy="350"/>
            </a:xfrm>
            <a:custGeom>
              <a:avLst/>
              <a:gdLst>
                <a:gd name="T0" fmla="*/ 2 w 1357"/>
                <a:gd name="T1" fmla="*/ 350 h 350"/>
                <a:gd name="T2" fmla="*/ 1357 w 1357"/>
                <a:gd name="T3" fmla="*/ 12 h 350"/>
                <a:gd name="T4" fmla="*/ 1353 w 1357"/>
                <a:gd name="T5" fmla="*/ 0 h 350"/>
                <a:gd name="T6" fmla="*/ 0 w 1357"/>
                <a:gd name="T7" fmla="*/ 338 h 350"/>
                <a:gd name="T8" fmla="*/ 2 w 1357"/>
                <a:gd name="T9" fmla="*/ 350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350"/>
                <a:gd name="T17" fmla="*/ 1357 w 1357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350">
                  <a:moveTo>
                    <a:pt x="2" y="350"/>
                  </a:moveTo>
                  <a:lnTo>
                    <a:pt x="1357" y="12"/>
                  </a:lnTo>
                  <a:lnTo>
                    <a:pt x="1353" y="0"/>
                  </a:lnTo>
                  <a:lnTo>
                    <a:pt x="0" y="338"/>
                  </a:lnTo>
                  <a:lnTo>
                    <a:pt x="2" y="350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1111">
              <a:extLst>
                <a:ext uri="{FF2B5EF4-FFF2-40B4-BE49-F238E27FC236}">
                  <a16:creationId xmlns:a16="http://schemas.microsoft.com/office/drawing/2014/main" id="{16068B6D-83C9-4B1D-91B4-0CDAE143F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586"/>
              <a:ext cx="1081" cy="280"/>
            </a:xfrm>
            <a:custGeom>
              <a:avLst/>
              <a:gdLst>
                <a:gd name="T0" fmla="*/ 4 w 1081"/>
                <a:gd name="T1" fmla="*/ 280 h 280"/>
                <a:gd name="T2" fmla="*/ 1081 w 1081"/>
                <a:gd name="T3" fmla="*/ 12 h 280"/>
                <a:gd name="T4" fmla="*/ 1077 w 1081"/>
                <a:gd name="T5" fmla="*/ 0 h 280"/>
                <a:gd name="T6" fmla="*/ 0 w 1081"/>
                <a:gd name="T7" fmla="*/ 269 h 280"/>
                <a:gd name="T8" fmla="*/ 4 w 1081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1"/>
                <a:gd name="T16" fmla="*/ 0 h 280"/>
                <a:gd name="T17" fmla="*/ 1081 w 1081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1" h="280">
                  <a:moveTo>
                    <a:pt x="4" y="280"/>
                  </a:moveTo>
                  <a:lnTo>
                    <a:pt x="1081" y="12"/>
                  </a:lnTo>
                  <a:lnTo>
                    <a:pt x="1077" y="0"/>
                  </a:lnTo>
                  <a:lnTo>
                    <a:pt x="0" y="269"/>
                  </a:lnTo>
                  <a:lnTo>
                    <a:pt x="4" y="280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Freeform 1112">
              <a:extLst>
                <a:ext uri="{FF2B5EF4-FFF2-40B4-BE49-F238E27FC236}">
                  <a16:creationId xmlns:a16="http://schemas.microsoft.com/office/drawing/2014/main" id="{E47817D4-C266-44B2-8D50-6ADF257C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665"/>
              <a:ext cx="770" cy="203"/>
            </a:xfrm>
            <a:custGeom>
              <a:avLst/>
              <a:gdLst>
                <a:gd name="T0" fmla="*/ 4 w 770"/>
                <a:gd name="T1" fmla="*/ 203 h 203"/>
                <a:gd name="T2" fmla="*/ 770 w 770"/>
                <a:gd name="T3" fmla="*/ 11 h 203"/>
                <a:gd name="T4" fmla="*/ 766 w 770"/>
                <a:gd name="T5" fmla="*/ 0 h 203"/>
                <a:gd name="T6" fmla="*/ 0 w 770"/>
                <a:gd name="T7" fmla="*/ 192 h 203"/>
                <a:gd name="T8" fmla="*/ 4 w 770"/>
                <a:gd name="T9" fmla="*/ 203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0"/>
                <a:gd name="T16" fmla="*/ 0 h 203"/>
                <a:gd name="T17" fmla="*/ 770 w 770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0" h="203">
                  <a:moveTo>
                    <a:pt x="4" y="203"/>
                  </a:moveTo>
                  <a:lnTo>
                    <a:pt x="770" y="11"/>
                  </a:lnTo>
                  <a:lnTo>
                    <a:pt x="766" y="0"/>
                  </a:lnTo>
                  <a:lnTo>
                    <a:pt x="0" y="192"/>
                  </a:lnTo>
                  <a:lnTo>
                    <a:pt x="4" y="203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Freeform 1113">
              <a:extLst>
                <a:ext uri="{FF2B5EF4-FFF2-40B4-BE49-F238E27FC236}">
                  <a16:creationId xmlns:a16="http://schemas.microsoft.com/office/drawing/2014/main" id="{E14CBEA1-E459-45E1-83B5-DED1E71C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2745"/>
              <a:ext cx="446" cy="121"/>
            </a:xfrm>
            <a:custGeom>
              <a:avLst/>
              <a:gdLst>
                <a:gd name="T0" fmla="*/ 4 w 446"/>
                <a:gd name="T1" fmla="*/ 121 h 121"/>
                <a:gd name="T2" fmla="*/ 446 w 446"/>
                <a:gd name="T3" fmla="*/ 12 h 121"/>
                <a:gd name="T4" fmla="*/ 442 w 446"/>
                <a:gd name="T5" fmla="*/ 0 h 121"/>
                <a:gd name="T6" fmla="*/ 0 w 446"/>
                <a:gd name="T7" fmla="*/ 110 h 121"/>
                <a:gd name="T8" fmla="*/ 4 w 446"/>
                <a:gd name="T9" fmla="*/ 12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121"/>
                <a:gd name="T17" fmla="*/ 446 w 446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121">
                  <a:moveTo>
                    <a:pt x="4" y="121"/>
                  </a:moveTo>
                  <a:lnTo>
                    <a:pt x="446" y="12"/>
                  </a:lnTo>
                  <a:lnTo>
                    <a:pt x="442" y="0"/>
                  </a:lnTo>
                  <a:lnTo>
                    <a:pt x="0" y="110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1114">
              <a:extLst>
                <a:ext uri="{FF2B5EF4-FFF2-40B4-BE49-F238E27FC236}">
                  <a16:creationId xmlns:a16="http://schemas.microsoft.com/office/drawing/2014/main" id="{D624F75D-DD3D-40D7-9FBB-0F12CB1FD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824"/>
              <a:ext cx="127" cy="42"/>
            </a:xfrm>
            <a:custGeom>
              <a:avLst/>
              <a:gdLst>
                <a:gd name="T0" fmla="*/ 2 w 127"/>
                <a:gd name="T1" fmla="*/ 42 h 42"/>
                <a:gd name="T2" fmla="*/ 127 w 127"/>
                <a:gd name="T3" fmla="*/ 12 h 42"/>
                <a:gd name="T4" fmla="*/ 123 w 127"/>
                <a:gd name="T5" fmla="*/ 0 h 42"/>
                <a:gd name="T6" fmla="*/ 0 w 127"/>
                <a:gd name="T7" fmla="*/ 31 h 42"/>
                <a:gd name="T8" fmla="*/ 2 w 127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2" y="42"/>
                  </a:moveTo>
                  <a:lnTo>
                    <a:pt x="127" y="12"/>
                  </a:lnTo>
                  <a:lnTo>
                    <a:pt x="123" y="0"/>
                  </a:lnTo>
                  <a:lnTo>
                    <a:pt x="0" y="31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Rectangle 1115">
              <a:extLst>
                <a:ext uri="{FF2B5EF4-FFF2-40B4-BE49-F238E27FC236}">
                  <a16:creationId xmlns:a16="http://schemas.microsoft.com/office/drawing/2014/main" id="{3B4D4F6F-E25F-4186-817E-80BE08B6A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2857"/>
              <a:ext cx="1356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926" name="Rectangle 1116">
              <a:extLst>
                <a:ext uri="{FF2B5EF4-FFF2-40B4-BE49-F238E27FC236}">
                  <a16:creationId xmlns:a16="http://schemas.microsoft.com/office/drawing/2014/main" id="{06A2AC52-F75E-4D27-805C-61F784911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1558"/>
              <a:ext cx="9" cy="131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927" name="Rectangle 1117">
              <a:extLst>
                <a:ext uri="{FF2B5EF4-FFF2-40B4-BE49-F238E27FC236}">
                  <a16:creationId xmlns:a16="http://schemas.microsoft.com/office/drawing/2014/main" id="{27E49AFA-F780-4F14-A6AE-E9025E5FC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2452"/>
              <a:ext cx="365" cy="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928" name="Freeform 1118">
              <a:extLst>
                <a:ext uri="{FF2B5EF4-FFF2-40B4-BE49-F238E27FC236}">
                  <a16:creationId xmlns:a16="http://schemas.microsoft.com/office/drawing/2014/main" id="{0AA3D63E-BF87-473F-9BC1-C31A137E1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2431"/>
              <a:ext cx="71" cy="52"/>
            </a:xfrm>
            <a:custGeom>
              <a:avLst/>
              <a:gdLst>
                <a:gd name="T0" fmla="*/ 0 w 71"/>
                <a:gd name="T1" fmla="*/ 27 h 52"/>
                <a:gd name="T2" fmla="*/ 71 w 71"/>
                <a:gd name="T3" fmla="*/ 52 h 52"/>
                <a:gd name="T4" fmla="*/ 71 w 71"/>
                <a:gd name="T5" fmla="*/ 52 h 52"/>
                <a:gd name="T6" fmla="*/ 71 w 71"/>
                <a:gd name="T7" fmla="*/ 50 h 52"/>
                <a:gd name="T8" fmla="*/ 69 w 71"/>
                <a:gd name="T9" fmla="*/ 48 h 52"/>
                <a:gd name="T10" fmla="*/ 69 w 71"/>
                <a:gd name="T11" fmla="*/ 46 h 52"/>
                <a:gd name="T12" fmla="*/ 69 w 71"/>
                <a:gd name="T13" fmla="*/ 44 h 52"/>
                <a:gd name="T14" fmla="*/ 67 w 71"/>
                <a:gd name="T15" fmla="*/ 44 h 52"/>
                <a:gd name="T16" fmla="*/ 67 w 71"/>
                <a:gd name="T17" fmla="*/ 42 h 52"/>
                <a:gd name="T18" fmla="*/ 67 w 71"/>
                <a:gd name="T19" fmla="*/ 40 h 52"/>
                <a:gd name="T20" fmla="*/ 65 w 71"/>
                <a:gd name="T21" fmla="*/ 38 h 52"/>
                <a:gd name="T22" fmla="*/ 65 w 71"/>
                <a:gd name="T23" fmla="*/ 36 h 52"/>
                <a:gd name="T24" fmla="*/ 65 w 71"/>
                <a:gd name="T25" fmla="*/ 36 h 52"/>
                <a:gd name="T26" fmla="*/ 65 w 71"/>
                <a:gd name="T27" fmla="*/ 34 h 52"/>
                <a:gd name="T28" fmla="*/ 65 w 71"/>
                <a:gd name="T29" fmla="*/ 32 h 52"/>
                <a:gd name="T30" fmla="*/ 63 w 71"/>
                <a:gd name="T31" fmla="*/ 30 h 52"/>
                <a:gd name="T32" fmla="*/ 63 w 71"/>
                <a:gd name="T33" fmla="*/ 29 h 52"/>
                <a:gd name="T34" fmla="*/ 63 w 71"/>
                <a:gd name="T35" fmla="*/ 27 h 52"/>
                <a:gd name="T36" fmla="*/ 63 w 71"/>
                <a:gd name="T37" fmla="*/ 27 h 52"/>
                <a:gd name="T38" fmla="*/ 63 w 71"/>
                <a:gd name="T39" fmla="*/ 25 h 52"/>
                <a:gd name="T40" fmla="*/ 63 w 71"/>
                <a:gd name="T41" fmla="*/ 23 h 52"/>
                <a:gd name="T42" fmla="*/ 63 w 71"/>
                <a:gd name="T43" fmla="*/ 21 h 52"/>
                <a:gd name="T44" fmla="*/ 65 w 71"/>
                <a:gd name="T45" fmla="*/ 19 h 52"/>
                <a:gd name="T46" fmla="*/ 65 w 71"/>
                <a:gd name="T47" fmla="*/ 17 h 52"/>
                <a:gd name="T48" fmla="*/ 65 w 71"/>
                <a:gd name="T49" fmla="*/ 17 h 52"/>
                <a:gd name="T50" fmla="*/ 65 w 71"/>
                <a:gd name="T51" fmla="*/ 15 h 52"/>
                <a:gd name="T52" fmla="*/ 65 w 71"/>
                <a:gd name="T53" fmla="*/ 13 h 52"/>
                <a:gd name="T54" fmla="*/ 67 w 71"/>
                <a:gd name="T55" fmla="*/ 11 h 52"/>
                <a:gd name="T56" fmla="*/ 67 w 71"/>
                <a:gd name="T57" fmla="*/ 9 h 52"/>
                <a:gd name="T58" fmla="*/ 67 w 71"/>
                <a:gd name="T59" fmla="*/ 7 h 52"/>
                <a:gd name="T60" fmla="*/ 69 w 71"/>
                <a:gd name="T61" fmla="*/ 7 h 52"/>
                <a:gd name="T62" fmla="*/ 69 w 71"/>
                <a:gd name="T63" fmla="*/ 5 h 52"/>
                <a:gd name="T64" fmla="*/ 69 w 71"/>
                <a:gd name="T65" fmla="*/ 4 h 52"/>
                <a:gd name="T66" fmla="*/ 71 w 71"/>
                <a:gd name="T67" fmla="*/ 2 h 52"/>
                <a:gd name="T68" fmla="*/ 71 w 71"/>
                <a:gd name="T69" fmla="*/ 0 h 52"/>
                <a:gd name="T70" fmla="*/ 0 w 71"/>
                <a:gd name="T71" fmla="*/ 27 h 52"/>
                <a:gd name="T72" fmla="*/ 0 w 71"/>
                <a:gd name="T73" fmla="*/ 27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52"/>
                <a:gd name="T113" fmla="*/ 71 w 71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52">
                  <a:moveTo>
                    <a:pt x="0" y="27"/>
                  </a:moveTo>
                  <a:lnTo>
                    <a:pt x="71" y="52"/>
                  </a:lnTo>
                  <a:lnTo>
                    <a:pt x="71" y="50"/>
                  </a:lnTo>
                  <a:lnTo>
                    <a:pt x="69" y="48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Rectangle 1119">
              <a:extLst>
                <a:ext uri="{FF2B5EF4-FFF2-40B4-BE49-F238E27FC236}">
                  <a16:creationId xmlns:a16="http://schemas.microsoft.com/office/drawing/2014/main" id="{A6580B44-5352-4D12-A17D-6C5541A8B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2529"/>
              <a:ext cx="54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930" name="Freeform 1120">
              <a:extLst>
                <a:ext uri="{FF2B5EF4-FFF2-40B4-BE49-F238E27FC236}">
                  <a16:creationId xmlns:a16="http://schemas.microsoft.com/office/drawing/2014/main" id="{FA59F1C5-8744-4214-8342-0F2A04A8A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525"/>
              <a:ext cx="27" cy="15"/>
            </a:xfrm>
            <a:custGeom>
              <a:avLst/>
              <a:gdLst>
                <a:gd name="T0" fmla="*/ 27 w 27"/>
                <a:gd name="T1" fmla="*/ 7 h 15"/>
                <a:gd name="T2" fmla="*/ 0 w 27"/>
                <a:gd name="T3" fmla="*/ 0 h 15"/>
                <a:gd name="T4" fmla="*/ 0 w 27"/>
                <a:gd name="T5" fmla="*/ 0 h 15"/>
                <a:gd name="T6" fmla="*/ 2 w 27"/>
                <a:gd name="T7" fmla="*/ 0 h 15"/>
                <a:gd name="T8" fmla="*/ 2 w 27"/>
                <a:gd name="T9" fmla="*/ 2 h 15"/>
                <a:gd name="T10" fmla="*/ 2 w 27"/>
                <a:gd name="T11" fmla="*/ 2 h 15"/>
                <a:gd name="T12" fmla="*/ 2 w 27"/>
                <a:gd name="T13" fmla="*/ 4 h 15"/>
                <a:gd name="T14" fmla="*/ 4 w 27"/>
                <a:gd name="T15" fmla="*/ 4 h 15"/>
                <a:gd name="T16" fmla="*/ 4 w 27"/>
                <a:gd name="T17" fmla="*/ 6 h 15"/>
                <a:gd name="T18" fmla="*/ 4 w 27"/>
                <a:gd name="T19" fmla="*/ 6 h 15"/>
                <a:gd name="T20" fmla="*/ 4 w 27"/>
                <a:gd name="T21" fmla="*/ 7 h 15"/>
                <a:gd name="T22" fmla="*/ 4 w 27"/>
                <a:gd name="T23" fmla="*/ 7 h 15"/>
                <a:gd name="T24" fmla="*/ 4 w 27"/>
                <a:gd name="T25" fmla="*/ 9 h 15"/>
                <a:gd name="T26" fmla="*/ 4 w 27"/>
                <a:gd name="T27" fmla="*/ 9 h 15"/>
                <a:gd name="T28" fmla="*/ 2 w 27"/>
                <a:gd name="T29" fmla="*/ 11 h 15"/>
                <a:gd name="T30" fmla="*/ 2 w 27"/>
                <a:gd name="T31" fmla="*/ 11 h 15"/>
                <a:gd name="T32" fmla="*/ 2 w 27"/>
                <a:gd name="T33" fmla="*/ 13 h 15"/>
                <a:gd name="T34" fmla="*/ 2 w 27"/>
                <a:gd name="T35" fmla="*/ 13 h 15"/>
                <a:gd name="T36" fmla="*/ 0 w 27"/>
                <a:gd name="T37" fmla="*/ 15 h 15"/>
                <a:gd name="T38" fmla="*/ 27 w 27"/>
                <a:gd name="T39" fmla="*/ 7 h 15"/>
                <a:gd name="T40" fmla="*/ 27 w 27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5"/>
                <a:gd name="T65" fmla="*/ 27 w 27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5">
                  <a:moveTo>
                    <a:pt x="27" y="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Freeform 1121">
              <a:extLst>
                <a:ext uri="{FF2B5EF4-FFF2-40B4-BE49-F238E27FC236}">
                  <a16:creationId xmlns:a16="http://schemas.microsoft.com/office/drawing/2014/main" id="{34DED21D-A632-4821-AD0D-0510A8B8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2864"/>
              <a:ext cx="94" cy="96"/>
            </a:xfrm>
            <a:custGeom>
              <a:avLst/>
              <a:gdLst>
                <a:gd name="T0" fmla="*/ 94 w 94"/>
                <a:gd name="T1" fmla="*/ 96 h 96"/>
                <a:gd name="T2" fmla="*/ 94 w 94"/>
                <a:gd name="T3" fmla="*/ 96 h 96"/>
                <a:gd name="T4" fmla="*/ 92 w 94"/>
                <a:gd name="T5" fmla="*/ 77 h 96"/>
                <a:gd name="T6" fmla="*/ 86 w 94"/>
                <a:gd name="T7" fmla="*/ 60 h 96"/>
                <a:gd name="T8" fmla="*/ 79 w 94"/>
                <a:gd name="T9" fmla="*/ 43 h 96"/>
                <a:gd name="T10" fmla="*/ 67 w 94"/>
                <a:gd name="T11" fmla="*/ 29 h 96"/>
                <a:gd name="T12" fmla="*/ 52 w 94"/>
                <a:gd name="T13" fmla="*/ 18 h 96"/>
                <a:gd name="T14" fmla="*/ 36 w 94"/>
                <a:gd name="T15" fmla="*/ 8 h 96"/>
                <a:gd name="T16" fmla="*/ 19 w 94"/>
                <a:gd name="T17" fmla="*/ 2 h 96"/>
                <a:gd name="T18" fmla="*/ 0 w 94"/>
                <a:gd name="T19" fmla="*/ 0 h 96"/>
                <a:gd name="T20" fmla="*/ 0 w 94"/>
                <a:gd name="T21" fmla="*/ 10 h 96"/>
                <a:gd name="T22" fmla="*/ 17 w 94"/>
                <a:gd name="T23" fmla="*/ 12 h 96"/>
                <a:gd name="T24" fmla="*/ 33 w 94"/>
                <a:gd name="T25" fmla="*/ 18 h 96"/>
                <a:gd name="T26" fmla="*/ 48 w 94"/>
                <a:gd name="T27" fmla="*/ 25 h 96"/>
                <a:gd name="T28" fmla="*/ 59 w 94"/>
                <a:gd name="T29" fmla="*/ 35 h 96"/>
                <a:gd name="T30" fmla="*/ 71 w 94"/>
                <a:gd name="T31" fmla="*/ 48 h 96"/>
                <a:gd name="T32" fmla="*/ 79 w 94"/>
                <a:gd name="T33" fmla="*/ 62 h 96"/>
                <a:gd name="T34" fmla="*/ 84 w 94"/>
                <a:gd name="T35" fmla="*/ 79 h 96"/>
                <a:gd name="T36" fmla="*/ 84 w 94"/>
                <a:gd name="T37" fmla="*/ 96 h 96"/>
                <a:gd name="T38" fmla="*/ 84 w 94"/>
                <a:gd name="T39" fmla="*/ 96 h 96"/>
                <a:gd name="T40" fmla="*/ 94 w 94"/>
                <a:gd name="T41" fmla="*/ 96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96"/>
                <a:gd name="T65" fmla="*/ 94 w 94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96">
                  <a:moveTo>
                    <a:pt x="94" y="96"/>
                  </a:moveTo>
                  <a:lnTo>
                    <a:pt x="94" y="96"/>
                  </a:lnTo>
                  <a:lnTo>
                    <a:pt x="92" y="77"/>
                  </a:lnTo>
                  <a:lnTo>
                    <a:pt x="86" y="60"/>
                  </a:lnTo>
                  <a:lnTo>
                    <a:pt x="79" y="43"/>
                  </a:lnTo>
                  <a:lnTo>
                    <a:pt x="67" y="29"/>
                  </a:lnTo>
                  <a:lnTo>
                    <a:pt x="52" y="18"/>
                  </a:lnTo>
                  <a:lnTo>
                    <a:pt x="36" y="8"/>
                  </a:lnTo>
                  <a:lnTo>
                    <a:pt x="19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" y="12"/>
                  </a:lnTo>
                  <a:lnTo>
                    <a:pt x="33" y="18"/>
                  </a:lnTo>
                  <a:lnTo>
                    <a:pt x="48" y="25"/>
                  </a:lnTo>
                  <a:lnTo>
                    <a:pt x="59" y="35"/>
                  </a:lnTo>
                  <a:lnTo>
                    <a:pt x="71" y="48"/>
                  </a:lnTo>
                  <a:lnTo>
                    <a:pt x="79" y="62"/>
                  </a:lnTo>
                  <a:lnTo>
                    <a:pt x="84" y="79"/>
                  </a:lnTo>
                  <a:lnTo>
                    <a:pt x="84" y="96"/>
                  </a:lnTo>
                  <a:lnTo>
                    <a:pt x="94" y="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1122">
              <a:extLst>
                <a:ext uri="{FF2B5EF4-FFF2-40B4-BE49-F238E27FC236}">
                  <a16:creationId xmlns:a16="http://schemas.microsoft.com/office/drawing/2014/main" id="{577B6133-3968-483D-8C96-4FCE516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2960"/>
              <a:ext cx="94" cy="94"/>
            </a:xfrm>
            <a:custGeom>
              <a:avLst/>
              <a:gdLst>
                <a:gd name="T0" fmla="*/ 0 w 94"/>
                <a:gd name="T1" fmla="*/ 94 h 94"/>
                <a:gd name="T2" fmla="*/ 0 w 94"/>
                <a:gd name="T3" fmla="*/ 94 h 94"/>
                <a:gd name="T4" fmla="*/ 19 w 94"/>
                <a:gd name="T5" fmla="*/ 92 h 94"/>
                <a:gd name="T6" fmla="*/ 36 w 94"/>
                <a:gd name="T7" fmla="*/ 89 h 94"/>
                <a:gd name="T8" fmla="*/ 52 w 94"/>
                <a:gd name="T9" fmla="*/ 79 h 94"/>
                <a:gd name="T10" fmla="*/ 67 w 94"/>
                <a:gd name="T11" fmla="*/ 68 h 94"/>
                <a:gd name="T12" fmla="*/ 79 w 94"/>
                <a:gd name="T13" fmla="*/ 54 h 94"/>
                <a:gd name="T14" fmla="*/ 86 w 94"/>
                <a:gd name="T15" fmla="*/ 37 h 94"/>
                <a:gd name="T16" fmla="*/ 92 w 94"/>
                <a:gd name="T17" fmla="*/ 20 h 94"/>
                <a:gd name="T18" fmla="*/ 94 w 94"/>
                <a:gd name="T19" fmla="*/ 0 h 94"/>
                <a:gd name="T20" fmla="*/ 84 w 94"/>
                <a:gd name="T21" fmla="*/ 0 h 94"/>
                <a:gd name="T22" fmla="*/ 84 w 94"/>
                <a:gd name="T23" fmla="*/ 18 h 94"/>
                <a:gd name="T24" fmla="*/ 79 w 94"/>
                <a:gd name="T25" fmla="*/ 33 h 94"/>
                <a:gd name="T26" fmla="*/ 71 w 94"/>
                <a:gd name="T27" fmla="*/ 48 h 94"/>
                <a:gd name="T28" fmla="*/ 59 w 94"/>
                <a:gd name="T29" fmla="*/ 62 h 94"/>
                <a:gd name="T30" fmla="*/ 48 w 94"/>
                <a:gd name="T31" fmla="*/ 71 h 94"/>
                <a:gd name="T32" fmla="*/ 33 w 94"/>
                <a:gd name="T33" fmla="*/ 79 h 94"/>
                <a:gd name="T34" fmla="*/ 17 w 94"/>
                <a:gd name="T35" fmla="*/ 85 h 94"/>
                <a:gd name="T36" fmla="*/ 0 w 94"/>
                <a:gd name="T37" fmla="*/ 87 h 94"/>
                <a:gd name="T38" fmla="*/ 0 w 94"/>
                <a:gd name="T39" fmla="*/ 87 h 94"/>
                <a:gd name="T40" fmla="*/ 0 w 94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94"/>
                <a:gd name="T65" fmla="*/ 94 w 9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94">
                  <a:moveTo>
                    <a:pt x="0" y="94"/>
                  </a:moveTo>
                  <a:lnTo>
                    <a:pt x="0" y="94"/>
                  </a:lnTo>
                  <a:lnTo>
                    <a:pt x="19" y="92"/>
                  </a:lnTo>
                  <a:lnTo>
                    <a:pt x="36" y="89"/>
                  </a:lnTo>
                  <a:lnTo>
                    <a:pt x="52" y="79"/>
                  </a:lnTo>
                  <a:lnTo>
                    <a:pt x="67" y="68"/>
                  </a:lnTo>
                  <a:lnTo>
                    <a:pt x="79" y="54"/>
                  </a:lnTo>
                  <a:lnTo>
                    <a:pt x="86" y="37"/>
                  </a:lnTo>
                  <a:lnTo>
                    <a:pt x="92" y="20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79" y="33"/>
                  </a:lnTo>
                  <a:lnTo>
                    <a:pt x="71" y="48"/>
                  </a:lnTo>
                  <a:lnTo>
                    <a:pt x="59" y="62"/>
                  </a:lnTo>
                  <a:lnTo>
                    <a:pt x="48" y="71"/>
                  </a:lnTo>
                  <a:lnTo>
                    <a:pt x="33" y="79"/>
                  </a:lnTo>
                  <a:lnTo>
                    <a:pt x="17" y="85"/>
                  </a:lnTo>
                  <a:lnTo>
                    <a:pt x="0" y="8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1123">
              <a:extLst>
                <a:ext uri="{FF2B5EF4-FFF2-40B4-BE49-F238E27FC236}">
                  <a16:creationId xmlns:a16="http://schemas.microsoft.com/office/drawing/2014/main" id="{4BF3D2BE-37A1-461E-9496-52173A626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960"/>
              <a:ext cx="96" cy="94"/>
            </a:xfrm>
            <a:custGeom>
              <a:avLst/>
              <a:gdLst>
                <a:gd name="T0" fmla="*/ 0 w 96"/>
                <a:gd name="T1" fmla="*/ 0 h 94"/>
                <a:gd name="T2" fmla="*/ 0 w 96"/>
                <a:gd name="T3" fmla="*/ 0 h 94"/>
                <a:gd name="T4" fmla="*/ 2 w 96"/>
                <a:gd name="T5" fmla="*/ 20 h 94"/>
                <a:gd name="T6" fmla="*/ 8 w 96"/>
                <a:gd name="T7" fmla="*/ 37 h 94"/>
                <a:gd name="T8" fmla="*/ 15 w 96"/>
                <a:gd name="T9" fmla="*/ 54 h 94"/>
                <a:gd name="T10" fmla="*/ 29 w 96"/>
                <a:gd name="T11" fmla="*/ 68 h 94"/>
                <a:gd name="T12" fmla="*/ 42 w 96"/>
                <a:gd name="T13" fmla="*/ 79 h 94"/>
                <a:gd name="T14" fmla="*/ 58 w 96"/>
                <a:gd name="T15" fmla="*/ 89 h 94"/>
                <a:gd name="T16" fmla="*/ 77 w 96"/>
                <a:gd name="T17" fmla="*/ 92 h 94"/>
                <a:gd name="T18" fmla="*/ 96 w 96"/>
                <a:gd name="T19" fmla="*/ 94 h 94"/>
                <a:gd name="T20" fmla="*/ 96 w 96"/>
                <a:gd name="T21" fmla="*/ 87 h 94"/>
                <a:gd name="T22" fmla="*/ 79 w 96"/>
                <a:gd name="T23" fmla="*/ 85 h 94"/>
                <a:gd name="T24" fmla="*/ 61 w 96"/>
                <a:gd name="T25" fmla="*/ 79 h 94"/>
                <a:gd name="T26" fmla="*/ 46 w 96"/>
                <a:gd name="T27" fmla="*/ 71 h 94"/>
                <a:gd name="T28" fmla="*/ 35 w 96"/>
                <a:gd name="T29" fmla="*/ 62 h 94"/>
                <a:gd name="T30" fmla="*/ 23 w 96"/>
                <a:gd name="T31" fmla="*/ 48 h 94"/>
                <a:gd name="T32" fmla="*/ 15 w 96"/>
                <a:gd name="T33" fmla="*/ 33 h 94"/>
                <a:gd name="T34" fmla="*/ 12 w 96"/>
                <a:gd name="T35" fmla="*/ 18 h 94"/>
                <a:gd name="T36" fmla="*/ 10 w 96"/>
                <a:gd name="T37" fmla="*/ 0 h 94"/>
                <a:gd name="T38" fmla="*/ 10 w 96"/>
                <a:gd name="T39" fmla="*/ 0 h 94"/>
                <a:gd name="T40" fmla="*/ 0 w 96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94"/>
                <a:gd name="T65" fmla="*/ 96 w 96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94">
                  <a:moveTo>
                    <a:pt x="0" y="0"/>
                  </a:moveTo>
                  <a:lnTo>
                    <a:pt x="0" y="0"/>
                  </a:lnTo>
                  <a:lnTo>
                    <a:pt x="2" y="20"/>
                  </a:lnTo>
                  <a:lnTo>
                    <a:pt x="8" y="37"/>
                  </a:lnTo>
                  <a:lnTo>
                    <a:pt x="15" y="54"/>
                  </a:lnTo>
                  <a:lnTo>
                    <a:pt x="29" y="68"/>
                  </a:lnTo>
                  <a:lnTo>
                    <a:pt x="42" y="79"/>
                  </a:lnTo>
                  <a:lnTo>
                    <a:pt x="58" y="89"/>
                  </a:lnTo>
                  <a:lnTo>
                    <a:pt x="77" y="92"/>
                  </a:lnTo>
                  <a:lnTo>
                    <a:pt x="96" y="94"/>
                  </a:lnTo>
                  <a:lnTo>
                    <a:pt x="96" y="87"/>
                  </a:lnTo>
                  <a:lnTo>
                    <a:pt x="79" y="85"/>
                  </a:lnTo>
                  <a:lnTo>
                    <a:pt x="61" y="79"/>
                  </a:lnTo>
                  <a:lnTo>
                    <a:pt x="46" y="71"/>
                  </a:lnTo>
                  <a:lnTo>
                    <a:pt x="35" y="62"/>
                  </a:lnTo>
                  <a:lnTo>
                    <a:pt x="23" y="48"/>
                  </a:lnTo>
                  <a:lnTo>
                    <a:pt x="15" y="33"/>
                  </a:lnTo>
                  <a:lnTo>
                    <a:pt x="12" y="1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1124">
              <a:extLst>
                <a:ext uri="{FF2B5EF4-FFF2-40B4-BE49-F238E27FC236}">
                  <a16:creationId xmlns:a16="http://schemas.microsoft.com/office/drawing/2014/main" id="{3BC77569-799C-4F23-B9F2-4FA41ADB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864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0 h 96"/>
                <a:gd name="T4" fmla="*/ 77 w 96"/>
                <a:gd name="T5" fmla="*/ 2 h 96"/>
                <a:gd name="T6" fmla="*/ 58 w 96"/>
                <a:gd name="T7" fmla="*/ 8 h 96"/>
                <a:gd name="T8" fmla="*/ 42 w 96"/>
                <a:gd name="T9" fmla="*/ 18 h 96"/>
                <a:gd name="T10" fmla="*/ 29 w 96"/>
                <a:gd name="T11" fmla="*/ 29 h 96"/>
                <a:gd name="T12" fmla="*/ 15 w 96"/>
                <a:gd name="T13" fmla="*/ 43 h 96"/>
                <a:gd name="T14" fmla="*/ 8 w 96"/>
                <a:gd name="T15" fmla="*/ 60 h 96"/>
                <a:gd name="T16" fmla="*/ 2 w 96"/>
                <a:gd name="T17" fmla="*/ 77 h 96"/>
                <a:gd name="T18" fmla="*/ 0 w 96"/>
                <a:gd name="T19" fmla="*/ 96 h 96"/>
                <a:gd name="T20" fmla="*/ 10 w 96"/>
                <a:gd name="T21" fmla="*/ 96 h 96"/>
                <a:gd name="T22" fmla="*/ 12 w 96"/>
                <a:gd name="T23" fmla="*/ 79 h 96"/>
                <a:gd name="T24" fmla="*/ 15 w 96"/>
                <a:gd name="T25" fmla="*/ 62 h 96"/>
                <a:gd name="T26" fmla="*/ 23 w 96"/>
                <a:gd name="T27" fmla="*/ 48 h 96"/>
                <a:gd name="T28" fmla="*/ 35 w 96"/>
                <a:gd name="T29" fmla="*/ 35 h 96"/>
                <a:gd name="T30" fmla="*/ 46 w 96"/>
                <a:gd name="T31" fmla="*/ 25 h 96"/>
                <a:gd name="T32" fmla="*/ 61 w 96"/>
                <a:gd name="T33" fmla="*/ 18 h 96"/>
                <a:gd name="T34" fmla="*/ 79 w 96"/>
                <a:gd name="T35" fmla="*/ 12 h 96"/>
                <a:gd name="T36" fmla="*/ 96 w 96"/>
                <a:gd name="T37" fmla="*/ 10 h 96"/>
                <a:gd name="T38" fmla="*/ 96 w 96"/>
                <a:gd name="T39" fmla="*/ 10 h 96"/>
                <a:gd name="T40" fmla="*/ 96 w 96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96"/>
                <a:gd name="T65" fmla="*/ 96 w 96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96">
                  <a:moveTo>
                    <a:pt x="96" y="0"/>
                  </a:moveTo>
                  <a:lnTo>
                    <a:pt x="96" y="0"/>
                  </a:lnTo>
                  <a:lnTo>
                    <a:pt x="77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9" y="29"/>
                  </a:lnTo>
                  <a:lnTo>
                    <a:pt x="15" y="43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2" y="79"/>
                  </a:lnTo>
                  <a:lnTo>
                    <a:pt x="15" y="62"/>
                  </a:lnTo>
                  <a:lnTo>
                    <a:pt x="23" y="48"/>
                  </a:lnTo>
                  <a:lnTo>
                    <a:pt x="35" y="35"/>
                  </a:lnTo>
                  <a:lnTo>
                    <a:pt x="46" y="25"/>
                  </a:lnTo>
                  <a:lnTo>
                    <a:pt x="61" y="18"/>
                  </a:lnTo>
                  <a:lnTo>
                    <a:pt x="79" y="12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1125">
              <a:extLst>
                <a:ext uri="{FF2B5EF4-FFF2-40B4-BE49-F238E27FC236}">
                  <a16:creationId xmlns:a16="http://schemas.microsoft.com/office/drawing/2014/main" id="{08BD03EC-E7A4-4563-AB9B-B92D2F12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864"/>
              <a:ext cx="94" cy="96"/>
            </a:xfrm>
            <a:custGeom>
              <a:avLst/>
              <a:gdLst>
                <a:gd name="T0" fmla="*/ 94 w 94"/>
                <a:gd name="T1" fmla="*/ 96 h 96"/>
                <a:gd name="T2" fmla="*/ 94 w 94"/>
                <a:gd name="T3" fmla="*/ 96 h 96"/>
                <a:gd name="T4" fmla="*/ 92 w 94"/>
                <a:gd name="T5" fmla="*/ 77 h 96"/>
                <a:gd name="T6" fmla="*/ 86 w 94"/>
                <a:gd name="T7" fmla="*/ 60 h 96"/>
                <a:gd name="T8" fmla="*/ 78 w 94"/>
                <a:gd name="T9" fmla="*/ 43 h 96"/>
                <a:gd name="T10" fmla="*/ 67 w 94"/>
                <a:gd name="T11" fmla="*/ 29 h 96"/>
                <a:gd name="T12" fmla="*/ 51 w 94"/>
                <a:gd name="T13" fmla="*/ 18 h 96"/>
                <a:gd name="T14" fmla="*/ 36 w 94"/>
                <a:gd name="T15" fmla="*/ 8 h 96"/>
                <a:gd name="T16" fmla="*/ 19 w 94"/>
                <a:gd name="T17" fmla="*/ 2 h 96"/>
                <a:gd name="T18" fmla="*/ 0 w 94"/>
                <a:gd name="T19" fmla="*/ 0 h 96"/>
                <a:gd name="T20" fmla="*/ 0 w 94"/>
                <a:gd name="T21" fmla="*/ 10 h 96"/>
                <a:gd name="T22" fmla="*/ 17 w 94"/>
                <a:gd name="T23" fmla="*/ 12 h 96"/>
                <a:gd name="T24" fmla="*/ 32 w 94"/>
                <a:gd name="T25" fmla="*/ 18 h 96"/>
                <a:gd name="T26" fmla="*/ 48 w 94"/>
                <a:gd name="T27" fmla="*/ 25 h 96"/>
                <a:gd name="T28" fmla="*/ 59 w 94"/>
                <a:gd name="T29" fmla="*/ 35 h 96"/>
                <a:gd name="T30" fmla="*/ 71 w 94"/>
                <a:gd name="T31" fmla="*/ 48 h 96"/>
                <a:gd name="T32" fmla="*/ 78 w 94"/>
                <a:gd name="T33" fmla="*/ 62 h 96"/>
                <a:gd name="T34" fmla="*/ 84 w 94"/>
                <a:gd name="T35" fmla="*/ 79 h 96"/>
                <a:gd name="T36" fmla="*/ 86 w 94"/>
                <a:gd name="T37" fmla="*/ 96 h 96"/>
                <a:gd name="T38" fmla="*/ 86 w 94"/>
                <a:gd name="T39" fmla="*/ 96 h 96"/>
                <a:gd name="T40" fmla="*/ 94 w 94"/>
                <a:gd name="T41" fmla="*/ 96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96"/>
                <a:gd name="T65" fmla="*/ 94 w 94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96">
                  <a:moveTo>
                    <a:pt x="94" y="96"/>
                  </a:moveTo>
                  <a:lnTo>
                    <a:pt x="94" y="96"/>
                  </a:lnTo>
                  <a:lnTo>
                    <a:pt x="92" y="77"/>
                  </a:lnTo>
                  <a:lnTo>
                    <a:pt x="86" y="60"/>
                  </a:lnTo>
                  <a:lnTo>
                    <a:pt x="78" y="43"/>
                  </a:lnTo>
                  <a:lnTo>
                    <a:pt x="67" y="29"/>
                  </a:lnTo>
                  <a:lnTo>
                    <a:pt x="51" y="18"/>
                  </a:lnTo>
                  <a:lnTo>
                    <a:pt x="36" y="8"/>
                  </a:lnTo>
                  <a:lnTo>
                    <a:pt x="19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" y="12"/>
                  </a:lnTo>
                  <a:lnTo>
                    <a:pt x="32" y="18"/>
                  </a:lnTo>
                  <a:lnTo>
                    <a:pt x="48" y="25"/>
                  </a:lnTo>
                  <a:lnTo>
                    <a:pt x="59" y="35"/>
                  </a:lnTo>
                  <a:lnTo>
                    <a:pt x="71" y="48"/>
                  </a:lnTo>
                  <a:lnTo>
                    <a:pt x="78" y="62"/>
                  </a:lnTo>
                  <a:lnTo>
                    <a:pt x="84" y="79"/>
                  </a:lnTo>
                  <a:lnTo>
                    <a:pt x="86" y="96"/>
                  </a:lnTo>
                  <a:lnTo>
                    <a:pt x="94" y="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1126">
              <a:extLst>
                <a:ext uri="{FF2B5EF4-FFF2-40B4-BE49-F238E27FC236}">
                  <a16:creationId xmlns:a16="http://schemas.microsoft.com/office/drawing/2014/main" id="{390B7B27-2531-4BA9-A7C5-755EDDD17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960"/>
              <a:ext cx="94" cy="94"/>
            </a:xfrm>
            <a:custGeom>
              <a:avLst/>
              <a:gdLst>
                <a:gd name="T0" fmla="*/ 0 w 94"/>
                <a:gd name="T1" fmla="*/ 94 h 94"/>
                <a:gd name="T2" fmla="*/ 0 w 94"/>
                <a:gd name="T3" fmla="*/ 94 h 94"/>
                <a:gd name="T4" fmla="*/ 19 w 94"/>
                <a:gd name="T5" fmla="*/ 92 h 94"/>
                <a:gd name="T6" fmla="*/ 36 w 94"/>
                <a:gd name="T7" fmla="*/ 89 h 94"/>
                <a:gd name="T8" fmla="*/ 51 w 94"/>
                <a:gd name="T9" fmla="*/ 79 h 94"/>
                <a:gd name="T10" fmla="*/ 67 w 94"/>
                <a:gd name="T11" fmla="*/ 68 h 94"/>
                <a:gd name="T12" fmla="*/ 78 w 94"/>
                <a:gd name="T13" fmla="*/ 54 h 94"/>
                <a:gd name="T14" fmla="*/ 86 w 94"/>
                <a:gd name="T15" fmla="*/ 37 h 94"/>
                <a:gd name="T16" fmla="*/ 92 w 94"/>
                <a:gd name="T17" fmla="*/ 20 h 94"/>
                <a:gd name="T18" fmla="*/ 94 w 94"/>
                <a:gd name="T19" fmla="*/ 0 h 94"/>
                <a:gd name="T20" fmla="*/ 86 w 94"/>
                <a:gd name="T21" fmla="*/ 0 h 94"/>
                <a:gd name="T22" fmla="*/ 84 w 94"/>
                <a:gd name="T23" fmla="*/ 18 h 94"/>
                <a:gd name="T24" fmla="*/ 78 w 94"/>
                <a:gd name="T25" fmla="*/ 33 h 94"/>
                <a:gd name="T26" fmla="*/ 71 w 94"/>
                <a:gd name="T27" fmla="*/ 48 h 94"/>
                <a:gd name="T28" fmla="*/ 59 w 94"/>
                <a:gd name="T29" fmla="*/ 62 h 94"/>
                <a:gd name="T30" fmla="*/ 48 w 94"/>
                <a:gd name="T31" fmla="*/ 71 h 94"/>
                <a:gd name="T32" fmla="*/ 32 w 94"/>
                <a:gd name="T33" fmla="*/ 79 h 94"/>
                <a:gd name="T34" fmla="*/ 17 w 94"/>
                <a:gd name="T35" fmla="*/ 85 h 94"/>
                <a:gd name="T36" fmla="*/ 0 w 94"/>
                <a:gd name="T37" fmla="*/ 87 h 94"/>
                <a:gd name="T38" fmla="*/ 0 w 94"/>
                <a:gd name="T39" fmla="*/ 87 h 94"/>
                <a:gd name="T40" fmla="*/ 0 w 94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94"/>
                <a:gd name="T65" fmla="*/ 94 w 9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94">
                  <a:moveTo>
                    <a:pt x="0" y="94"/>
                  </a:moveTo>
                  <a:lnTo>
                    <a:pt x="0" y="94"/>
                  </a:lnTo>
                  <a:lnTo>
                    <a:pt x="19" y="92"/>
                  </a:lnTo>
                  <a:lnTo>
                    <a:pt x="36" y="89"/>
                  </a:lnTo>
                  <a:lnTo>
                    <a:pt x="51" y="79"/>
                  </a:lnTo>
                  <a:lnTo>
                    <a:pt x="67" y="68"/>
                  </a:lnTo>
                  <a:lnTo>
                    <a:pt x="78" y="54"/>
                  </a:lnTo>
                  <a:lnTo>
                    <a:pt x="86" y="37"/>
                  </a:lnTo>
                  <a:lnTo>
                    <a:pt x="92" y="2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4" y="18"/>
                  </a:lnTo>
                  <a:lnTo>
                    <a:pt x="78" y="33"/>
                  </a:lnTo>
                  <a:lnTo>
                    <a:pt x="71" y="48"/>
                  </a:lnTo>
                  <a:lnTo>
                    <a:pt x="59" y="62"/>
                  </a:lnTo>
                  <a:lnTo>
                    <a:pt x="48" y="71"/>
                  </a:lnTo>
                  <a:lnTo>
                    <a:pt x="32" y="79"/>
                  </a:lnTo>
                  <a:lnTo>
                    <a:pt x="17" y="85"/>
                  </a:lnTo>
                  <a:lnTo>
                    <a:pt x="0" y="8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1127">
              <a:extLst>
                <a:ext uri="{FF2B5EF4-FFF2-40B4-BE49-F238E27FC236}">
                  <a16:creationId xmlns:a16="http://schemas.microsoft.com/office/drawing/2014/main" id="{DEE6246C-B0C1-44B6-8AF8-24C469E38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960"/>
              <a:ext cx="96" cy="94"/>
            </a:xfrm>
            <a:custGeom>
              <a:avLst/>
              <a:gdLst>
                <a:gd name="T0" fmla="*/ 0 w 96"/>
                <a:gd name="T1" fmla="*/ 0 h 94"/>
                <a:gd name="T2" fmla="*/ 0 w 96"/>
                <a:gd name="T3" fmla="*/ 0 h 94"/>
                <a:gd name="T4" fmla="*/ 2 w 96"/>
                <a:gd name="T5" fmla="*/ 20 h 94"/>
                <a:gd name="T6" fmla="*/ 7 w 96"/>
                <a:gd name="T7" fmla="*/ 37 h 94"/>
                <a:gd name="T8" fmla="*/ 17 w 96"/>
                <a:gd name="T9" fmla="*/ 54 h 94"/>
                <a:gd name="T10" fmla="*/ 28 w 96"/>
                <a:gd name="T11" fmla="*/ 68 h 94"/>
                <a:gd name="T12" fmla="*/ 42 w 96"/>
                <a:gd name="T13" fmla="*/ 79 h 94"/>
                <a:gd name="T14" fmla="*/ 57 w 96"/>
                <a:gd name="T15" fmla="*/ 89 h 94"/>
                <a:gd name="T16" fmla="*/ 76 w 96"/>
                <a:gd name="T17" fmla="*/ 92 h 94"/>
                <a:gd name="T18" fmla="*/ 96 w 96"/>
                <a:gd name="T19" fmla="*/ 94 h 94"/>
                <a:gd name="T20" fmla="*/ 96 w 96"/>
                <a:gd name="T21" fmla="*/ 87 h 94"/>
                <a:gd name="T22" fmla="*/ 78 w 96"/>
                <a:gd name="T23" fmla="*/ 85 h 94"/>
                <a:gd name="T24" fmla="*/ 61 w 96"/>
                <a:gd name="T25" fmla="*/ 79 h 94"/>
                <a:gd name="T26" fmla="*/ 48 w 96"/>
                <a:gd name="T27" fmla="*/ 71 h 94"/>
                <a:gd name="T28" fmla="*/ 34 w 96"/>
                <a:gd name="T29" fmla="*/ 62 h 94"/>
                <a:gd name="T30" fmla="*/ 23 w 96"/>
                <a:gd name="T31" fmla="*/ 48 h 94"/>
                <a:gd name="T32" fmla="*/ 15 w 96"/>
                <a:gd name="T33" fmla="*/ 33 h 94"/>
                <a:gd name="T34" fmla="*/ 11 w 96"/>
                <a:gd name="T35" fmla="*/ 18 h 94"/>
                <a:gd name="T36" fmla="*/ 9 w 96"/>
                <a:gd name="T37" fmla="*/ 0 h 94"/>
                <a:gd name="T38" fmla="*/ 9 w 96"/>
                <a:gd name="T39" fmla="*/ 0 h 94"/>
                <a:gd name="T40" fmla="*/ 0 w 96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94"/>
                <a:gd name="T65" fmla="*/ 96 w 96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94">
                  <a:moveTo>
                    <a:pt x="0" y="0"/>
                  </a:moveTo>
                  <a:lnTo>
                    <a:pt x="0" y="0"/>
                  </a:lnTo>
                  <a:lnTo>
                    <a:pt x="2" y="20"/>
                  </a:lnTo>
                  <a:lnTo>
                    <a:pt x="7" y="37"/>
                  </a:lnTo>
                  <a:lnTo>
                    <a:pt x="17" y="54"/>
                  </a:lnTo>
                  <a:lnTo>
                    <a:pt x="28" y="68"/>
                  </a:lnTo>
                  <a:lnTo>
                    <a:pt x="42" y="79"/>
                  </a:lnTo>
                  <a:lnTo>
                    <a:pt x="57" y="89"/>
                  </a:lnTo>
                  <a:lnTo>
                    <a:pt x="76" y="92"/>
                  </a:lnTo>
                  <a:lnTo>
                    <a:pt x="96" y="94"/>
                  </a:lnTo>
                  <a:lnTo>
                    <a:pt x="96" y="87"/>
                  </a:lnTo>
                  <a:lnTo>
                    <a:pt x="78" y="85"/>
                  </a:lnTo>
                  <a:lnTo>
                    <a:pt x="61" y="79"/>
                  </a:lnTo>
                  <a:lnTo>
                    <a:pt x="48" y="71"/>
                  </a:lnTo>
                  <a:lnTo>
                    <a:pt x="34" y="62"/>
                  </a:lnTo>
                  <a:lnTo>
                    <a:pt x="23" y="48"/>
                  </a:lnTo>
                  <a:lnTo>
                    <a:pt x="15" y="33"/>
                  </a:lnTo>
                  <a:lnTo>
                    <a:pt x="11" y="18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Freeform 1128">
              <a:extLst>
                <a:ext uri="{FF2B5EF4-FFF2-40B4-BE49-F238E27FC236}">
                  <a16:creationId xmlns:a16="http://schemas.microsoft.com/office/drawing/2014/main" id="{B358FFDE-07CC-4AF3-BD2A-F959AF6CE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864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0 h 96"/>
                <a:gd name="T4" fmla="*/ 76 w 96"/>
                <a:gd name="T5" fmla="*/ 2 h 96"/>
                <a:gd name="T6" fmla="*/ 57 w 96"/>
                <a:gd name="T7" fmla="*/ 8 h 96"/>
                <a:gd name="T8" fmla="*/ 42 w 96"/>
                <a:gd name="T9" fmla="*/ 18 h 96"/>
                <a:gd name="T10" fmla="*/ 28 w 96"/>
                <a:gd name="T11" fmla="*/ 29 h 96"/>
                <a:gd name="T12" fmla="*/ 17 w 96"/>
                <a:gd name="T13" fmla="*/ 43 h 96"/>
                <a:gd name="T14" fmla="*/ 7 w 96"/>
                <a:gd name="T15" fmla="*/ 60 h 96"/>
                <a:gd name="T16" fmla="*/ 2 w 96"/>
                <a:gd name="T17" fmla="*/ 77 h 96"/>
                <a:gd name="T18" fmla="*/ 0 w 96"/>
                <a:gd name="T19" fmla="*/ 96 h 96"/>
                <a:gd name="T20" fmla="*/ 9 w 96"/>
                <a:gd name="T21" fmla="*/ 96 h 96"/>
                <a:gd name="T22" fmla="*/ 11 w 96"/>
                <a:gd name="T23" fmla="*/ 79 h 96"/>
                <a:gd name="T24" fmla="*/ 15 w 96"/>
                <a:gd name="T25" fmla="*/ 62 h 96"/>
                <a:gd name="T26" fmla="*/ 23 w 96"/>
                <a:gd name="T27" fmla="*/ 48 h 96"/>
                <a:gd name="T28" fmla="*/ 34 w 96"/>
                <a:gd name="T29" fmla="*/ 35 h 96"/>
                <a:gd name="T30" fmla="*/ 48 w 96"/>
                <a:gd name="T31" fmla="*/ 25 h 96"/>
                <a:gd name="T32" fmla="*/ 61 w 96"/>
                <a:gd name="T33" fmla="*/ 18 h 96"/>
                <a:gd name="T34" fmla="*/ 78 w 96"/>
                <a:gd name="T35" fmla="*/ 12 h 96"/>
                <a:gd name="T36" fmla="*/ 96 w 96"/>
                <a:gd name="T37" fmla="*/ 10 h 96"/>
                <a:gd name="T38" fmla="*/ 96 w 96"/>
                <a:gd name="T39" fmla="*/ 10 h 96"/>
                <a:gd name="T40" fmla="*/ 96 w 96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96"/>
                <a:gd name="T65" fmla="*/ 96 w 96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96">
                  <a:moveTo>
                    <a:pt x="96" y="0"/>
                  </a:moveTo>
                  <a:lnTo>
                    <a:pt x="96" y="0"/>
                  </a:lnTo>
                  <a:lnTo>
                    <a:pt x="76" y="2"/>
                  </a:lnTo>
                  <a:lnTo>
                    <a:pt x="57" y="8"/>
                  </a:lnTo>
                  <a:lnTo>
                    <a:pt x="42" y="18"/>
                  </a:lnTo>
                  <a:lnTo>
                    <a:pt x="28" y="29"/>
                  </a:lnTo>
                  <a:lnTo>
                    <a:pt x="17" y="43"/>
                  </a:lnTo>
                  <a:lnTo>
                    <a:pt x="7" y="60"/>
                  </a:lnTo>
                  <a:lnTo>
                    <a:pt x="2" y="77"/>
                  </a:lnTo>
                  <a:lnTo>
                    <a:pt x="0" y="96"/>
                  </a:lnTo>
                  <a:lnTo>
                    <a:pt x="9" y="96"/>
                  </a:lnTo>
                  <a:lnTo>
                    <a:pt x="11" y="79"/>
                  </a:lnTo>
                  <a:lnTo>
                    <a:pt x="15" y="62"/>
                  </a:lnTo>
                  <a:lnTo>
                    <a:pt x="23" y="48"/>
                  </a:lnTo>
                  <a:lnTo>
                    <a:pt x="34" y="35"/>
                  </a:lnTo>
                  <a:lnTo>
                    <a:pt x="48" y="25"/>
                  </a:lnTo>
                  <a:lnTo>
                    <a:pt x="61" y="18"/>
                  </a:lnTo>
                  <a:lnTo>
                    <a:pt x="78" y="12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417" name="Line 1129">
            <a:extLst>
              <a:ext uri="{FF2B5EF4-FFF2-40B4-BE49-F238E27FC236}">
                <a16:creationId xmlns:a16="http://schemas.microsoft.com/office/drawing/2014/main" id="{E537EE4F-9056-4249-ACDA-F63775FD02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9363" y="2060575"/>
            <a:ext cx="792162" cy="172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8" name="Text Box 1130">
            <a:extLst>
              <a:ext uri="{FF2B5EF4-FFF2-40B4-BE49-F238E27FC236}">
                <a16:creationId xmlns:a16="http://schemas.microsoft.com/office/drawing/2014/main" id="{2F031225-6158-40AF-9A53-13A5C3B2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1557338"/>
            <a:ext cx="356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S</a:t>
            </a:r>
            <a:r>
              <a:rPr lang="sr-Latn-CS" altLang="en-US" sz="2000" b="1">
                <a:latin typeface="Arial" panose="020B0604020202020204" pitchFamily="34" charset="0"/>
              </a:rPr>
              <a:t>lobodn</a:t>
            </a:r>
            <a:r>
              <a:rPr lang="en-US" altLang="en-US" sz="2000" b="1">
                <a:latin typeface="Arial" panose="020B0604020202020204" pitchFamily="34" charset="0"/>
              </a:rPr>
              <a:t>a</a:t>
            </a:r>
            <a:r>
              <a:rPr lang="sr-Latn-CS" altLang="en-US" sz="2000" b="1">
                <a:latin typeface="Arial" panose="020B0604020202020204" pitchFamily="34" charset="0"/>
              </a:rPr>
              <a:t> površin</a:t>
            </a:r>
            <a:r>
              <a:rPr lang="en-US" altLang="en-US" sz="2000" b="1">
                <a:latin typeface="Arial" panose="020B0604020202020204" pitchFamily="34" charset="0"/>
              </a:rPr>
              <a:t>a</a:t>
            </a:r>
            <a:r>
              <a:rPr lang="sr-Latn-CS" altLang="en-US" sz="2000" b="1">
                <a:latin typeface="Arial" panose="020B0604020202020204" pitchFamily="34" charset="0"/>
              </a:rPr>
              <a:t> tečnosti</a:t>
            </a:r>
          </a:p>
        </p:txBody>
      </p:sp>
      <p:sp>
        <p:nvSpPr>
          <p:cNvPr id="141419" name="Line 1131">
            <a:extLst>
              <a:ext uri="{FF2B5EF4-FFF2-40B4-BE49-F238E27FC236}">
                <a16:creationId xmlns:a16="http://schemas.microsoft.com/office/drawing/2014/main" id="{EAD2DEA7-ED98-4FA4-8E33-23308F240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9450" y="2060575"/>
            <a:ext cx="1476375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0" name="Line 1132">
            <a:extLst>
              <a:ext uri="{FF2B5EF4-FFF2-40B4-BE49-F238E27FC236}">
                <a16:creationId xmlns:a16="http://schemas.microsoft.com/office/drawing/2014/main" id="{97FFDB27-0716-48B2-B2A5-36AA44CB02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0338" y="4257675"/>
            <a:ext cx="1223962" cy="1150938"/>
          </a:xfrm>
          <a:prstGeom prst="line">
            <a:avLst/>
          </a:prstGeom>
          <a:noFill/>
          <a:ln w="19050">
            <a:solidFill>
              <a:srgbClr val="DC006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1" name="Line 1133">
            <a:extLst>
              <a:ext uri="{FF2B5EF4-FFF2-40B4-BE49-F238E27FC236}">
                <a16:creationId xmlns:a16="http://schemas.microsoft.com/office/drawing/2014/main" id="{25D5FCD2-5C1F-4CB8-A51B-4BB017046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050" y="4221163"/>
            <a:ext cx="1403350" cy="1187450"/>
          </a:xfrm>
          <a:prstGeom prst="line">
            <a:avLst/>
          </a:prstGeom>
          <a:noFill/>
          <a:ln w="19050">
            <a:solidFill>
              <a:srgbClr val="DC006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2" name="Text Box 1134">
            <a:extLst>
              <a:ext uri="{FF2B5EF4-FFF2-40B4-BE49-F238E27FC236}">
                <a16:creationId xmlns:a16="http://schemas.microsoft.com/office/drawing/2014/main" id="{0D017068-6472-4A28-B2F5-2BE79C9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5481638"/>
            <a:ext cx="4789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 dirty="0">
                <a:solidFill>
                  <a:srgbClr val="DC006E"/>
                </a:solidFill>
                <a:latin typeface="Arial" panose="020B0604020202020204" pitchFamily="34" charset="0"/>
              </a:rPr>
              <a:t>Površine </a:t>
            </a:r>
            <a:r>
              <a:rPr lang="en-US" altLang="en-US" sz="2000" b="1" dirty="0" err="1">
                <a:solidFill>
                  <a:srgbClr val="DC006E"/>
                </a:solidFill>
                <a:latin typeface="Arial" panose="020B0604020202020204" pitchFamily="34" charset="0"/>
              </a:rPr>
              <a:t>na</a:t>
            </a:r>
            <a:r>
              <a:rPr lang="en-US" altLang="en-US" sz="2000" b="1" dirty="0">
                <a:solidFill>
                  <a:srgbClr val="DC006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DC006E"/>
                </a:solidFill>
                <a:latin typeface="Arial" panose="020B0604020202020204" pitchFamily="34" charset="0"/>
              </a:rPr>
              <a:t>kojima</a:t>
            </a:r>
            <a:r>
              <a:rPr lang="en-US" altLang="en-US" sz="2000" b="1" dirty="0">
                <a:solidFill>
                  <a:srgbClr val="DC006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DC006E"/>
                </a:solidFill>
                <a:latin typeface="Arial" panose="020B0604020202020204" pitchFamily="34" charset="0"/>
              </a:rPr>
              <a:t>vlada</a:t>
            </a:r>
            <a:r>
              <a:rPr lang="sr-Latn-CS" altLang="en-US" sz="2000" b="1" dirty="0">
                <a:solidFill>
                  <a:srgbClr val="DC006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DC006E"/>
                </a:solidFill>
                <a:latin typeface="Arial" panose="020B0604020202020204" pitchFamily="34" charset="0"/>
              </a:rPr>
              <a:t>isti</a:t>
            </a:r>
            <a:r>
              <a:rPr lang="sr-Latn-CS" altLang="en-US" sz="2000" b="1" dirty="0">
                <a:solidFill>
                  <a:srgbClr val="DC006E"/>
                </a:solidFill>
                <a:latin typeface="Arial" panose="020B0604020202020204" pitchFamily="34" charset="0"/>
              </a:rPr>
              <a:t> pritis</a:t>
            </a:r>
            <a:r>
              <a:rPr lang="en-US" altLang="en-US" sz="2000" b="1" dirty="0" err="1">
                <a:solidFill>
                  <a:srgbClr val="DC006E"/>
                </a:solidFill>
                <a:latin typeface="Arial" panose="020B0604020202020204" pitchFamily="34" charset="0"/>
              </a:rPr>
              <a:t>ak</a:t>
            </a:r>
            <a:endParaRPr lang="sr-Latn-CS" altLang="en-US" sz="2000" b="1" dirty="0">
              <a:solidFill>
                <a:srgbClr val="DC006E"/>
              </a:solidFill>
              <a:latin typeface="Arial" panose="020B0604020202020204" pitchFamily="34" charset="0"/>
            </a:endParaRPr>
          </a:p>
        </p:txBody>
      </p:sp>
      <p:sp>
        <p:nvSpPr>
          <p:cNvPr id="35854" name="Footer Placeholder 2">
            <a:extLst>
              <a:ext uri="{FF2B5EF4-FFF2-40B4-BE49-F238E27FC236}">
                <a16:creationId xmlns:a16="http://schemas.microsoft.com/office/drawing/2014/main" id="{EF315B26-70B2-4E47-8660-392E69969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35855" name="Slide Number Placeholder 4">
            <a:extLst>
              <a:ext uri="{FF2B5EF4-FFF2-40B4-BE49-F238E27FC236}">
                <a16:creationId xmlns:a16="http://schemas.microsoft.com/office/drawing/2014/main" id="{551C2E52-AA31-41EB-81C6-894EED28A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35852-603E-4763-9272-1C047F4BCE0C}" type="slidenum">
              <a:rPr lang="en-US" altLang="en-US" smtClean="0">
                <a:solidFill>
                  <a:srgbClr val="045C75"/>
                </a:solidFill>
              </a:rPr>
              <a:pPr/>
              <a:t>15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8" grpId="0"/>
      <p:bldP spid="141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61203B94-A138-4EBC-A9C3-FB76167B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2FF68638-4D52-4EB6-ACF8-1CB38776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7">
            <a:extLst>
              <a:ext uri="{FF2B5EF4-FFF2-40B4-BE49-F238E27FC236}">
                <a16:creationId xmlns:a16="http://schemas.microsoft.com/office/drawing/2014/main" id="{247A2B20-913A-4A10-B623-DCABA7C1D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Picture 10" descr="BD10263_">
            <a:extLst>
              <a:ext uri="{FF2B5EF4-FFF2-40B4-BE49-F238E27FC236}">
                <a16:creationId xmlns:a16="http://schemas.microsoft.com/office/drawing/2014/main" id="{A2008338-366F-4AA9-AF2B-CFEA7747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3363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1">
            <a:extLst>
              <a:ext uri="{FF2B5EF4-FFF2-40B4-BE49-F238E27FC236}">
                <a16:creationId xmlns:a16="http://schemas.microsoft.com/office/drawing/2014/main" id="{226A016E-CB2E-4DB9-9BA5-2777F1DF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312988"/>
            <a:ext cx="828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Pod RELATIVNIM MIROVAJEM se podrazumeva mirovanje fluida u odnosu na sud u kome se nalazi, a koji se kreće u prostoru.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060" name="Picture 12" descr="BD10263_">
            <a:extLst>
              <a:ext uri="{FF2B5EF4-FFF2-40B4-BE49-F238E27FC236}">
                <a16:creationId xmlns:a16="http://schemas.microsoft.com/office/drawing/2014/main" id="{5FA34513-07FF-4EE4-9D0B-0DB95E40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08375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17A80FCD-0B9F-44CC-B231-366D3647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387725"/>
            <a:ext cx="828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Razmatra se: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20489" name="WordArt 16">
            <a:extLst>
              <a:ext uri="{FF2B5EF4-FFF2-40B4-BE49-F238E27FC236}">
                <a16:creationId xmlns:a16="http://schemas.microsoft.com/office/drawing/2014/main" id="{3B2BD32E-74D7-4ED1-85DF-0C05270717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46125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AD55EDCA-9777-4399-8322-A08133E28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3784600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Relativno mirovanje pri translatornom kretanju sa konstantn</a:t>
            </a:r>
            <a:r>
              <a:rPr lang="en-US" altLang="en-US" sz="2000" b="1">
                <a:latin typeface="Arial" panose="020B0604020202020204" pitchFamily="34" charset="0"/>
              </a:rPr>
              <a:t>o</a:t>
            </a:r>
            <a:r>
              <a:rPr lang="sr-Latn-CS" altLang="en-US" sz="2000" b="1">
                <a:latin typeface="Arial" panose="020B0604020202020204" pitchFamily="34" charset="0"/>
              </a:rPr>
              <a:t>m brz</a:t>
            </a:r>
            <a:r>
              <a:rPr lang="en-US" altLang="en-US" sz="2000" b="1">
                <a:latin typeface="Arial" panose="020B0604020202020204" pitchFamily="34" charset="0"/>
              </a:rPr>
              <a:t>i</a:t>
            </a:r>
            <a:r>
              <a:rPr lang="sr-Latn-CS" altLang="en-US" sz="2000" b="1">
                <a:latin typeface="Arial" panose="020B0604020202020204" pitchFamily="34" charset="0"/>
              </a:rPr>
              <a:t>n</a:t>
            </a:r>
            <a:r>
              <a:rPr lang="en-US" altLang="en-US" sz="2000" b="1">
                <a:latin typeface="Arial" panose="020B0604020202020204" pitchFamily="34" charset="0"/>
              </a:rPr>
              <a:t>o</a:t>
            </a:r>
            <a:r>
              <a:rPr lang="sr-Latn-CS" altLang="en-US" sz="2000" b="1">
                <a:latin typeface="Arial" panose="020B0604020202020204" pitchFamily="34" charset="0"/>
              </a:rPr>
              <a:t>m;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067" name="Picture 19" descr="BD14868_">
            <a:extLst>
              <a:ext uri="{FF2B5EF4-FFF2-40B4-BE49-F238E27FC236}">
                <a16:creationId xmlns:a16="http://schemas.microsoft.com/office/drawing/2014/main" id="{A1A5FD8B-59DC-43EE-9C83-D16443E5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9255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 Box 20">
            <a:extLst>
              <a:ext uri="{FF2B5EF4-FFF2-40B4-BE49-F238E27FC236}">
                <a16:creationId xmlns:a16="http://schemas.microsoft.com/office/drawing/2014/main" id="{884AD9D7-C261-4FC2-B1F8-E942BEC2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205413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Relativno mirovanje pri obrtanju konstantnom ugaonom brzinom oko vertikalne ose.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069" name="Picture 21" descr="BD14868_">
            <a:extLst>
              <a:ext uri="{FF2B5EF4-FFF2-40B4-BE49-F238E27FC236}">
                <a16:creationId xmlns:a16="http://schemas.microsoft.com/office/drawing/2014/main" id="{D6E7D443-3204-4067-91FE-519CBE9D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3133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 Box 22">
            <a:extLst>
              <a:ext uri="{FF2B5EF4-FFF2-40B4-BE49-F238E27FC236}">
                <a16:creationId xmlns:a16="http://schemas.microsoft.com/office/drawing/2014/main" id="{D195A4CB-353A-4EBE-B026-A0246013C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486275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Relativno mirovanje pri translatornom kretanju sa konstantn</a:t>
            </a:r>
            <a:r>
              <a:rPr lang="en-US" altLang="en-US" sz="2000" b="1">
                <a:latin typeface="Arial" panose="020B0604020202020204" pitchFamily="34" charset="0"/>
              </a:rPr>
              <a:t>i</a:t>
            </a:r>
            <a:r>
              <a:rPr lang="sr-Latn-CS" altLang="en-US" sz="2000" b="1">
                <a:latin typeface="Arial" panose="020B0604020202020204" pitchFamily="34" charset="0"/>
              </a:rPr>
              <a:t>m </a:t>
            </a:r>
            <a:r>
              <a:rPr lang="en-US" altLang="en-US" sz="2000" b="1">
                <a:latin typeface="Arial" panose="020B0604020202020204" pitchFamily="34" charset="0"/>
              </a:rPr>
              <a:t>u</a:t>
            </a:r>
            <a:r>
              <a:rPr lang="sr-Latn-CS" altLang="en-US" sz="2000" b="1">
                <a:latin typeface="Arial" panose="020B0604020202020204" pitchFamily="34" charset="0"/>
              </a:rPr>
              <a:t>brz</a:t>
            </a:r>
            <a:r>
              <a:rPr lang="en-US" altLang="en-US" sz="2000" b="1">
                <a:latin typeface="Arial" panose="020B0604020202020204" pitchFamily="34" charset="0"/>
              </a:rPr>
              <a:t>a</a:t>
            </a:r>
            <a:r>
              <a:rPr lang="sr-Latn-CS" altLang="en-US" sz="2000" b="1">
                <a:latin typeface="Arial" panose="020B0604020202020204" pitchFamily="34" charset="0"/>
              </a:rPr>
              <a:t>n</a:t>
            </a:r>
            <a:r>
              <a:rPr lang="en-US" altLang="en-US" sz="2000" b="1">
                <a:latin typeface="Arial" panose="020B0604020202020204" pitchFamily="34" charset="0"/>
              </a:rPr>
              <a:t>je</a:t>
            </a:r>
            <a:r>
              <a:rPr lang="sr-Latn-CS" altLang="en-US" sz="2000" b="1">
                <a:latin typeface="Arial" panose="020B0604020202020204" pitchFamily="34" charset="0"/>
              </a:rPr>
              <a:t>m;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071" name="Picture 23" descr="BD14868_">
            <a:extLst>
              <a:ext uri="{FF2B5EF4-FFF2-40B4-BE49-F238E27FC236}">
                <a16:creationId xmlns:a16="http://schemas.microsoft.com/office/drawing/2014/main" id="{EBCA12BF-3CFE-4E49-A358-DD96B89A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94225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Footer Placeholder 1">
            <a:extLst>
              <a:ext uri="{FF2B5EF4-FFF2-40B4-BE49-F238E27FC236}">
                <a16:creationId xmlns:a16="http://schemas.microsoft.com/office/drawing/2014/main" id="{C2763A50-3D98-4055-B4A9-29570445FD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0497" name="Slide Number Placeholder 2">
            <a:extLst>
              <a:ext uri="{FF2B5EF4-FFF2-40B4-BE49-F238E27FC236}">
                <a16:creationId xmlns:a16="http://schemas.microsoft.com/office/drawing/2014/main" id="{953580C7-540A-4A2E-9838-1EFEEB33D0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CFA15-38CF-4198-8753-30338648B542}" type="slidenum">
              <a:rPr lang="en-US" altLang="en-US" smtClean="0">
                <a:solidFill>
                  <a:srgbClr val="045C75"/>
                </a:solidFill>
              </a:rPr>
              <a:pPr/>
              <a:t>2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1" grpId="0"/>
      <p:bldP spid="2065" grpId="0"/>
      <p:bldP spid="2068" grpId="0"/>
      <p:bldP spid="20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" name="Picture 205">
            <a:extLst>
              <a:ext uri="{FF2B5EF4-FFF2-40B4-BE49-F238E27FC236}">
                <a16:creationId xmlns:a16="http://schemas.microsoft.com/office/drawing/2014/main" id="{5F76061F-D885-40FB-B412-DE1BCB0AA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854325"/>
            <a:ext cx="13874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2">
            <a:extLst>
              <a:ext uri="{FF2B5EF4-FFF2-40B4-BE49-F238E27FC236}">
                <a16:creationId xmlns:a16="http://schemas.microsoft.com/office/drawing/2014/main" id="{0A12E7B1-32CD-4FBC-95BC-9106BA882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F00578D-1198-44DA-A528-B30B4326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6FF41C82-22B7-4C12-9E78-3C4FC4448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WordArt 10">
            <a:extLst>
              <a:ext uri="{FF2B5EF4-FFF2-40B4-BE49-F238E27FC236}">
                <a16:creationId xmlns:a16="http://schemas.microsoft.com/office/drawing/2014/main" id="{0FDDC074-9B24-4BA1-A26E-1874B1AFAD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2535" name="Text Box 15">
            <a:extLst>
              <a:ext uri="{FF2B5EF4-FFF2-40B4-BE49-F238E27FC236}">
                <a16:creationId xmlns:a16="http://schemas.microsoft.com/office/drawing/2014/main" id="{784FE2BD-7BDF-4C31-8D6C-CCDBAF9F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808163"/>
            <a:ext cx="831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TRANSLATORNO KRETANJE SA KONSTANTNOM BRZINOM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2536" name="Picture 16" descr="BD14868_">
            <a:extLst>
              <a:ext uri="{FF2B5EF4-FFF2-40B4-BE49-F238E27FC236}">
                <a16:creationId xmlns:a16="http://schemas.microsoft.com/office/drawing/2014/main" id="{1E534014-C67E-492D-BAA3-55A36862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03E3C450-15B8-47EC-8D67-8ADBA8E072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2038" y="4616450"/>
            <a:ext cx="4122737" cy="1073150"/>
            <a:chOff x="1581" y="1824"/>
            <a:chExt cx="2597" cy="676"/>
          </a:xfrm>
        </p:grpSpPr>
        <p:sp>
          <p:nvSpPr>
            <p:cNvPr id="22695" name="AutoShape 18">
              <a:extLst>
                <a:ext uri="{FF2B5EF4-FFF2-40B4-BE49-F238E27FC236}">
                  <a16:creationId xmlns:a16="http://schemas.microsoft.com/office/drawing/2014/main" id="{3EC4CB0F-56A6-42EE-A10D-8FE5A1467B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1" y="1824"/>
              <a:ext cx="2597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Rectangle 20">
              <a:extLst>
                <a:ext uri="{FF2B5EF4-FFF2-40B4-BE49-F238E27FC236}">
                  <a16:creationId xmlns:a16="http://schemas.microsoft.com/office/drawing/2014/main" id="{E746E2E4-7DBE-4B86-956D-8CC17DC2B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2483"/>
              <a:ext cx="2575" cy="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7" name="Freeform 21">
              <a:extLst>
                <a:ext uri="{FF2B5EF4-FFF2-40B4-BE49-F238E27FC236}">
                  <a16:creationId xmlns:a16="http://schemas.microsoft.com/office/drawing/2014/main" id="{1B03691F-D78B-40FC-8FB1-E3317363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832"/>
              <a:ext cx="2577" cy="658"/>
            </a:xfrm>
            <a:custGeom>
              <a:avLst/>
              <a:gdLst>
                <a:gd name="T0" fmla="*/ 2575 w 2577"/>
                <a:gd name="T1" fmla="*/ 0 h 658"/>
                <a:gd name="T2" fmla="*/ 0 w 2577"/>
                <a:gd name="T3" fmla="*/ 651 h 658"/>
                <a:gd name="T4" fmla="*/ 2 w 2577"/>
                <a:gd name="T5" fmla="*/ 658 h 658"/>
                <a:gd name="T6" fmla="*/ 2577 w 2577"/>
                <a:gd name="T7" fmla="*/ 9 h 658"/>
                <a:gd name="T8" fmla="*/ 2575 w 2577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7"/>
                <a:gd name="T16" fmla="*/ 0 h 658"/>
                <a:gd name="T17" fmla="*/ 2577 w 2577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7" h="658">
                  <a:moveTo>
                    <a:pt x="2575" y="0"/>
                  </a:moveTo>
                  <a:lnTo>
                    <a:pt x="0" y="651"/>
                  </a:lnTo>
                  <a:lnTo>
                    <a:pt x="2" y="658"/>
                  </a:lnTo>
                  <a:lnTo>
                    <a:pt x="2577" y="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22">
              <a:extLst>
                <a:ext uri="{FF2B5EF4-FFF2-40B4-BE49-F238E27FC236}">
                  <a16:creationId xmlns:a16="http://schemas.microsoft.com/office/drawing/2014/main" id="{AA3D2C72-5A3E-4739-BF3E-44AA90D1B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283"/>
              <a:ext cx="25" cy="31"/>
            </a:xfrm>
            <a:custGeom>
              <a:avLst/>
              <a:gdLst>
                <a:gd name="T0" fmla="*/ 0 w 25"/>
                <a:gd name="T1" fmla="*/ 0 h 31"/>
                <a:gd name="T2" fmla="*/ 25 w 25"/>
                <a:gd name="T3" fmla="*/ 21 h 31"/>
                <a:gd name="T4" fmla="*/ 25 w 25"/>
                <a:gd name="T5" fmla="*/ 21 h 31"/>
                <a:gd name="T6" fmla="*/ 25 w 25"/>
                <a:gd name="T7" fmla="*/ 21 h 31"/>
                <a:gd name="T8" fmla="*/ 23 w 25"/>
                <a:gd name="T9" fmla="*/ 21 h 31"/>
                <a:gd name="T10" fmla="*/ 23 w 25"/>
                <a:gd name="T11" fmla="*/ 21 h 31"/>
                <a:gd name="T12" fmla="*/ 21 w 25"/>
                <a:gd name="T13" fmla="*/ 23 h 31"/>
                <a:gd name="T14" fmla="*/ 21 w 25"/>
                <a:gd name="T15" fmla="*/ 23 h 31"/>
                <a:gd name="T16" fmla="*/ 20 w 25"/>
                <a:gd name="T17" fmla="*/ 23 h 31"/>
                <a:gd name="T18" fmla="*/ 20 w 25"/>
                <a:gd name="T19" fmla="*/ 23 h 31"/>
                <a:gd name="T20" fmla="*/ 20 w 25"/>
                <a:gd name="T21" fmla="*/ 23 h 31"/>
                <a:gd name="T22" fmla="*/ 18 w 25"/>
                <a:gd name="T23" fmla="*/ 23 h 31"/>
                <a:gd name="T24" fmla="*/ 18 w 25"/>
                <a:gd name="T25" fmla="*/ 23 h 31"/>
                <a:gd name="T26" fmla="*/ 18 w 25"/>
                <a:gd name="T27" fmla="*/ 25 h 31"/>
                <a:gd name="T28" fmla="*/ 18 w 25"/>
                <a:gd name="T29" fmla="*/ 25 h 31"/>
                <a:gd name="T30" fmla="*/ 18 w 25"/>
                <a:gd name="T31" fmla="*/ 25 h 31"/>
                <a:gd name="T32" fmla="*/ 18 w 25"/>
                <a:gd name="T33" fmla="*/ 25 h 31"/>
                <a:gd name="T34" fmla="*/ 16 w 25"/>
                <a:gd name="T35" fmla="*/ 25 h 31"/>
                <a:gd name="T36" fmla="*/ 16 w 25"/>
                <a:gd name="T37" fmla="*/ 27 h 31"/>
                <a:gd name="T38" fmla="*/ 16 w 25"/>
                <a:gd name="T39" fmla="*/ 27 h 31"/>
                <a:gd name="T40" fmla="*/ 16 w 25"/>
                <a:gd name="T41" fmla="*/ 29 h 31"/>
                <a:gd name="T42" fmla="*/ 16 w 25"/>
                <a:gd name="T43" fmla="*/ 31 h 31"/>
                <a:gd name="T44" fmla="*/ 14 w 25"/>
                <a:gd name="T45" fmla="*/ 31 h 31"/>
                <a:gd name="T46" fmla="*/ 0 w 25"/>
                <a:gd name="T47" fmla="*/ 0 h 31"/>
                <a:gd name="T48" fmla="*/ 0 w 25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1"/>
                <a:gd name="T77" fmla="*/ 25 w 25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1">
                  <a:moveTo>
                    <a:pt x="0" y="0"/>
                  </a:moveTo>
                  <a:lnTo>
                    <a:pt x="25" y="21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Freeform 23">
              <a:extLst>
                <a:ext uri="{FF2B5EF4-FFF2-40B4-BE49-F238E27FC236}">
                  <a16:creationId xmlns:a16="http://schemas.microsoft.com/office/drawing/2014/main" id="{42E56CD4-1F79-4358-9EE7-AD82FCDA7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302"/>
              <a:ext cx="36" cy="146"/>
            </a:xfrm>
            <a:custGeom>
              <a:avLst/>
              <a:gdLst>
                <a:gd name="T0" fmla="*/ 25 w 36"/>
                <a:gd name="T1" fmla="*/ 146 h 146"/>
                <a:gd name="T2" fmla="*/ 32 w 36"/>
                <a:gd name="T3" fmla="*/ 129 h 146"/>
                <a:gd name="T4" fmla="*/ 36 w 36"/>
                <a:gd name="T5" fmla="*/ 112 h 146"/>
                <a:gd name="T6" fmla="*/ 36 w 36"/>
                <a:gd name="T7" fmla="*/ 92 h 146"/>
                <a:gd name="T8" fmla="*/ 36 w 36"/>
                <a:gd name="T9" fmla="*/ 73 h 146"/>
                <a:gd name="T10" fmla="*/ 32 w 36"/>
                <a:gd name="T11" fmla="*/ 54 h 146"/>
                <a:gd name="T12" fmla="*/ 25 w 36"/>
                <a:gd name="T13" fmla="*/ 35 h 146"/>
                <a:gd name="T14" fmla="*/ 15 w 36"/>
                <a:gd name="T15" fmla="*/ 17 h 146"/>
                <a:gd name="T16" fmla="*/ 4 w 36"/>
                <a:gd name="T17" fmla="*/ 0 h 146"/>
                <a:gd name="T18" fmla="*/ 0 w 36"/>
                <a:gd name="T19" fmla="*/ 4 h 146"/>
                <a:gd name="T20" fmla="*/ 11 w 36"/>
                <a:gd name="T21" fmla="*/ 19 h 146"/>
                <a:gd name="T22" fmla="*/ 19 w 36"/>
                <a:gd name="T23" fmla="*/ 37 h 146"/>
                <a:gd name="T24" fmla="*/ 27 w 36"/>
                <a:gd name="T25" fmla="*/ 56 h 146"/>
                <a:gd name="T26" fmla="*/ 30 w 36"/>
                <a:gd name="T27" fmla="*/ 73 h 146"/>
                <a:gd name="T28" fmla="*/ 30 w 36"/>
                <a:gd name="T29" fmla="*/ 92 h 146"/>
                <a:gd name="T30" fmla="*/ 30 w 36"/>
                <a:gd name="T31" fmla="*/ 110 h 146"/>
                <a:gd name="T32" fmla="*/ 27 w 36"/>
                <a:gd name="T33" fmla="*/ 127 h 146"/>
                <a:gd name="T34" fmla="*/ 21 w 36"/>
                <a:gd name="T35" fmla="*/ 142 h 146"/>
                <a:gd name="T36" fmla="*/ 25 w 36"/>
                <a:gd name="T37" fmla="*/ 146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146"/>
                <a:gd name="T59" fmla="*/ 36 w 36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146">
                  <a:moveTo>
                    <a:pt x="25" y="146"/>
                  </a:moveTo>
                  <a:lnTo>
                    <a:pt x="32" y="129"/>
                  </a:lnTo>
                  <a:lnTo>
                    <a:pt x="36" y="112"/>
                  </a:lnTo>
                  <a:lnTo>
                    <a:pt x="36" y="92"/>
                  </a:lnTo>
                  <a:lnTo>
                    <a:pt x="36" y="73"/>
                  </a:lnTo>
                  <a:lnTo>
                    <a:pt x="32" y="54"/>
                  </a:lnTo>
                  <a:lnTo>
                    <a:pt x="25" y="35"/>
                  </a:lnTo>
                  <a:lnTo>
                    <a:pt x="15" y="17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9"/>
                  </a:lnTo>
                  <a:lnTo>
                    <a:pt x="19" y="37"/>
                  </a:lnTo>
                  <a:lnTo>
                    <a:pt x="27" y="56"/>
                  </a:lnTo>
                  <a:lnTo>
                    <a:pt x="30" y="73"/>
                  </a:lnTo>
                  <a:lnTo>
                    <a:pt x="30" y="92"/>
                  </a:lnTo>
                  <a:lnTo>
                    <a:pt x="30" y="110"/>
                  </a:lnTo>
                  <a:lnTo>
                    <a:pt x="27" y="127"/>
                  </a:lnTo>
                  <a:lnTo>
                    <a:pt x="21" y="142"/>
                  </a:lnTo>
                  <a:lnTo>
                    <a:pt x="25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Freeform 24">
              <a:extLst>
                <a:ext uri="{FF2B5EF4-FFF2-40B4-BE49-F238E27FC236}">
                  <a16:creationId xmlns:a16="http://schemas.microsoft.com/office/drawing/2014/main" id="{78141F00-41AD-4334-9F12-6A553D549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437"/>
              <a:ext cx="21" cy="32"/>
            </a:xfrm>
            <a:custGeom>
              <a:avLst/>
              <a:gdLst>
                <a:gd name="T0" fmla="*/ 0 w 21"/>
                <a:gd name="T1" fmla="*/ 32 h 32"/>
                <a:gd name="T2" fmla="*/ 21 w 21"/>
                <a:gd name="T3" fmla="*/ 7 h 32"/>
                <a:gd name="T4" fmla="*/ 21 w 21"/>
                <a:gd name="T5" fmla="*/ 7 h 32"/>
                <a:gd name="T6" fmla="*/ 19 w 21"/>
                <a:gd name="T7" fmla="*/ 7 h 32"/>
                <a:gd name="T8" fmla="*/ 19 w 21"/>
                <a:gd name="T9" fmla="*/ 7 h 32"/>
                <a:gd name="T10" fmla="*/ 18 w 21"/>
                <a:gd name="T11" fmla="*/ 7 h 32"/>
                <a:gd name="T12" fmla="*/ 18 w 21"/>
                <a:gd name="T13" fmla="*/ 7 h 32"/>
                <a:gd name="T14" fmla="*/ 16 w 21"/>
                <a:gd name="T15" fmla="*/ 7 h 32"/>
                <a:gd name="T16" fmla="*/ 16 w 21"/>
                <a:gd name="T17" fmla="*/ 7 h 32"/>
                <a:gd name="T18" fmla="*/ 14 w 21"/>
                <a:gd name="T19" fmla="*/ 7 h 32"/>
                <a:gd name="T20" fmla="*/ 14 w 21"/>
                <a:gd name="T21" fmla="*/ 7 h 32"/>
                <a:gd name="T22" fmla="*/ 14 w 21"/>
                <a:gd name="T23" fmla="*/ 7 h 32"/>
                <a:gd name="T24" fmla="*/ 14 w 21"/>
                <a:gd name="T25" fmla="*/ 7 h 32"/>
                <a:gd name="T26" fmla="*/ 14 w 21"/>
                <a:gd name="T27" fmla="*/ 7 h 32"/>
                <a:gd name="T28" fmla="*/ 12 w 21"/>
                <a:gd name="T29" fmla="*/ 5 h 32"/>
                <a:gd name="T30" fmla="*/ 12 w 21"/>
                <a:gd name="T31" fmla="*/ 5 h 32"/>
                <a:gd name="T32" fmla="*/ 12 w 21"/>
                <a:gd name="T33" fmla="*/ 5 h 32"/>
                <a:gd name="T34" fmla="*/ 12 w 21"/>
                <a:gd name="T35" fmla="*/ 5 h 32"/>
                <a:gd name="T36" fmla="*/ 10 w 21"/>
                <a:gd name="T37" fmla="*/ 3 h 32"/>
                <a:gd name="T38" fmla="*/ 10 w 21"/>
                <a:gd name="T39" fmla="*/ 3 h 32"/>
                <a:gd name="T40" fmla="*/ 10 w 21"/>
                <a:gd name="T41" fmla="*/ 2 h 32"/>
                <a:gd name="T42" fmla="*/ 8 w 21"/>
                <a:gd name="T43" fmla="*/ 2 h 32"/>
                <a:gd name="T44" fmla="*/ 8 w 21"/>
                <a:gd name="T45" fmla="*/ 0 h 32"/>
                <a:gd name="T46" fmla="*/ 0 w 21"/>
                <a:gd name="T47" fmla="*/ 32 h 32"/>
                <a:gd name="T48" fmla="*/ 0 w 21"/>
                <a:gd name="T49" fmla="*/ 3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2"/>
                <a:gd name="T77" fmla="*/ 21 w 21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2">
                  <a:moveTo>
                    <a:pt x="0" y="32"/>
                  </a:moveTo>
                  <a:lnTo>
                    <a:pt x="21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Freeform 25">
              <a:extLst>
                <a:ext uri="{FF2B5EF4-FFF2-40B4-BE49-F238E27FC236}">
                  <a16:creationId xmlns:a16="http://schemas.microsoft.com/office/drawing/2014/main" id="{3B72F50D-F2A5-4214-8B11-6E9AE4C78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" y="2337"/>
              <a:ext cx="88" cy="103"/>
            </a:xfrm>
            <a:custGeom>
              <a:avLst/>
              <a:gdLst>
                <a:gd name="T0" fmla="*/ 84 w 88"/>
                <a:gd name="T1" fmla="*/ 2 h 103"/>
                <a:gd name="T2" fmla="*/ 84 w 88"/>
                <a:gd name="T3" fmla="*/ 7 h 103"/>
                <a:gd name="T4" fmla="*/ 78 w 88"/>
                <a:gd name="T5" fmla="*/ 19 h 103"/>
                <a:gd name="T6" fmla="*/ 67 w 88"/>
                <a:gd name="T7" fmla="*/ 65 h 103"/>
                <a:gd name="T8" fmla="*/ 63 w 88"/>
                <a:gd name="T9" fmla="*/ 75 h 103"/>
                <a:gd name="T10" fmla="*/ 67 w 88"/>
                <a:gd name="T11" fmla="*/ 90 h 103"/>
                <a:gd name="T12" fmla="*/ 75 w 88"/>
                <a:gd name="T13" fmla="*/ 94 h 103"/>
                <a:gd name="T14" fmla="*/ 80 w 88"/>
                <a:gd name="T15" fmla="*/ 92 h 103"/>
                <a:gd name="T16" fmla="*/ 84 w 88"/>
                <a:gd name="T17" fmla="*/ 84 h 103"/>
                <a:gd name="T18" fmla="*/ 84 w 88"/>
                <a:gd name="T19" fmla="*/ 92 h 103"/>
                <a:gd name="T20" fmla="*/ 78 w 88"/>
                <a:gd name="T21" fmla="*/ 102 h 103"/>
                <a:gd name="T22" fmla="*/ 69 w 88"/>
                <a:gd name="T23" fmla="*/ 102 h 103"/>
                <a:gd name="T24" fmla="*/ 63 w 88"/>
                <a:gd name="T25" fmla="*/ 94 h 103"/>
                <a:gd name="T26" fmla="*/ 57 w 88"/>
                <a:gd name="T27" fmla="*/ 90 h 103"/>
                <a:gd name="T28" fmla="*/ 50 w 88"/>
                <a:gd name="T29" fmla="*/ 98 h 103"/>
                <a:gd name="T30" fmla="*/ 38 w 88"/>
                <a:gd name="T31" fmla="*/ 103 h 103"/>
                <a:gd name="T32" fmla="*/ 25 w 88"/>
                <a:gd name="T33" fmla="*/ 102 h 103"/>
                <a:gd name="T34" fmla="*/ 13 w 88"/>
                <a:gd name="T35" fmla="*/ 98 h 103"/>
                <a:gd name="T36" fmla="*/ 4 w 88"/>
                <a:gd name="T37" fmla="*/ 86 h 103"/>
                <a:gd name="T38" fmla="*/ 0 w 88"/>
                <a:gd name="T39" fmla="*/ 73 h 103"/>
                <a:gd name="T40" fmla="*/ 0 w 88"/>
                <a:gd name="T41" fmla="*/ 57 h 103"/>
                <a:gd name="T42" fmla="*/ 5 w 88"/>
                <a:gd name="T43" fmla="*/ 44 h 103"/>
                <a:gd name="T44" fmla="*/ 13 w 88"/>
                <a:gd name="T45" fmla="*/ 34 h 103"/>
                <a:gd name="T46" fmla="*/ 25 w 88"/>
                <a:gd name="T47" fmla="*/ 29 h 103"/>
                <a:gd name="T48" fmla="*/ 38 w 88"/>
                <a:gd name="T49" fmla="*/ 29 h 103"/>
                <a:gd name="T50" fmla="*/ 52 w 88"/>
                <a:gd name="T51" fmla="*/ 42 h 103"/>
                <a:gd name="T52" fmla="*/ 65 w 88"/>
                <a:gd name="T53" fmla="*/ 25 h 103"/>
                <a:gd name="T54" fmla="*/ 73 w 88"/>
                <a:gd name="T55" fmla="*/ 9 h 103"/>
                <a:gd name="T56" fmla="*/ 80 w 88"/>
                <a:gd name="T57" fmla="*/ 0 h 103"/>
                <a:gd name="T58" fmla="*/ 50 w 88"/>
                <a:gd name="T59" fmla="*/ 48 h 103"/>
                <a:gd name="T60" fmla="*/ 38 w 88"/>
                <a:gd name="T61" fmla="*/ 34 h 103"/>
                <a:gd name="T62" fmla="*/ 29 w 88"/>
                <a:gd name="T63" fmla="*/ 34 h 103"/>
                <a:gd name="T64" fmla="*/ 21 w 88"/>
                <a:gd name="T65" fmla="*/ 38 h 103"/>
                <a:gd name="T66" fmla="*/ 15 w 88"/>
                <a:gd name="T67" fmla="*/ 54 h 103"/>
                <a:gd name="T68" fmla="*/ 15 w 88"/>
                <a:gd name="T69" fmla="*/ 79 h 103"/>
                <a:gd name="T70" fmla="*/ 19 w 88"/>
                <a:gd name="T71" fmla="*/ 90 h 103"/>
                <a:gd name="T72" fmla="*/ 27 w 88"/>
                <a:gd name="T73" fmla="*/ 98 h 103"/>
                <a:gd name="T74" fmla="*/ 38 w 88"/>
                <a:gd name="T75" fmla="*/ 96 h 103"/>
                <a:gd name="T76" fmla="*/ 48 w 88"/>
                <a:gd name="T77" fmla="*/ 80 h 1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103"/>
                <a:gd name="T119" fmla="*/ 88 w 88"/>
                <a:gd name="T120" fmla="*/ 103 h 1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103">
                  <a:moveTo>
                    <a:pt x="80" y="0"/>
                  </a:moveTo>
                  <a:lnTo>
                    <a:pt x="84" y="2"/>
                  </a:lnTo>
                  <a:lnTo>
                    <a:pt x="88" y="6"/>
                  </a:lnTo>
                  <a:lnTo>
                    <a:pt x="84" y="7"/>
                  </a:lnTo>
                  <a:lnTo>
                    <a:pt x="82" y="11"/>
                  </a:lnTo>
                  <a:lnTo>
                    <a:pt x="78" y="19"/>
                  </a:lnTo>
                  <a:lnTo>
                    <a:pt x="76" y="27"/>
                  </a:lnTo>
                  <a:lnTo>
                    <a:pt x="67" y="65"/>
                  </a:lnTo>
                  <a:lnTo>
                    <a:pt x="65" y="69"/>
                  </a:lnTo>
                  <a:lnTo>
                    <a:pt x="63" y="75"/>
                  </a:lnTo>
                  <a:lnTo>
                    <a:pt x="65" y="84"/>
                  </a:lnTo>
                  <a:lnTo>
                    <a:pt x="67" y="90"/>
                  </a:lnTo>
                  <a:lnTo>
                    <a:pt x="71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80" y="92"/>
                  </a:lnTo>
                  <a:lnTo>
                    <a:pt x="82" y="88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4" y="92"/>
                  </a:lnTo>
                  <a:lnTo>
                    <a:pt x="82" y="100"/>
                  </a:lnTo>
                  <a:lnTo>
                    <a:pt x="78" y="102"/>
                  </a:lnTo>
                  <a:lnTo>
                    <a:pt x="75" y="103"/>
                  </a:lnTo>
                  <a:lnTo>
                    <a:pt x="69" y="102"/>
                  </a:lnTo>
                  <a:lnTo>
                    <a:pt x="67" y="100"/>
                  </a:lnTo>
                  <a:lnTo>
                    <a:pt x="63" y="94"/>
                  </a:lnTo>
                  <a:lnTo>
                    <a:pt x="59" y="84"/>
                  </a:lnTo>
                  <a:lnTo>
                    <a:pt x="57" y="90"/>
                  </a:lnTo>
                  <a:lnTo>
                    <a:pt x="53" y="94"/>
                  </a:lnTo>
                  <a:lnTo>
                    <a:pt x="50" y="98"/>
                  </a:lnTo>
                  <a:lnTo>
                    <a:pt x="44" y="102"/>
                  </a:lnTo>
                  <a:lnTo>
                    <a:pt x="38" y="103"/>
                  </a:lnTo>
                  <a:lnTo>
                    <a:pt x="32" y="103"/>
                  </a:lnTo>
                  <a:lnTo>
                    <a:pt x="25" y="102"/>
                  </a:lnTo>
                  <a:lnTo>
                    <a:pt x="17" y="100"/>
                  </a:lnTo>
                  <a:lnTo>
                    <a:pt x="13" y="98"/>
                  </a:lnTo>
                  <a:lnTo>
                    <a:pt x="7" y="92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3" y="34"/>
                  </a:lnTo>
                  <a:lnTo>
                    <a:pt x="19" y="30"/>
                  </a:lnTo>
                  <a:lnTo>
                    <a:pt x="25" y="29"/>
                  </a:lnTo>
                  <a:lnTo>
                    <a:pt x="30" y="29"/>
                  </a:lnTo>
                  <a:lnTo>
                    <a:pt x="38" y="29"/>
                  </a:lnTo>
                  <a:lnTo>
                    <a:pt x="46" y="34"/>
                  </a:lnTo>
                  <a:lnTo>
                    <a:pt x="52" y="42"/>
                  </a:lnTo>
                  <a:lnTo>
                    <a:pt x="57" y="54"/>
                  </a:lnTo>
                  <a:lnTo>
                    <a:pt x="65" y="25"/>
                  </a:lnTo>
                  <a:lnTo>
                    <a:pt x="69" y="15"/>
                  </a:lnTo>
                  <a:lnTo>
                    <a:pt x="73" y="9"/>
                  </a:lnTo>
                  <a:lnTo>
                    <a:pt x="76" y="4"/>
                  </a:lnTo>
                  <a:lnTo>
                    <a:pt x="80" y="0"/>
                  </a:lnTo>
                  <a:close/>
                  <a:moveTo>
                    <a:pt x="55" y="61"/>
                  </a:moveTo>
                  <a:lnTo>
                    <a:pt x="50" y="48"/>
                  </a:lnTo>
                  <a:lnTo>
                    <a:pt x="44" y="40"/>
                  </a:lnTo>
                  <a:lnTo>
                    <a:pt x="38" y="34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5" y="36"/>
                  </a:lnTo>
                  <a:lnTo>
                    <a:pt x="21" y="38"/>
                  </a:lnTo>
                  <a:lnTo>
                    <a:pt x="19" y="42"/>
                  </a:lnTo>
                  <a:lnTo>
                    <a:pt x="15" y="54"/>
                  </a:lnTo>
                  <a:lnTo>
                    <a:pt x="15" y="69"/>
                  </a:lnTo>
                  <a:lnTo>
                    <a:pt x="15" y="79"/>
                  </a:lnTo>
                  <a:lnTo>
                    <a:pt x="17" y="84"/>
                  </a:lnTo>
                  <a:lnTo>
                    <a:pt x="19" y="90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32" y="98"/>
                  </a:lnTo>
                  <a:lnTo>
                    <a:pt x="38" y="96"/>
                  </a:lnTo>
                  <a:lnTo>
                    <a:pt x="42" y="92"/>
                  </a:lnTo>
                  <a:lnTo>
                    <a:pt x="48" y="80"/>
                  </a:lnTo>
                  <a:lnTo>
                    <a:pt x="55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EF9F8832-DF11-4945-935F-31F8CC55E2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74913" y="2492375"/>
            <a:ext cx="2962275" cy="2549525"/>
            <a:chOff x="1947" y="1359"/>
            <a:chExt cx="1866" cy="1606"/>
          </a:xfrm>
        </p:grpSpPr>
        <p:sp>
          <p:nvSpPr>
            <p:cNvPr id="22635" name="AutoShape 27">
              <a:extLst>
                <a:ext uri="{FF2B5EF4-FFF2-40B4-BE49-F238E27FC236}">
                  <a16:creationId xmlns:a16="http://schemas.microsoft.com/office/drawing/2014/main" id="{B117FAED-7877-4B6F-8B43-1ADB6BFADA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47" y="1359"/>
              <a:ext cx="1866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29">
              <a:extLst>
                <a:ext uri="{FF2B5EF4-FFF2-40B4-BE49-F238E27FC236}">
                  <a16:creationId xmlns:a16="http://schemas.microsoft.com/office/drawing/2014/main" id="{B267471C-83DC-45F3-9D8F-7EF3ECFF7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369"/>
              <a:ext cx="288" cy="1097"/>
            </a:xfrm>
            <a:custGeom>
              <a:avLst/>
              <a:gdLst>
                <a:gd name="T0" fmla="*/ 283 w 288"/>
                <a:gd name="T1" fmla="*/ 1097 h 1097"/>
                <a:gd name="T2" fmla="*/ 286 w 288"/>
                <a:gd name="T3" fmla="*/ 1091 h 1097"/>
                <a:gd name="T4" fmla="*/ 8 w 288"/>
                <a:gd name="T5" fmla="*/ 0 h 1097"/>
                <a:gd name="T6" fmla="*/ 0 w 288"/>
                <a:gd name="T7" fmla="*/ 2 h 1097"/>
                <a:gd name="T8" fmla="*/ 277 w 288"/>
                <a:gd name="T9" fmla="*/ 1093 h 1097"/>
                <a:gd name="T10" fmla="*/ 283 w 288"/>
                <a:gd name="T11" fmla="*/ 1097 h 1097"/>
                <a:gd name="T12" fmla="*/ 283 w 288"/>
                <a:gd name="T13" fmla="*/ 1097 h 1097"/>
                <a:gd name="T14" fmla="*/ 288 w 288"/>
                <a:gd name="T15" fmla="*/ 1095 h 1097"/>
                <a:gd name="T16" fmla="*/ 286 w 288"/>
                <a:gd name="T17" fmla="*/ 1091 h 1097"/>
                <a:gd name="T18" fmla="*/ 283 w 288"/>
                <a:gd name="T19" fmla="*/ 1097 h 10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1097"/>
                <a:gd name="T32" fmla="*/ 288 w 288"/>
                <a:gd name="T33" fmla="*/ 1097 h 10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1097">
                  <a:moveTo>
                    <a:pt x="283" y="1097"/>
                  </a:moveTo>
                  <a:lnTo>
                    <a:pt x="286" y="1091"/>
                  </a:lnTo>
                  <a:lnTo>
                    <a:pt x="8" y="0"/>
                  </a:lnTo>
                  <a:lnTo>
                    <a:pt x="0" y="2"/>
                  </a:lnTo>
                  <a:lnTo>
                    <a:pt x="277" y="1093"/>
                  </a:lnTo>
                  <a:lnTo>
                    <a:pt x="283" y="1097"/>
                  </a:lnTo>
                  <a:lnTo>
                    <a:pt x="288" y="1095"/>
                  </a:lnTo>
                  <a:lnTo>
                    <a:pt x="286" y="1091"/>
                  </a:lnTo>
                  <a:lnTo>
                    <a:pt x="283" y="10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30">
              <a:extLst>
                <a:ext uri="{FF2B5EF4-FFF2-40B4-BE49-F238E27FC236}">
                  <a16:creationId xmlns:a16="http://schemas.microsoft.com/office/drawing/2014/main" id="{C82B8A62-7ACE-4B52-8896-4804F4DF5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457"/>
              <a:ext cx="1567" cy="406"/>
            </a:xfrm>
            <a:custGeom>
              <a:avLst/>
              <a:gdLst>
                <a:gd name="T0" fmla="*/ 0 w 1567"/>
                <a:gd name="T1" fmla="*/ 402 h 406"/>
                <a:gd name="T2" fmla="*/ 6 w 1567"/>
                <a:gd name="T3" fmla="*/ 406 h 406"/>
                <a:gd name="T4" fmla="*/ 1567 w 1567"/>
                <a:gd name="T5" fmla="*/ 9 h 406"/>
                <a:gd name="T6" fmla="*/ 1565 w 1567"/>
                <a:gd name="T7" fmla="*/ 0 h 406"/>
                <a:gd name="T8" fmla="*/ 4 w 1567"/>
                <a:gd name="T9" fmla="*/ 397 h 406"/>
                <a:gd name="T10" fmla="*/ 0 w 1567"/>
                <a:gd name="T11" fmla="*/ 402 h 406"/>
                <a:gd name="T12" fmla="*/ 0 w 1567"/>
                <a:gd name="T13" fmla="*/ 402 h 406"/>
                <a:gd name="T14" fmla="*/ 2 w 1567"/>
                <a:gd name="T15" fmla="*/ 406 h 406"/>
                <a:gd name="T16" fmla="*/ 6 w 1567"/>
                <a:gd name="T17" fmla="*/ 406 h 406"/>
                <a:gd name="T18" fmla="*/ 0 w 1567"/>
                <a:gd name="T19" fmla="*/ 402 h 4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7"/>
                <a:gd name="T31" fmla="*/ 0 h 406"/>
                <a:gd name="T32" fmla="*/ 1567 w 1567"/>
                <a:gd name="T33" fmla="*/ 406 h 4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7" h="406">
                  <a:moveTo>
                    <a:pt x="0" y="402"/>
                  </a:moveTo>
                  <a:lnTo>
                    <a:pt x="6" y="406"/>
                  </a:lnTo>
                  <a:lnTo>
                    <a:pt x="1567" y="9"/>
                  </a:lnTo>
                  <a:lnTo>
                    <a:pt x="1565" y="0"/>
                  </a:lnTo>
                  <a:lnTo>
                    <a:pt x="4" y="397"/>
                  </a:lnTo>
                  <a:lnTo>
                    <a:pt x="0" y="402"/>
                  </a:lnTo>
                  <a:lnTo>
                    <a:pt x="2" y="406"/>
                  </a:lnTo>
                  <a:lnTo>
                    <a:pt x="6" y="406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31">
              <a:extLst>
                <a:ext uri="{FF2B5EF4-FFF2-40B4-BE49-F238E27FC236}">
                  <a16:creationId xmlns:a16="http://schemas.microsoft.com/office/drawing/2014/main" id="{33BBB74D-C514-4742-9D3A-49B0C352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" y="1766"/>
              <a:ext cx="288" cy="1093"/>
            </a:xfrm>
            <a:custGeom>
              <a:avLst/>
              <a:gdLst>
                <a:gd name="T0" fmla="*/ 0 w 288"/>
                <a:gd name="T1" fmla="*/ 2 h 1093"/>
                <a:gd name="T2" fmla="*/ 278 w 288"/>
                <a:gd name="T3" fmla="*/ 1093 h 1093"/>
                <a:gd name="T4" fmla="*/ 288 w 288"/>
                <a:gd name="T5" fmla="*/ 1092 h 1093"/>
                <a:gd name="T6" fmla="*/ 9 w 288"/>
                <a:gd name="T7" fmla="*/ 0 h 1093"/>
                <a:gd name="T8" fmla="*/ 0 w 288"/>
                <a:gd name="T9" fmla="*/ 2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093"/>
                <a:gd name="T17" fmla="*/ 288 w 288"/>
                <a:gd name="T18" fmla="*/ 1093 h 10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093">
                  <a:moveTo>
                    <a:pt x="0" y="2"/>
                  </a:moveTo>
                  <a:lnTo>
                    <a:pt x="278" y="1093"/>
                  </a:lnTo>
                  <a:lnTo>
                    <a:pt x="288" y="1092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32">
              <a:extLst>
                <a:ext uri="{FF2B5EF4-FFF2-40B4-BE49-F238E27FC236}">
                  <a16:creationId xmlns:a16="http://schemas.microsoft.com/office/drawing/2014/main" id="{A264AF29-5B99-48B1-88A7-69A8DD35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754"/>
              <a:ext cx="102" cy="102"/>
            </a:xfrm>
            <a:custGeom>
              <a:avLst/>
              <a:gdLst>
                <a:gd name="T0" fmla="*/ 102 w 102"/>
                <a:gd name="T1" fmla="*/ 102 h 102"/>
                <a:gd name="T2" fmla="*/ 102 w 102"/>
                <a:gd name="T3" fmla="*/ 102 h 102"/>
                <a:gd name="T4" fmla="*/ 102 w 102"/>
                <a:gd name="T5" fmla="*/ 90 h 102"/>
                <a:gd name="T6" fmla="*/ 100 w 102"/>
                <a:gd name="T7" fmla="*/ 81 h 102"/>
                <a:gd name="T8" fmla="*/ 98 w 102"/>
                <a:gd name="T9" fmla="*/ 71 h 102"/>
                <a:gd name="T10" fmla="*/ 94 w 102"/>
                <a:gd name="T11" fmla="*/ 61 h 102"/>
                <a:gd name="T12" fmla="*/ 85 w 102"/>
                <a:gd name="T13" fmla="*/ 44 h 102"/>
                <a:gd name="T14" fmla="*/ 71 w 102"/>
                <a:gd name="T15" fmla="*/ 31 h 102"/>
                <a:gd name="T16" fmla="*/ 58 w 102"/>
                <a:gd name="T17" fmla="*/ 17 h 102"/>
                <a:gd name="T18" fmla="*/ 41 w 102"/>
                <a:gd name="T19" fmla="*/ 8 h 102"/>
                <a:gd name="T20" fmla="*/ 29 w 102"/>
                <a:gd name="T21" fmla="*/ 4 h 102"/>
                <a:gd name="T22" fmla="*/ 20 w 102"/>
                <a:gd name="T23" fmla="*/ 2 h 102"/>
                <a:gd name="T24" fmla="*/ 10 w 102"/>
                <a:gd name="T25" fmla="*/ 0 h 102"/>
                <a:gd name="T26" fmla="*/ 0 w 102"/>
                <a:gd name="T27" fmla="*/ 0 h 102"/>
                <a:gd name="T28" fmla="*/ 0 w 102"/>
                <a:gd name="T29" fmla="*/ 10 h 102"/>
                <a:gd name="T30" fmla="*/ 10 w 102"/>
                <a:gd name="T31" fmla="*/ 10 h 102"/>
                <a:gd name="T32" fmla="*/ 18 w 102"/>
                <a:gd name="T33" fmla="*/ 11 h 102"/>
                <a:gd name="T34" fmla="*/ 27 w 102"/>
                <a:gd name="T35" fmla="*/ 13 h 102"/>
                <a:gd name="T36" fmla="*/ 37 w 102"/>
                <a:gd name="T37" fmla="*/ 17 h 102"/>
                <a:gd name="T38" fmla="*/ 52 w 102"/>
                <a:gd name="T39" fmla="*/ 25 h 102"/>
                <a:gd name="T40" fmla="*/ 66 w 102"/>
                <a:gd name="T41" fmla="*/ 36 h 102"/>
                <a:gd name="T42" fmla="*/ 77 w 102"/>
                <a:gd name="T43" fmla="*/ 50 h 102"/>
                <a:gd name="T44" fmla="*/ 87 w 102"/>
                <a:gd name="T45" fmla="*/ 65 h 102"/>
                <a:gd name="T46" fmla="*/ 89 w 102"/>
                <a:gd name="T47" fmla="*/ 75 h 102"/>
                <a:gd name="T48" fmla="*/ 92 w 102"/>
                <a:gd name="T49" fmla="*/ 82 h 102"/>
                <a:gd name="T50" fmla="*/ 92 w 102"/>
                <a:gd name="T51" fmla="*/ 92 h 102"/>
                <a:gd name="T52" fmla="*/ 94 w 102"/>
                <a:gd name="T53" fmla="*/ 102 h 102"/>
                <a:gd name="T54" fmla="*/ 94 w 102"/>
                <a:gd name="T55" fmla="*/ 102 h 102"/>
                <a:gd name="T56" fmla="*/ 102 w 102"/>
                <a:gd name="T57" fmla="*/ 102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2"/>
                <a:gd name="T89" fmla="*/ 102 w 102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2">
                  <a:moveTo>
                    <a:pt x="102" y="102"/>
                  </a:moveTo>
                  <a:lnTo>
                    <a:pt x="102" y="102"/>
                  </a:lnTo>
                  <a:lnTo>
                    <a:pt x="102" y="90"/>
                  </a:lnTo>
                  <a:lnTo>
                    <a:pt x="100" y="81"/>
                  </a:lnTo>
                  <a:lnTo>
                    <a:pt x="98" y="71"/>
                  </a:lnTo>
                  <a:lnTo>
                    <a:pt x="94" y="61"/>
                  </a:lnTo>
                  <a:lnTo>
                    <a:pt x="85" y="44"/>
                  </a:lnTo>
                  <a:lnTo>
                    <a:pt x="71" y="31"/>
                  </a:lnTo>
                  <a:lnTo>
                    <a:pt x="58" y="17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8" y="11"/>
                  </a:lnTo>
                  <a:lnTo>
                    <a:pt x="27" y="13"/>
                  </a:lnTo>
                  <a:lnTo>
                    <a:pt x="37" y="17"/>
                  </a:lnTo>
                  <a:lnTo>
                    <a:pt x="52" y="25"/>
                  </a:lnTo>
                  <a:lnTo>
                    <a:pt x="66" y="36"/>
                  </a:lnTo>
                  <a:lnTo>
                    <a:pt x="77" y="50"/>
                  </a:lnTo>
                  <a:lnTo>
                    <a:pt x="87" y="65"/>
                  </a:lnTo>
                  <a:lnTo>
                    <a:pt x="89" y="75"/>
                  </a:lnTo>
                  <a:lnTo>
                    <a:pt x="92" y="82"/>
                  </a:lnTo>
                  <a:lnTo>
                    <a:pt x="92" y="92"/>
                  </a:lnTo>
                  <a:lnTo>
                    <a:pt x="94" y="102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33">
              <a:extLst>
                <a:ext uri="{FF2B5EF4-FFF2-40B4-BE49-F238E27FC236}">
                  <a16:creationId xmlns:a16="http://schemas.microsoft.com/office/drawing/2014/main" id="{FFE44FE1-F27C-483A-83E6-2AB9C560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856"/>
              <a:ext cx="102" cy="99"/>
            </a:xfrm>
            <a:custGeom>
              <a:avLst/>
              <a:gdLst>
                <a:gd name="T0" fmla="*/ 0 w 102"/>
                <a:gd name="T1" fmla="*/ 99 h 99"/>
                <a:gd name="T2" fmla="*/ 0 w 102"/>
                <a:gd name="T3" fmla="*/ 99 h 99"/>
                <a:gd name="T4" fmla="*/ 10 w 102"/>
                <a:gd name="T5" fmla="*/ 99 h 99"/>
                <a:gd name="T6" fmla="*/ 20 w 102"/>
                <a:gd name="T7" fmla="*/ 97 h 99"/>
                <a:gd name="T8" fmla="*/ 29 w 102"/>
                <a:gd name="T9" fmla="*/ 96 h 99"/>
                <a:gd name="T10" fmla="*/ 41 w 102"/>
                <a:gd name="T11" fmla="*/ 92 h 99"/>
                <a:gd name="T12" fmla="*/ 58 w 102"/>
                <a:gd name="T13" fmla="*/ 82 h 99"/>
                <a:gd name="T14" fmla="*/ 71 w 102"/>
                <a:gd name="T15" fmla="*/ 71 h 99"/>
                <a:gd name="T16" fmla="*/ 85 w 102"/>
                <a:gd name="T17" fmla="*/ 55 h 99"/>
                <a:gd name="T18" fmla="*/ 94 w 102"/>
                <a:gd name="T19" fmla="*/ 38 h 99"/>
                <a:gd name="T20" fmla="*/ 98 w 102"/>
                <a:gd name="T21" fmla="*/ 28 h 99"/>
                <a:gd name="T22" fmla="*/ 100 w 102"/>
                <a:gd name="T23" fmla="*/ 19 h 99"/>
                <a:gd name="T24" fmla="*/ 102 w 102"/>
                <a:gd name="T25" fmla="*/ 9 h 99"/>
                <a:gd name="T26" fmla="*/ 102 w 102"/>
                <a:gd name="T27" fmla="*/ 0 h 99"/>
                <a:gd name="T28" fmla="*/ 94 w 102"/>
                <a:gd name="T29" fmla="*/ 0 h 99"/>
                <a:gd name="T30" fmla="*/ 92 w 102"/>
                <a:gd name="T31" fmla="*/ 9 h 99"/>
                <a:gd name="T32" fmla="*/ 92 w 102"/>
                <a:gd name="T33" fmla="*/ 17 h 99"/>
                <a:gd name="T34" fmla="*/ 89 w 102"/>
                <a:gd name="T35" fmla="*/ 26 h 99"/>
                <a:gd name="T36" fmla="*/ 87 w 102"/>
                <a:gd name="T37" fmla="*/ 34 h 99"/>
                <a:gd name="T38" fmla="*/ 77 w 102"/>
                <a:gd name="T39" fmla="*/ 51 h 99"/>
                <a:gd name="T40" fmla="*/ 66 w 102"/>
                <a:gd name="T41" fmla="*/ 65 h 99"/>
                <a:gd name="T42" fmla="*/ 52 w 102"/>
                <a:gd name="T43" fmla="*/ 76 h 99"/>
                <a:gd name="T44" fmla="*/ 37 w 102"/>
                <a:gd name="T45" fmla="*/ 84 h 99"/>
                <a:gd name="T46" fmla="*/ 27 w 102"/>
                <a:gd name="T47" fmla="*/ 88 h 99"/>
                <a:gd name="T48" fmla="*/ 18 w 102"/>
                <a:gd name="T49" fmla="*/ 90 h 99"/>
                <a:gd name="T50" fmla="*/ 10 w 102"/>
                <a:gd name="T51" fmla="*/ 92 h 99"/>
                <a:gd name="T52" fmla="*/ 0 w 102"/>
                <a:gd name="T53" fmla="*/ 92 h 99"/>
                <a:gd name="T54" fmla="*/ 0 w 102"/>
                <a:gd name="T55" fmla="*/ 92 h 99"/>
                <a:gd name="T56" fmla="*/ 0 w 102"/>
                <a:gd name="T57" fmla="*/ 99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99"/>
                <a:gd name="T89" fmla="*/ 102 w 102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99">
                  <a:moveTo>
                    <a:pt x="0" y="99"/>
                  </a:moveTo>
                  <a:lnTo>
                    <a:pt x="0" y="99"/>
                  </a:lnTo>
                  <a:lnTo>
                    <a:pt x="10" y="99"/>
                  </a:lnTo>
                  <a:lnTo>
                    <a:pt x="20" y="97"/>
                  </a:lnTo>
                  <a:lnTo>
                    <a:pt x="29" y="96"/>
                  </a:lnTo>
                  <a:lnTo>
                    <a:pt x="41" y="92"/>
                  </a:lnTo>
                  <a:lnTo>
                    <a:pt x="58" y="82"/>
                  </a:lnTo>
                  <a:lnTo>
                    <a:pt x="71" y="71"/>
                  </a:lnTo>
                  <a:lnTo>
                    <a:pt x="85" y="55"/>
                  </a:lnTo>
                  <a:lnTo>
                    <a:pt x="94" y="38"/>
                  </a:lnTo>
                  <a:lnTo>
                    <a:pt x="98" y="28"/>
                  </a:lnTo>
                  <a:lnTo>
                    <a:pt x="100" y="19"/>
                  </a:lnTo>
                  <a:lnTo>
                    <a:pt x="102" y="9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2" y="9"/>
                  </a:lnTo>
                  <a:lnTo>
                    <a:pt x="92" y="17"/>
                  </a:lnTo>
                  <a:lnTo>
                    <a:pt x="89" y="26"/>
                  </a:lnTo>
                  <a:lnTo>
                    <a:pt x="87" y="34"/>
                  </a:lnTo>
                  <a:lnTo>
                    <a:pt x="77" y="51"/>
                  </a:lnTo>
                  <a:lnTo>
                    <a:pt x="66" y="65"/>
                  </a:lnTo>
                  <a:lnTo>
                    <a:pt x="52" y="76"/>
                  </a:lnTo>
                  <a:lnTo>
                    <a:pt x="37" y="84"/>
                  </a:lnTo>
                  <a:lnTo>
                    <a:pt x="27" y="88"/>
                  </a:lnTo>
                  <a:lnTo>
                    <a:pt x="18" y="90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34">
              <a:extLst>
                <a:ext uri="{FF2B5EF4-FFF2-40B4-BE49-F238E27FC236}">
                  <a16:creationId xmlns:a16="http://schemas.microsoft.com/office/drawing/2014/main" id="{2F7EB909-8186-4C56-8593-7ED811875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856"/>
              <a:ext cx="103" cy="99"/>
            </a:xfrm>
            <a:custGeom>
              <a:avLst/>
              <a:gdLst>
                <a:gd name="T0" fmla="*/ 0 w 103"/>
                <a:gd name="T1" fmla="*/ 0 h 99"/>
                <a:gd name="T2" fmla="*/ 0 w 103"/>
                <a:gd name="T3" fmla="*/ 0 h 99"/>
                <a:gd name="T4" fmla="*/ 0 w 103"/>
                <a:gd name="T5" fmla="*/ 9 h 99"/>
                <a:gd name="T6" fmla="*/ 2 w 103"/>
                <a:gd name="T7" fmla="*/ 19 h 99"/>
                <a:gd name="T8" fmla="*/ 3 w 103"/>
                <a:gd name="T9" fmla="*/ 28 h 99"/>
                <a:gd name="T10" fmla="*/ 7 w 103"/>
                <a:gd name="T11" fmla="*/ 38 h 99"/>
                <a:gd name="T12" fmla="*/ 17 w 103"/>
                <a:gd name="T13" fmla="*/ 55 h 99"/>
                <a:gd name="T14" fmla="*/ 30 w 103"/>
                <a:gd name="T15" fmla="*/ 71 h 99"/>
                <a:gd name="T16" fmla="*/ 46 w 103"/>
                <a:gd name="T17" fmla="*/ 82 h 99"/>
                <a:gd name="T18" fmla="*/ 63 w 103"/>
                <a:gd name="T19" fmla="*/ 92 h 99"/>
                <a:gd name="T20" fmla="*/ 73 w 103"/>
                <a:gd name="T21" fmla="*/ 96 h 99"/>
                <a:gd name="T22" fmla="*/ 82 w 103"/>
                <a:gd name="T23" fmla="*/ 97 h 99"/>
                <a:gd name="T24" fmla="*/ 92 w 103"/>
                <a:gd name="T25" fmla="*/ 99 h 99"/>
                <a:gd name="T26" fmla="*/ 103 w 103"/>
                <a:gd name="T27" fmla="*/ 99 h 99"/>
                <a:gd name="T28" fmla="*/ 103 w 103"/>
                <a:gd name="T29" fmla="*/ 92 h 99"/>
                <a:gd name="T30" fmla="*/ 94 w 103"/>
                <a:gd name="T31" fmla="*/ 92 h 99"/>
                <a:gd name="T32" fmla="*/ 84 w 103"/>
                <a:gd name="T33" fmla="*/ 90 h 99"/>
                <a:gd name="T34" fmla="*/ 75 w 103"/>
                <a:gd name="T35" fmla="*/ 88 h 99"/>
                <a:gd name="T36" fmla="*/ 67 w 103"/>
                <a:gd name="T37" fmla="*/ 84 h 99"/>
                <a:gd name="T38" fmla="*/ 50 w 103"/>
                <a:gd name="T39" fmla="*/ 76 h 99"/>
                <a:gd name="T40" fmla="*/ 36 w 103"/>
                <a:gd name="T41" fmla="*/ 65 h 99"/>
                <a:gd name="T42" fmla="*/ 25 w 103"/>
                <a:gd name="T43" fmla="*/ 51 h 99"/>
                <a:gd name="T44" fmla="*/ 15 w 103"/>
                <a:gd name="T45" fmla="*/ 34 h 99"/>
                <a:gd name="T46" fmla="*/ 13 w 103"/>
                <a:gd name="T47" fmla="*/ 26 h 99"/>
                <a:gd name="T48" fmla="*/ 11 w 103"/>
                <a:gd name="T49" fmla="*/ 17 h 99"/>
                <a:gd name="T50" fmla="*/ 9 w 103"/>
                <a:gd name="T51" fmla="*/ 9 h 99"/>
                <a:gd name="T52" fmla="*/ 9 w 103"/>
                <a:gd name="T53" fmla="*/ 0 h 99"/>
                <a:gd name="T54" fmla="*/ 9 w 103"/>
                <a:gd name="T55" fmla="*/ 0 h 99"/>
                <a:gd name="T56" fmla="*/ 0 w 103"/>
                <a:gd name="T57" fmla="*/ 0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99"/>
                <a:gd name="T89" fmla="*/ 103 w 103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9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" y="19"/>
                  </a:lnTo>
                  <a:lnTo>
                    <a:pt x="3" y="28"/>
                  </a:lnTo>
                  <a:lnTo>
                    <a:pt x="7" y="38"/>
                  </a:lnTo>
                  <a:lnTo>
                    <a:pt x="17" y="55"/>
                  </a:lnTo>
                  <a:lnTo>
                    <a:pt x="30" y="71"/>
                  </a:lnTo>
                  <a:lnTo>
                    <a:pt x="46" y="82"/>
                  </a:lnTo>
                  <a:lnTo>
                    <a:pt x="63" y="92"/>
                  </a:lnTo>
                  <a:lnTo>
                    <a:pt x="73" y="96"/>
                  </a:lnTo>
                  <a:lnTo>
                    <a:pt x="82" y="97"/>
                  </a:lnTo>
                  <a:lnTo>
                    <a:pt x="92" y="99"/>
                  </a:lnTo>
                  <a:lnTo>
                    <a:pt x="103" y="99"/>
                  </a:lnTo>
                  <a:lnTo>
                    <a:pt x="103" y="92"/>
                  </a:lnTo>
                  <a:lnTo>
                    <a:pt x="94" y="92"/>
                  </a:lnTo>
                  <a:lnTo>
                    <a:pt x="84" y="90"/>
                  </a:lnTo>
                  <a:lnTo>
                    <a:pt x="75" y="88"/>
                  </a:lnTo>
                  <a:lnTo>
                    <a:pt x="67" y="84"/>
                  </a:lnTo>
                  <a:lnTo>
                    <a:pt x="50" y="76"/>
                  </a:lnTo>
                  <a:lnTo>
                    <a:pt x="36" y="65"/>
                  </a:lnTo>
                  <a:lnTo>
                    <a:pt x="25" y="51"/>
                  </a:lnTo>
                  <a:lnTo>
                    <a:pt x="15" y="34"/>
                  </a:lnTo>
                  <a:lnTo>
                    <a:pt x="13" y="26"/>
                  </a:lnTo>
                  <a:lnTo>
                    <a:pt x="11" y="17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35">
              <a:extLst>
                <a:ext uri="{FF2B5EF4-FFF2-40B4-BE49-F238E27FC236}">
                  <a16:creationId xmlns:a16="http://schemas.microsoft.com/office/drawing/2014/main" id="{41E5D442-E93C-452D-8CD5-F09676EB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754"/>
              <a:ext cx="103" cy="102"/>
            </a:xfrm>
            <a:custGeom>
              <a:avLst/>
              <a:gdLst>
                <a:gd name="T0" fmla="*/ 103 w 103"/>
                <a:gd name="T1" fmla="*/ 0 h 102"/>
                <a:gd name="T2" fmla="*/ 103 w 103"/>
                <a:gd name="T3" fmla="*/ 0 h 102"/>
                <a:gd name="T4" fmla="*/ 92 w 103"/>
                <a:gd name="T5" fmla="*/ 0 h 102"/>
                <a:gd name="T6" fmla="*/ 82 w 103"/>
                <a:gd name="T7" fmla="*/ 2 h 102"/>
                <a:gd name="T8" fmla="*/ 73 w 103"/>
                <a:gd name="T9" fmla="*/ 4 h 102"/>
                <a:gd name="T10" fmla="*/ 63 w 103"/>
                <a:gd name="T11" fmla="*/ 8 h 102"/>
                <a:gd name="T12" fmla="*/ 46 w 103"/>
                <a:gd name="T13" fmla="*/ 17 h 102"/>
                <a:gd name="T14" fmla="*/ 30 w 103"/>
                <a:gd name="T15" fmla="*/ 31 h 102"/>
                <a:gd name="T16" fmla="*/ 17 w 103"/>
                <a:gd name="T17" fmla="*/ 44 h 102"/>
                <a:gd name="T18" fmla="*/ 7 w 103"/>
                <a:gd name="T19" fmla="*/ 61 h 102"/>
                <a:gd name="T20" fmla="*/ 3 w 103"/>
                <a:gd name="T21" fmla="*/ 71 h 102"/>
                <a:gd name="T22" fmla="*/ 2 w 103"/>
                <a:gd name="T23" fmla="*/ 81 h 102"/>
                <a:gd name="T24" fmla="*/ 0 w 103"/>
                <a:gd name="T25" fmla="*/ 90 h 102"/>
                <a:gd name="T26" fmla="*/ 0 w 103"/>
                <a:gd name="T27" fmla="*/ 102 h 102"/>
                <a:gd name="T28" fmla="*/ 9 w 103"/>
                <a:gd name="T29" fmla="*/ 102 h 102"/>
                <a:gd name="T30" fmla="*/ 9 w 103"/>
                <a:gd name="T31" fmla="*/ 92 h 102"/>
                <a:gd name="T32" fmla="*/ 11 w 103"/>
                <a:gd name="T33" fmla="*/ 82 h 102"/>
                <a:gd name="T34" fmla="*/ 13 w 103"/>
                <a:gd name="T35" fmla="*/ 75 h 102"/>
                <a:gd name="T36" fmla="*/ 15 w 103"/>
                <a:gd name="T37" fmla="*/ 65 h 102"/>
                <a:gd name="T38" fmla="*/ 25 w 103"/>
                <a:gd name="T39" fmla="*/ 50 h 102"/>
                <a:gd name="T40" fmla="*/ 36 w 103"/>
                <a:gd name="T41" fmla="*/ 36 h 102"/>
                <a:gd name="T42" fmla="*/ 50 w 103"/>
                <a:gd name="T43" fmla="*/ 25 h 102"/>
                <a:gd name="T44" fmla="*/ 67 w 103"/>
                <a:gd name="T45" fmla="*/ 17 h 102"/>
                <a:gd name="T46" fmla="*/ 75 w 103"/>
                <a:gd name="T47" fmla="*/ 13 h 102"/>
                <a:gd name="T48" fmla="*/ 84 w 103"/>
                <a:gd name="T49" fmla="*/ 11 h 102"/>
                <a:gd name="T50" fmla="*/ 94 w 103"/>
                <a:gd name="T51" fmla="*/ 10 h 102"/>
                <a:gd name="T52" fmla="*/ 103 w 103"/>
                <a:gd name="T53" fmla="*/ 10 h 102"/>
                <a:gd name="T54" fmla="*/ 103 w 103"/>
                <a:gd name="T55" fmla="*/ 10 h 102"/>
                <a:gd name="T56" fmla="*/ 103 w 103"/>
                <a:gd name="T57" fmla="*/ 0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02"/>
                <a:gd name="T89" fmla="*/ 103 w 103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02">
                  <a:moveTo>
                    <a:pt x="103" y="0"/>
                  </a:moveTo>
                  <a:lnTo>
                    <a:pt x="103" y="0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46" y="17"/>
                  </a:lnTo>
                  <a:lnTo>
                    <a:pt x="30" y="31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9" y="102"/>
                  </a:lnTo>
                  <a:lnTo>
                    <a:pt x="9" y="92"/>
                  </a:lnTo>
                  <a:lnTo>
                    <a:pt x="11" y="82"/>
                  </a:lnTo>
                  <a:lnTo>
                    <a:pt x="13" y="75"/>
                  </a:lnTo>
                  <a:lnTo>
                    <a:pt x="15" y="65"/>
                  </a:lnTo>
                  <a:lnTo>
                    <a:pt x="25" y="50"/>
                  </a:lnTo>
                  <a:lnTo>
                    <a:pt x="36" y="36"/>
                  </a:lnTo>
                  <a:lnTo>
                    <a:pt x="50" y="25"/>
                  </a:lnTo>
                  <a:lnTo>
                    <a:pt x="67" y="17"/>
                  </a:lnTo>
                  <a:lnTo>
                    <a:pt x="75" y="13"/>
                  </a:lnTo>
                  <a:lnTo>
                    <a:pt x="84" y="11"/>
                  </a:lnTo>
                  <a:lnTo>
                    <a:pt x="94" y="10"/>
                  </a:lnTo>
                  <a:lnTo>
                    <a:pt x="103" y="1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36">
              <a:extLst>
                <a:ext uri="{FF2B5EF4-FFF2-40B4-BE49-F238E27FC236}">
                  <a16:creationId xmlns:a16="http://schemas.microsoft.com/office/drawing/2014/main" id="{2AFE5457-907D-4517-A357-2360F460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558"/>
              <a:ext cx="102" cy="100"/>
            </a:xfrm>
            <a:custGeom>
              <a:avLst/>
              <a:gdLst>
                <a:gd name="T0" fmla="*/ 102 w 102"/>
                <a:gd name="T1" fmla="*/ 100 h 100"/>
                <a:gd name="T2" fmla="*/ 102 w 102"/>
                <a:gd name="T3" fmla="*/ 100 h 100"/>
                <a:gd name="T4" fmla="*/ 102 w 102"/>
                <a:gd name="T5" fmla="*/ 90 h 100"/>
                <a:gd name="T6" fmla="*/ 100 w 102"/>
                <a:gd name="T7" fmla="*/ 81 h 100"/>
                <a:gd name="T8" fmla="*/ 98 w 102"/>
                <a:gd name="T9" fmla="*/ 71 h 100"/>
                <a:gd name="T10" fmla="*/ 94 w 102"/>
                <a:gd name="T11" fmla="*/ 62 h 100"/>
                <a:gd name="T12" fmla="*/ 84 w 102"/>
                <a:gd name="T13" fmla="*/ 44 h 100"/>
                <a:gd name="T14" fmla="*/ 73 w 102"/>
                <a:gd name="T15" fmla="*/ 29 h 100"/>
                <a:gd name="T16" fmla="*/ 57 w 102"/>
                <a:gd name="T17" fmla="*/ 17 h 100"/>
                <a:gd name="T18" fmla="*/ 40 w 102"/>
                <a:gd name="T19" fmla="*/ 8 h 100"/>
                <a:gd name="T20" fmla="*/ 31 w 102"/>
                <a:gd name="T21" fmla="*/ 4 h 100"/>
                <a:gd name="T22" fmla="*/ 19 w 102"/>
                <a:gd name="T23" fmla="*/ 2 h 100"/>
                <a:gd name="T24" fmla="*/ 9 w 102"/>
                <a:gd name="T25" fmla="*/ 0 h 100"/>
                <a:gd name="T26" fmla="*/ 0 w 102"/>
                <a:gd name="T27" fmla="*/ 0 h 100"/>
                <a:gd name="T28" fmla="*/ 0 w 102"/>
                <a:gd name="T29" fmla="*/ 8 h 100"/>
                <a:gd name="T30" fmla="*/ 9 w 102"/>
                <a:gd name="T31" fmla="*/ 10 h 100"/>
                <a:gd name="T32" fmla="*/ 19 w 102"/>
                <a:gd name="T33" fmla="*/ 10 h 100"/>
                <a:gd name="T34" fmla="*/ 27 w 102"/>
                <a:gd name="T35" fmla="*/ 12 h 100"/>
                <a:gd name="T36" fmla="*/ 36 w 102"/>
                <a:gd name="T37" fmla="*/ 16 h 100"/>
                <a:gd name="T38" fmla="*/ 52 w 102"/>
                <a:gd name="T39" fmla="*/ 23 h 100"/>
                <a:gd name="T40" fmla="*/ 65 w 102"/>
                <a:gd name="T41" fmla="*/ 35 h 100"/>
                <a:gd name="T42" fmla="*/ 77 w 102"/>
                <a:gd name="T43" fmla="*/ 48 h 100"/>
                <a:gd name="T44" fmla="*/ 86 w 102"/>
                <a:gd name="T45" fmla="*/ 65 h 100"/>
                <a:gd name="T46" fmla="*/ 88 w 102"/>
                <a:gd name="T47" fmla="*/ 73 h 100"/>
                <a:gd name="T48" fmla="*/ 92 w 102"/>
                <a:gd name="T49" fmla="*/ 83 h 100"/>
                <a:gd name="T50" fmla="*/ 92 w 102"/>
                <a:gd name="T51" fmla="*/ 90 h 100"/>
                <a:gd name="T52" fmla="*/ 94 w 102"/>
                <a:gd name="T53" fmla="*/ 100 h 100"/>
                <a:gd name="T54" fmla="*/ 94 w 102"/>
                <a:gd name="T55" fmla="*/ 100 h 100"/>
                <a:gd name="T56" fmla="*/ 102 w 102"/>
                <a:gd name="T57" fmla="*/ 10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0"/>
                <a:gd name="T89" fmla="*/ 102 w 102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0">
                  <a:moveTo>
                    <a:pt x="102" y="100"/>
                  </a:moveTo>
                  <a:lnTo>
                    <a:pt x="102" y="100"/>
                  </a:lnTo>
                  <a:lnTo>
                    <a:pt x="102" y="90"/>
                  </a:lnTo>
                  <a:lnTo>
                    <a:pt x="100" y="81"/>
                  </a:lnTo>
                  <a:lnTo>
                    <a:pt x="98" y="71"/>
                  </a:lnTo>
                  <a:lnTo>
                    <a:pt x="94" y="62"/>
                  </a:lnTo>
                  <a:lnTo>
                    <a:pt x="84" y="44"/>
                  </a:lnTo>
                  <a:lnTo>
                    <a:pt x="73" y="29"/>
                  </a:lnTo>
                  <a:lnTo>
                    <a:pt x="57" y="17"/>
                  </a:lnTo>
                  <a:lnTo>
                    <a:pt x="40" y="8"/>
                  </a:lnTo>
                  <a:lnTo>
                    <a:pt x="31" y="4"/>
                  </a:lnTo>
                  <a:lnTo>
                    <a:pt x="1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27" y="12"/>
                  </a:lnTo>
                  <a:lnTo>
                    <a:pt x="36" y="16"/>
                  </a:lnTo>
                  <a:lnTo>
                    <a:pt x="52" y="23"/>
                  </a:lnTo>
                  <a:lnTo>
                    <a:pt x="65" y="35"/>
                  </a:lnTo>
                  <a:lnTo>
                    <a:pt x="77" y="48"/>
                  </a:lnTo>
                  <a:lnTo>
                    <a:pt x="86" y="65"/>
                  </a:lnTo>
                  <a:lnTo>
                    <a:pt x="88" y="73"/>
                  </a:lnTo>
                  <a:lnTo>
                    <a:pt x="92" y="83"/>
                  </a:lnTo>
                  <a:lnTo>
                    <a:pt x="92" y="90"/>
                  </a:lnTo>
                  <a:lnTo>
                    <a:pt x="94" y="100"/>
                  </a:lnTo>
                  <a:lnTo>
                    <a:pt x="102" y="1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37">
              <a:extLst>
                <a:ext uri="{FF2B5EF4-FFF2-40B4-BE49-F238E27FC236}">
                  <a16:creationId xmlns:a16="http://schemas.microsoft.com/office/drawing/2014/main" id="{79DCD96D-603C-41D6-9A62-DBD63F40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58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9 w 102"/>
                <a:gd name="T5" fmla="*/ 102 h 102"/>
                <a:gd name="T6" fmla="*/ 19 w 102"/>
                <a:gd name="T7" fmla="*/ 100 h 102"/>
                <a:gd name="T8" fmla="*/ 31 w 102"/>
                <a:gd name="T9" fmla="*/ 98 h 102"/>
                <a:gd name="T10" fmla="*/ 40 w 102"/>
                <a:gd name="T11" fmla="*/ 94 h 102"/>
                <a:gd name="T12" fmla="*/ 57 w 102"/>
                <a:gd name="T13" fmla="*/ 84 h 102"/>
                <a:gd name="T14" fmla="*/ 73 w 102"/>
                <a:gd name="T15" fmla="*/ 73 h 102"/>
                <a:gd name="T16" fmla="*/ 84 w 102"/>
                <a:gd name="T17" fmla="*/ 58 h 102"/>
                <a:gd name="T18" fmla="*/ 94 w 102"/>
                <a:gd name="T19" fmla="*/ 40 h 102"/>
                <a:gd name="T20" fmla="*/ 98 w 102"/>
                <a:gd name="T21" fmla="*/ 31 h 102"/>
                <a:gd name="T22" fmla="*/ 100 w 102"/>
                <a:gd name="T23" fmla="*/ 21 h 102"/>
                <a:gd name="T24" fmla="*/ 102 w 102"/>
                <a:gd name="T25" fmla="*/ 12 h 102"/>
                <a:gd name="T26" fmla="*/ 102 w 102"/>
                <a:gd name="T27" fmla="*/ 0 h 102"/>
                <a:gd name="T28" fmla="*/ 94 w 102"/>
                <a:gd name="T29" fmla="*/ 0 h 102"/>
                <a:gd name="T30" fmla="*/ 92 w 102"/>
                <a:gd name="T31" fmla="*/ 10 h 102"/>
                <a:gd name="T32" fmla="*/ 92 w 102"/>
                <a:gd name="T33" fmla="*/ 19 h 102"/>
                <a:gd name="T34" fmla="*/ 88 w 102"/>
                <a:gd name="T35" fmla="*/ 29 h 102"/>
                <a:gd name="T36" fmla="*/ 86 w 102"/>
                <a:gd name="T37" fmla="*/ 36 h 102"/>
                <a:gd name="T38" fmla="*/ 77 w 102"/>
                <a:gd name="T39" fmla="*/ 52 h 102"/>
                <a:gd name="T40" fmla="*/ 65 w 102"/>
                <a:gd name="T41" fmla="*/ 65 h 102"/>
                <a:gd name="T42" fmla="*/ 52 w 102"/>
                <a:gd name="T43" fmla="*/ 77 h 102"/>
                <a:gd name="T44" fmla="*/ 36 w 102"/>
                <a:gd name="T45" fmla="*/ 86 h 102"/>
                <a:gd name="T46" fmla="*/ 27 w 102"/>
                <a:gd name="T47" fmla="*/ 88 h 102"/>
                <a:gd name="T48" fmla="*/ 19 w 102"/>
                <a:gd name="T49" fmla="*/ 90 h 102"/>
                <a:gd name="T50" fmla="*/ 9 w 102"/>
                <a:gd name="T51" fmla="*/ 92 h 102"/>
                <a:gd name="T52" fmla="*/ 0 w 102"/>
                <a:gd name="T53" fmla="*/ 92 h 102"/>
                <a:gd name="T54" fmla="*/ 0 w 102"/>
                <a:gd name="T55" fmla="*/ 92 h 102"/>
                <a:gd name="T56" fmla="*/ 0 w 102"/>
                <a:gd name="T57" fmla="*/ 102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2"/>
                <a:gd name="T89" fmla="*/ 102 w 102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9" y="102"/>
                  </a:lnTo>
                  <a:lnTo>
                    <a:pt x="19" y="100"/>
                  </a:lnTo>
                  <a:lnTo>
                    <a:pt x="31" y="98"/>
                  </a:lnTo>
                  <a:lnTo>
                    <a:pt x="40" y="94"/>
                  </a:lnTo>
                  <a:lnTo>
                    <a:pt x="57" y="84"/>
                  </a:lnTo>
                  <a:lnTo>
                    <a:pt x="73" y="73"/>
                  </a:lnTo>
                  <a:lnTo>
                    <a:pt x="84" y="58"/>
                  </a:lnTo>
                  <a:lnTo>
                    <a:pt x="94" y="40"/>
                  </a:lnTo>
                  <a:lnTo>
                    <a:pt x="98" y="31"/>
                  </a:lnTo>
                  <a:lnTo>
                    <a:pt x="100" y="21"/>
                  </a:lnTo>
                  <a:lnTo>
                    <a:pt x="102" y="12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2" y="10"/>
                  </a:lnTo>
                  <a:lnTo>
                    <a:pt x="92" y="19"/>
                  </a:lnTo>
                  <a:lnTo>
                    <a:pt x="88" y="29"/>
                  </a:lnTo>
                  <a:lnTo>
                    <a:pt x="86" y="36"/>
                  </a:lnTo>
                  <a:lnTo>
                    <a:pt x="77" y="52"/>
                  </a:lnTo>
                  <a:lnTo>
                    <a:pt x="65" y="65"/>
                  </a:lnTo>
                  <a:lnTo>
                    <a:pt x="52" y="77"/>
                  </a:lnTo>
                  <a:lnTo>
                    <a:pt x="36" y="86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38">
              <a:extLst>
                <a:ext uri="{FF2B5EF4-FFF2-40B4-BE49-F238E27FC236}">
                  <a16:creationId xmlns:a16="http://schemas.microsoft.com/office/drawing/2014/main" id="{ACC4BBE9-959D-4F32-B0FE-C206992A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658"/>
              <a:ext cx="104" cy="102"/>
            </a:xfrm>
            <a:custGeom>
              <a:avLst/>
              <a:gdLst>
                <a:gd name="T0" fmla="*/ 0 w 104"/>
                <a:gd name="T1" fmla="*/ 0 h 102"/>
                <a:gd name="T2" fmla="*/ 0 w 104"/>
                <a:gd name="T3" fmla="*/ 0 h 102"/>
                <a:gd name="T4" fmla="*/ 0 w 104"/>
                <a:gd name="T5" fmla="*/ 12 h 102"/>
                <a:gd name="T6" fmla="*/ 2 w 104"/>
                <a:gd name="T7" fmla="*/ 21 h 102"/>
                <a:gd name="T8" fmla="*/ 4 w 104"/>
                <a:gd name="T9" fmla="*/ 31 h 102"/>
                <a:gd name="T10" fmla="*/ 8 w 104"/>
                <a:gd name="T11" fmla="*/ 40 h 102"/>
                <a:gd name="T12" fmla="*/ 17 w 104"/>
                <a:gd name="T13" fmla="*/ 58 h 102"/>
                <a:gd name="T14" fmla="*/ 31 w 104"/>
                <a:gd name="T15" fmla="*/ 73 h 102"/>
                <a:gd name="T16" fmla="*/ 46 w 104"/>
                <a:gd name="T17" fmla="*/ 84 h 102"/>
                <a:gd name="T18" fmla="*/ 63 w 104"/>
                <a:gd name="T19" fmla="*/ 94 h 102"/>
                <a:gd name="T20" fmla="*/ 73 w 104"/>
                <a:gd name="T21" fmla="*/ 98 h 102"/>
                <a:gd name="T22" fmla="*/ 83 w 104"/>
                <a:gd name="T23" fmla="*/ 100 h 102"/>
                <a:gd name="T24" fmla="*/ 92 w 104"/>
                <a:gd name="T25" fmla="*/ 102 h 102"/>
                <a:gd name="T26" fmla="*/ 104 w 104"/>
                <a:gd name="T27" fmla="*/ 102 h 102"/>
                <a:gd name="T28" fmla="*/ 104 w 104"/>
                <a:gd name="T29" fmla="*/ 92 h 102"/>
                <a:gd name="T30" fmla="*/ 94 w 104"/>
                <a:gd name="T31" fmla="*/ 92 h 102"/>
                <a:gd name="T32" fmla="*/ 85 w 104"/>
                <a:gd name="T33" fmla="*/ 90 h 102"/>
                <a:gd name="T34" fmla="*/ 75 w 104"/>
                <a:gd name="T35" fmla="*/ 88 h 102"/>
                <a:gd name="T36" fmla="*/ 67 w 104"/>
                <a:gd name="T37" fmla="*/ 86 h 102"/>
                <a:gd name="T38" fmla="*/ 50 w 104"/>
                <a:gd name="T39" fmla="*/ 77 h 102"/>
                <a:gd name="T40" fmla="*/ 37 w 104"/>
                <a:gd name="T41" fmla="*/ 65 h 102"/>
                <a:gd name="T42" fmla="*/ 25 w 104"/>
                <a:gd name="T43" fmla="*/ 52 h 102"/>
                <a:gd name="T44" fmla="*/ 17 w 104"/>
                <a:gd name="T45" fmla="*/ 36 h 102"/>
                <a:gd name="T46" fmla="*/ 14 w 104"/>
                <a:gd name="T47" fmla="*/ 29 h 102"/>
                <a:gd name="T48" fmla="*/ 12 w 104"/>
                <a:gd name="T49" fmla="*/ 19 h 102"/>
                <a:gd name="T50" fmla="*/ 10 w 104"/>
                <a:gd name="T51" fmla="*/ 10 h 102"/>
                <a:gd name="T52" fmla="*/ 10 w 104"/>
                <a:gd name="T53" fmla="*/ 0 h 102"/>
                <a:gd name="T54" fmla="*/ 10 w 104"/>
                <a:gd name="T55" fmla="*/ 0 h 102"/>
                <a:gd name="T56" fmla="*/ 0 w 104"/>
                <a:gd name="T57" fmla="*/ 0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02"/>
                <a:gd name="T89" fmla="*/ 104 w 104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0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8" y="40"/>
                  </a:lnTo>
                  <a:lnTo>
                    <a:pt x="17" y="58"/>
                  </a:lnTo>
                  <a:lnTo>
                    <a:pt x="31" y="73"/>
                  </a:lnTo>
                  <a:lnTo>
                    <a:pt x="46" y="84"/>
                  </a:lnTo>
                  <a:lnTo>
                    <a:pt x="63" y="94"/>
                  </a:lnTo>
                  <a:lnTo>
                    <a:pt x="73" y="98"/>
                  </a:lnTo>
                  <a:lnTo>
                    <a:pt x="83" y="100"/>
                  </a:lnTo>
                  <a:lnTo>
                    <a:pt x="92" y="102"/>
                  </a:lnTo>
                  <a:lnTo>
                    <a:pt x="104" y="102"/>
                  </a:lnTo>
                  <a:lnTo>
                    <a:pt x="104" y="92"/>
                  </a:lnTo>
                  <a:lnTo>
                    <a:pt x="94" y="92"/>
                  </a:lnTo>
                  <a:lnTo>
                    <a:pt x="85" y="90"/>
                  </a:lnTo>
                  <a:lnTo>
                    <a:pt x="75" y="88"/>
                  </a:lnTo>
                  <a:lnTo>
                    <a:pt x="67" y="86"/>
                  </a:lnTo>
                  <a:lnTo>
                    <a:pt x="50" y="77"/>
                  </a:lnTo>
                  <a:lnTo>
                    <a:pt x="37" y="65"/>
                  </a:lnTo>
                  <a:lnTo>
                    <a:pt x="25" y="52"/>
                  </a:lnTo>
                  <a:lnTo>
                    <a:pt x="17" y="36"/>
                  </a:lnTo>
                  <a:lnTo>
                    <a:pt x="14" y="29"/>
                  </a:lnTo>
                  <a:lnTo>
                    <a:pt x="12" y="1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39">
              <a:extLst>
                <a:ext uri="{FF2B5EF4-FFF2-40B4-BE49-F238E27FC236}">
                  <a16:creationId xmlns:a16="http://schemas.microsoft.com/office/drawing/2014/main" id="{BFF851CA-6053-4D12-8D2C-8AF7E0C67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558"/>
              <a:ext cx="104" cy="100"/>
            </a:xfrm>
            <a:custGeom>
              <a:avLst/>
              <a:gdLst>
                <a:gd name="T0" fmla="*/ 104 w 104"/>
                <a:gd name="T1" fmla="*/ 0 h 100"/>
                <a:gd name="T2" fmla="*/ 104 w 104"/>
                <a:gd name="T3" fmla="*/ 0 h 100"/>
                <a:gd name="T4" fmla="*/ 92 w 104"/>
                <a:gd name="T5" fmla="*/ 0 h 100"/>
                <a:gd name="T6" fmla="*/ 83 w 104"/>
                <a:gd name="T7" fmla="*/ 2 h 100"/>
                <a:gd name="T8" fmla="*/ 73 w 104"/>
                <a:gd name="T9" fmla="*/ 4 h 100"/>
                <a:gd name="T10" fmla="*/ 63 w 104"/>
                <a:gd name="T11" fmla="*/ 8 h 100"/>
                <a:gd name="T12" fmla="*/ 46 w 104"/>
                <a:gd name="T13" fmla="*/ 17 h 100"/>
                <a:gd name="T14" fmla="*/ 31 w 104"/>
                <a:gd name="T15" fmla="*/ 29 h 100"/>
                <a:gd name="T16" fmla="*/ 17 w 104"/>
                <a:gd name="T17" fmla="*/ 44 h 100"/>
                <a:gd name="T18" fmla="*/ 8 w 104"/>
                <a:gd name="T19" fmla="*/ 62 h 100"/>
                <a:gd name="T20" fmla="*/ 4 w 104"/>
                <a:gd name="T21" fmla="*/ 71 h 100"/>
                <a:gd name="T22" fmla="*/ 2 w 104"/>
                <a:gd name="T23" fmla="*/ 81 h 100"/>
                <a:gd name="T24" fmla="*/ 0 w 104"/>
                <a:gd name="T25" fmla="*/ 90 h 100"/>
                <a:gd name="T26" fmla="*/ 0 w 104"/>
                <a:gd name="T27" fmla="*/ 100 h 100"/>
                <a:gd name="T28" fmla="*/ 10 w 104"/>
                <a:gd name="T29" fmla="*/ 100 h 100"/>
                <a:gd name="T30" fmla="*/ 10 w 104"/>
                <a:gd name="T31" fmla="*/ 90 h 100"/>
                <a:gd name="T32" fmla="*/ 12 w 104"/>
                <a:gd name="T33" fmla="*/ 83 h 100"/>
                <a:gd name="T34" fmla="*/ 14 w 104"/>
                <a:gd name="T35" fmla="*/ 73 h 100"/>
                <a:gd name="T36" fmla="*/ 17 w 104"/>
                <a:gd name="T37" fmla="*/ 65 h 100"/>
                <a:gd name="T38" fmla="*/ 25 w 104"/>
                <a:gd name="T39" fmla="*/ 48 h 100"/>
                <a:gd name="T40" fmla="*/ 37 w 104"/>
                <a:gd name="T41" fmla="*/ 35 h 100"/>
                <a:gd name="T42" fmla="*/ 50 w 104"/>
                <a:gd name="T43" fmla="*/ 23 h 100"/>
                <a:gd name="T44" fmla="*/ 67 w 104"/>
                <a:gd name="T45" fmla="*/ 16 h 100"/>
                <a:gd name="T46" fmla="*/ 75 w 104"/>
                <a:gd name="T47" fmla="*/ 12 h 100"/>
                <a:gd name="T48" fmla="*/ 85 w 104"/>
                <a:gd name="T49" fmla="*/ 10 h 100"/>
                <a:gd name="T50" fmla="*/ 94 w 104"/>
                <a:gd name="T51" fmla="*/ 10 h 100"/>
                <a:gd name="T52" fmla="*/ 104 w 104"/>
                <a:gd name="T53" fmla="*/ 8 h 100"/>
                <a:gd name="T54" fmla="*/ 104 w 104"/>
                <a:gd name="T55" fmla="*/ 8 h 100"/>
                <a:gd name="T56" fmla="*/ 104 w 104"/>
                <a:gd name="T57" fmla="*/ 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00"/>
                <a:gd name="T89" fmla="*/ 104 w 104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00">
                  <a:moveTo>
                    <a:pt x="104" y="0"/>
                  </a:moveTo>
                  <a:lnTo>
                    <a:pt x="104" y="0"/>
                  </a:lnTo>
                  <a:lnTo>
                    <a:pt x="92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46" y="17"/>
                  </a:lnTo>
                  <a:lnTo>
                    <a:pt x="31" y="29"/>
                  </a:lnTo>
                  <a:lnTo>
                    <a:pt x="17" y="44"/>
                  </a:lnTo>
                  <a:lnTo>
                    <a:pt x="8" y="62"/>
                  </a:lnTo>
                  <a:lnTo>
                    <a:pt x="4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0" y="100"/>
                  </a:lnTo>
                  <a:lnTo>
                    <a:pt x="10" y="90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7" y="65"/>
                  </a:lnTo>
                  <a:lnTo>
                    <a:pt x="25" y="48"/>
                  </a:lnTo>
                  <a:lnTo>
                    <a:pt x="37" y="35"/>
                  </a:lnTo>
                  <a:lnTo>
                    <a:pt x="50" y="23"/>
                  </a:lnTo>
                  <a:lnTo>
                    <a:pt x="67" y="16"/>
                  </a:lnTo>
                  <a:lnTo>
                    <a:pt x="75" y="12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104" y="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Line 40">
              <a:extLst>
                <a:ext uri="{FF2B5EF4-FFF2-40B4-BE49-F238E27FC236}">
                  <a16:creationId xmlns:a16="http://schemas.microsoft.com/office/drawing/2014/main" id="{3E3D2428-EB26-4F12-84B3-077A425F9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977"/>
              <a:ext cx="1665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Rectangle 41">
              <a:extLst>
                <a:ext uri="{FF2B5EF4-FFF2-40B4-BE49-F238E27FC236}">
                  <a16:creationId xmlns:a16="http://schemas.microsoft.com/office/drawing/2014/main" id="{C13FBADD-4E45-4D10-9AF9-BAF83B9CD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075"/>
              <a:ext cx="50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49" name="Rectangle 42">
              <a:extLst>
                <a:ext uri="{FF2B5EF4-FFF2-40B4-BE49-F238E27FC236}">
                  <a16:creationId xmlns:a16="http://schemas.microsoft.com/office/drawing/2014/main" id="{CF11E93F-02CA-4015-B92F-683652C4C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075"/>
              <a:ext cx="50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0" name="Rectangle 43">
              <a:extLst>
                <a:ext uri="{FF2B5EF4-FFF2-40B4-BE49-F238E27FC236}">
                  <a16:creationId xmlns:a16="http://schemas.microsoft.com/office/drawing/2014/main" id="{1F97CF62-C7F1-408A-B0DF-33A17EF6F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75"/>
              <a:ext cx="52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1" name="Rectangle 44">
              <a:extLst>
                <a:ext uri="{FF2B5EF4-FFF2-40B4-BE49-F238E27FC236}">
                  <a16:creationId xmlns:a16="http://schemas.microsoft.com/office/drawing/2014/main" id="{AB2ABEBE-5372-4C4A-81A9-4418D2840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075"/>
              <a:ext cx="52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2" name="Rectangle 45">
              <a:extLst>
                <a:ext uri="{FF2B5EF4-FFF2-40B4-BE49-F238E27FC236}">
                  <a16:creationId xmlns:a16="http://schemas.microsoft.com/office/drawing/2014/main" id="{BB8323AC-A64D-4DE7-B2B3-DD7B307E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075"/>
              <a:ext cx="50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3" name="Rectangle 46">
              <a:extLst>
                <a:ext uri="{FF2B5EF4-FFF2-40B4-BE49-F238E27FC236}">
                  <a16:creationId xmlns:a16="http://schemas.microsoft.com/office/drawing/2014/main" id="{AB86840F-BC2B-4863-8B1A-0DEF84E1B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244"/>
              <a:ext cx="50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4" name="Rectangle 47">
              <a:extLst>
                <a:ext uri="{FF2B5EF4-FFF2-40B4-BE49-F238E27FC236}">
                  <a16:creationId xmlns:a16="http://schemas.microsoft.com/office/drawing/2014/main" id="{FE46065A-8EF3-498D-81E8-4D4B6828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244"/>
              <a:ext cx="52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5" name="Rectangle 48">
              <a:extLst>
                <a:ext uri="{FF2B5EF4-FFF2-40B4-BE49-F238E27FC236}">
                  <a16:creationId xmlns:a16="http://schemas.microsoft.com/office/drawing/2014/main" id="{EE11E7BF-ECA3-4B0A-B182-54348C014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2278"/>
              <a:ext cx="52" cy="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6" name="Rectangle 49">
              <a:extLst>
                <a:ext uri="{FF2B5EF4-FFF2-40B4-BE49-F238E27FC236}">
                  <a16:creationId xmlns:a16="http://schemas.microsoft.com/office/drawing/2014/main" id="{9834062F-7A09-4CC8-BEDF-2CAB49019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025"/>
              <a:ext cx="4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7" name="Rectangle 50">
              <a:extLst>
                <a:ext uri="{FF2B5EF4-FFF2-40B4-BE49-F238E27FC236}">
                  <a16:creationId xmlns:a16="http://schemas.microsoft.com/office/drawing/2014/main" id="{BA006C6B-4DAF-4C78-B104-370083BA8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025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8" name="Rectangle 51">
              <a:extLst>
                <a:ext uri="{FF2B5EF4-FFF2-40B4-BE49-F238E27FC236}">
                  <a16:creationId xmlns:a16="http://schemas.microsoft.com/office/drawing/2014/main" id="{D88A050E-C536-4905-BBAF-40E1427A8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025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59" name="Rectangle 52">
              <a:extLst>
                <a:ext uri="{FF2B5EF4-FFF2-40B4-BE49-F238E27FC236}">
                  <a16:creationId xmlns:a16="http://schemas.microsoft.com/office/drawing/2014/main" id="{6DA27089-1095-4E48-8B79-B0630C2B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025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0" name="Rectangle 53">
              <a:extLst>
                <a:ext uri="{FF2B5EF4-FFF2-40B4-BE49-F238E27FC236}">
                  <a16:creationId xmlns:a16="http://schemas.microsoft.com/office/drawing/2014/main" id="{DA005682-F73B-43FE-9709-DD1CC16C7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" y="2025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1" name="Rectangle 54">
              <a:extLst>
                <a:ext uri="{FF2B5EF4-FFF2-40B4-BE49-F238E27FC236}">
                  <a16:creationId xmlns:a16="http://schemas.microsoft.com/office/drawing/2014/main" id="{EC1E79FC-837B-41CE-8280-D89CFF90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025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2" name="Rectangle 55">
              <a:extLst>
                <a:ext uri="{FF2B5EF4-FFF2-40B4-BE49-F238E27FC236}">
                  <a16:creationId xmlns:a16="http://schemas.microsoft.com/office/drawing/2014/main" id="{33838F46-C729-4C78-A5F0-B5FAA6C5D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2050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3" name="Rectangle 56">
              <a:extLst>
                <a:ext uri="{FF2B5EF4-FFF2-40B4-BE49-F238E27FC236}">
                  <a16:creationId xmlns:a16="http://schemas.microsoft.com/office/drawing/2014/main" id="{CB704B09-5DEA-4639-9728-AFCE1396B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050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4" name="Rectangle 57">
              <a:extLst>
                <a:ext uri="{FF2B5EF4-FFF2-40B4-BE49-F238E27FC236}">
                  <a16:creationId xmlns:a16="http://schemas.microsoft.com/office/drawing/2014/main" id="{C9B9FB6D-0CF8-447B-88C0-CC10D1F2C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050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5" name="Rectangle 58">
              <a:extLst>
                <a:ext uri="{FF2B5EF4-FFF2-40B4-BE49-F238E27FC236}">
                  <a16:creationId xmlns:a16="http://schemas.microsoft.com/office/drawing/2014/main" id="{DB7FF63B-22C6-479E-8693-4A408B1CD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050"/>
              <a:ext cx="4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6" name="Rectangle 59">
              <a:extLst>
                <a:ext uri="{FF2B5EF4-FFF2-40B4-BE49-F238E27FC236}">
                  <a16:creationId xmlns:a16="http://schemas.microsoft.com/office/drawing/2014/main" id="{7ADD4717-4EEA-46F2-BA78-CAE6925C7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050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7" name="Rectangle 60">
              <a:extLst>
                <a:ext uri="{FF2B5EF4-FFF2-40B4-BE49-F238E27FC236}">
                  <a16:creationId xmlns:a16="http://schemas.microsoft.com/office/drawing/2014/main" id="{0B0718DC-B51D-4293-B528-2317F4D22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050"/>
              <a:ext cx="23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8" name="Rectangle 61">
              <a:extLst>
                <a:ext uri="{FF2B5EF4-FFF2-40B4-BE49-F238E27FC236}">
                  <a16:creationId xmlns:a16="http://schemas.microsoft.com/office/drawing/2014/main" id="{7E9C99F8-9DE5-4CE8-A53E-684DB6370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199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69" name="Rectangle 62">
              <a:extLst>
                <a:ext uri="{FF2B5EF4-FFF2-40B4-BE49-F238E27FC236}">
                  <a16:creationId xmlns:a16="http://schemas.microsoft.com/office/drawing/2014/main" id="{77037439-E2CA-4B07-9CDB-694E4BF95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199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0" name="Rectangle 63">
              <a:extLst>
                <a:ext uri="{FF2B5EF4-FFF2-40B4-BE49-F238E27FC236}">
                  <a16:creationId xmlns:a16="http://schemas.microsoft.com/office/drawing/2014/main" id="{DF8EE51A-33A9-41F8-A1BA-58B9C51D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1998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1" name="Rectangle 64">
              <a:extLst>
                <a:ext uri="{FF2B5EF4-FFF2-40B4-BE49-F238E27FC236}">
                  <a16:creationId xmlns:a16="http://schemas.microsoft.com/office/drawing/2014/main" id="{1658051D-8B34-48F5-995F-69129830E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199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2" name="Rectangle 65">
              <a:extLst>
                <a:ext uri="{FF2B5EF4-FFF2-40B4-BE49-F238E27FC236}">
                  <a16:creationId xmlns:a16="http://schemas.microsoft.com/office/drawing/2014/main" id="{B5B592CC-48D5-4A25-A22C-D41DD6429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199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3" name="Rectangle 66">
              <a:extLst>
                <a:ext uri="{FF2B5EF4-FFF2-40B4-BE49-F238E27FC236}">
                  <a16:creationId xmlns:a16="http://schemas.microsoft.com/office/drawing/2014/main" id="{706FD858-6706-4148-9F15-192191D01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998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4" name="Rectangle 67">
              <a:extLst>
                <a:ext uri="{FF2B5EF4-FFF2-40B4-BE49-F238E27FC236}">
                  <a16:creationId xmlns:a16="http://schemas.microsoft.com/office/drawing/2014/main" id="{7F17F178-4A49-4460-ACC7-6F3D530B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1998"/>
              <a:ext cx="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5" name="Rectangle 68">
              <a:extLst>
                <a:ext uri="{FF2B5EF4-FFF2-40B4-BE49-F238E27FC236}">
                  <a16:creationId xmlns:a16="http://schemas.microsoft.com/office/drawing/2014/main" id="{4E367459-093E-4DE4-A285-340C5513F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182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6" name="Rectangle 69">
              <a:extLst>
                <a:ext uri="{FF2B5EF4-FFF2-40B4-BE49-F238E27FC236}">
                  <a16:creationId xmlns:a16="http://schemas.microsoft.com/office/drawing/2014/main" id="{57D3B8A2-9E01-41F5-AC90-FFE63DA0A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2182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7" name="Rectangle 70">
              <a:extLst>
                <a:ext uri="{FF2B5EF4-FFF2-40B4-BE49-F238E27FC236}">
                  <a16:creationId xmlns:a16="http://schemas.microsoft.com/office/drawing/2014/main" id="{4CD23A92-200C-4E95-A49D-897F0A495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82"/>
              <a:ext cx="4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8" name="Rectangle 71">
              <a:extLst>
                <a:ext uri="{FF2B5EF4-FFF2-40B4-BE49-F238E27FC236}">
                  <a16:creationId xmlns:a16="http://schemas.microsoft.com/office/drawing/2014/main" id="{5C633729-5751-4EE6-AD78-A1EC18CA3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2211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9" name="Rectangle 72">
              <a:extLst>
                <a:ext uri="{FF2B5EF4-FFF2-40B4-BE49-F238E27FC236}">
                  <a16:creationId xmlns:a16="http://schemas.microsoft.com/office/drawing/2014/main" id="{BB89EC20-E62E-4CC9-A020-A7D52C37F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211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0" name="Rectangle 73">
              <a:extLst>
                <a:ext uri="{FF2B5EF4-FFF2-40B4-BE49-F238E27FC236}">
                  <a16:creationId xmlns:a16="http://schemas.microsoft.com/office/drawing/2014/main" id="{720DA17B-5B61-471C-9BCF-D759420E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11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1" name="Rectangle 74">
              <a:extLst>
                <a:ext uri="{FF2B5EF4-FFF2-40B4-BE49-F238E27FC236}">
                  <a16:creationId xmlns:a16="http://schemas.microsoft.com/office/drawing/2014/main" id="{88DB11B9-3298-4D53-AD66-86710F361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2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2" name="Rectangle 75">
              <a:extLst>
                <a:ext uri="{FF2B5EF4-FFF2-40B4-BE49-F238E27FC236}">
                  <a16:creationId xmlns:a16="http://schemas.microsoft.com/office/drawing/2014/main" id="{488B6B84-372E-477C-939B-0BA59CB8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2128"/>
              <a:ext cx="5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3" name="Rectangle 76">
              <a:extLst>
                <a:ext uri="{FF2B5EF4-FFF2-40B4-BE49-F238E27FC236}">
                  <a16:creationId xmlns:a16="http://schemas.microsoft.com/office/drawing/2014/main" id="{5EB8E206-9D0E-4D8B-B6F6-CF9AEC2E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128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4" name="Rectangle 77">
              <a:extLst>
                <a:ext uri="{FF2B5EF4-FFF2-40B4-BE49-F238E27FC236}">
                  <a16:creationId xmlns:a16="http://schemas.microsoft.com/office/drawing/2014/main" id="{68C07D07-9D27-48FB-825A-9F2F7773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128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5" name="Rectangle 78">
              <a:extLst>
                <a:ext uri="{FF2B5EF4-FFF2-40B4-BE49-F238E27FC236}">
                  <a16:creationId xmlns:a16="http://schemas.microsoft.com/office/drawing/2014/main" id="{C459F0C1-3A34-4136-89DE-9DDC5FC94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128"/>
              <a:ext cx="2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6" name="Rectangle 79">
              <a:extLst>
                <a:ext uri="{FF2B5EF4-FFF2-40B4-BE49-F238E27FC236}">
                  <a16:creationId xmlns:a16="http://schemas.microsoft.com/office/drawing/2014/main" id="{583CB6CB-B37C-48A4-941B-C52B91426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159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7" name="Rectangle 80">
              <a:extLst>
                <a:ext uri="{FF2B5EF4-FFF2-40B4-BE49-F238E27FC236}">
                  <a16:creationId xmlns:a16="http://schemas.microsoft.com/office/drawing/2014/main" id="{18F342D3-C968-4FB1-9915-B2B9BC25B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159"/>
              <a:ext cx="5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8" name="Rectangle 81">
              <a:extLst>
                <a:ext uri="{FF2B5EF4-FFF2-40B4-BE49-F238E27FC236}">
                  <a16:creationId xmlns:a16="http://schemas.microsoft.com/office/drawing/2014/main" id="{E9157557-B2FF-4475-BBB6-6574B25E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2159"/>
              <a:ext cx="5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9" name="Rectangle 82">
              <a:extLst>
                <a:ext uri="{FF2B5EF4-FFF2-40B4-BE49-F238E27FC236}">
                  <a16:creationId xmlns:a16="http://schemas.microsoft.com/office/drawing/2014/main" id="{808597FA-8F0F-4BF9-9783-2FD792DCF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59"/>
              <a:ext cx="5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0" name="Rectangle 83">
              <a:extLst>
                <a:ext uri="{FF2B5EF4-FFF2-40B4-BE49-F238E27FC236}">
                  <a16:creationId xmlns:a16="http://schemas.microsoft.com/office/drawing/2014/main" id="{0793D568-33E0-4262-952B-469F1541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02"/>
              <a:ext cx="51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1" name="Rectangle 84">
              <a:extLst>
                <a:ext uri="{FF2B5EF4-FFF2-40B4-BE49-F238E27FC236}">
                  <a16:creationId xmlns:a16="http://schemas.microsoft.com/office/drawing/2014/main" id="{3F7838C1-781F-488E-92F3-BA2790C2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2102"/>
              <a:ext cx="52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2" name="Rectangle 85">
              <a:extLst>
                <a:ext uri="{FF2B5EF4-FFF2-40B4-BE49-F238E27FC236}">
                  <a16:creationId xmlns:a16="http://schemas.microsoft.com/office/drawing/2014/main" id="{0B4FEBBC-E070-452C-B15C-617A18171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02"/>
              <a:ext cx="50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3" name="Rectangle 86">
              <a:extLst>
                <a:ext uri="{FF2B5EF4-FFF2-40B4-BE49-F238E27FC236}">
                  <a16:creationId xmlns:a16="http://schemas.microsoft.com/office/drawing/2014/main" id="{2895884F-F8AD-4CD3-AA08-0AA340D4E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02"/>
              <a:ext cx="52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4" name="Rectangle 87">
              <a:extLst>
                <a:ext uri="{FF2B5EF4-FFF2-40B4-BE49-F238E27FC236}">
                  <a16:creationId xmlns:a16="http://schemas.microsoft.com/office/drawing/2014/main" id="{C8955F97-F966-4103-99A3-7DB4F66D8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2102"/>
              <a:ext cx="52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44">
            <a:extLst>
              <a:ext uri="{FF2B5EF4-FFF2-40B4-BE49-F238E27FC236}">
                <a16:creationId xmlns:a16="http://schemas.microsoft.com/office/drawing/2014/main" id="{A74AE988-47FD-48E4-810E-239D0C1615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2488" y="4610100"/>
            <a:ext cx="76200" cy="1193800"/>
            <a:chOff x="2856" y="1786"/>
            <a:chExt cx="48" cy="752"/>
          </a:xfrm>
        </p:grpSpPr>
        <p:sp>
          <p:nvSpPr>
            <p:cNvPr id="22632" name="AutoShape 143">
              <a:extLst>
                <a:ext uri="{FF2B5EF4-FFF2-40B4-BE49-F238E27FC236}">
                  <a16:creationId xmlns:a16="http://schemas.microsoft.com/office/drawing/2014/main" id="{4996C9E1-CC6D-4DEC-872B-242588C218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6" y="1786"/>
              <a:ext cx="4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Rectangle 145">
              <a:extLst>
                <a:ext uri="{FF2B5EF4-FFF2-40B4-BE49-F238E27FC236}">
                  <a16:creationId xmlns:a16="http://schemas.microsoft.com/office/drawing/2014/main" id="{D91520FD-E430-4CC0-9B33-B1D8A0BF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1796"/>
              <a:ext cx="10" cy="69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4" name="Freeform 146">
              <a:extLst>
                <a:ext uri="{FF2B5EF4-FFF2-40B4-BE49-F238E27FC236}">
                  <a16:creationId xmlns:a16="http://schemas.microsoft.com/office/drawing/2014/main" id="{9C66E3CF-6A9B-487D-A053-BFA9EFB38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477"/>
              <a:ext cx="32" cy="51"/>
            </a:xfrm>
            <a:custGeom>
              <a:avLst/>
              <a:gdLst>
                <a:gd name="T0" fmla="*/ 17 w 32"/>
                <a:gd name="T1" fmla="*/ 51 h 51"/>
                <a:gd name="T2" fmla="*/ 32 w 32"/>
                <a:gd name="T3" fmla="*/ 0 h 51"/>
                <a:gd name="T4" fmla="*/ 32 w 32"/>
                <a:gd name="T5" fmla="*/ 0 h 51"/>
                <a:gd name="T6" fmla="*/ 30 w 32"/>
                <a:gd name="T7" fmla="*/ 0 h 51"/>
                <a:gd name="T8" fmla="*/ 28 w 32"/>
                <a:gd name="T9" fmla="*/ 2 h 51"/>
                <a:gd name="T10" fmla="*/ 27 w 32"/>
                <a:gd name="T11" fmla="*/ 2 h 51"/>
                <a:gd name="T12" fmla="*/ 27 w 32"/>
                <a:gd name="T13" fmla="*/ 2 h 51"/>
                <a:gd name="T14" fmla="*/ 25 w 32"/>
                <a:gd name="T15" fmla="*/ 3 h 51"/>
                <a:gd name="T16" fmla="*/ 25 w 32"/>
                <a:gd name="T17" fmla="*/ 3 h 51"/>
                <a:gd name="T18" fmla="*/ 23 w 32"/>
                <a:gd name="T19" fmla="*/ 3 h 51"/>
                <a:gd name="T20" fmla="*/ 23 w 32"/>
                <a:gd name="T21" fmla="*/ 3 h 51"/>
                <a:gd name="T22" fmla="*/ 21 w 32"/>
                <a:gd name="T23" fmla="*/ 3 h 51"/>
                <a:gd name="T24" fmla="*/ 21 w 32"/>
                <a:gd name="T25" fmla="*/ 3 h 51"/>
                <a:gd name="T26" fmla="*/ 19 w 32"/>
                <a:gd name="T27" fmla="*/ 5 h 51"/>
                <a:gd name="T28" fmla="*/ 19 w 32"/>
                <a:gd name="T29" fmla="*/ 5 h 51"/>
                <a:gd name="T30" fmla="*/ 17 w 32"/>
                <a:gd name="T31" fmla="*/ 5 h 51"/>
                <a:gd name="T32" fmla="*/ 17 w 32"/>
                <a:gd name="T33" fmla="*/ 5 h 51"/>
                <a:gd name="T34" fmla="*/ 15 w 32"/>
                <a:gd name="T35" fmla="*/ 5 h 51"/>
                <a:gd name="T36" fmla="*/ 13 w 32"/>
                <a:gd name="T37" fmla="*/ 5 h 51"/>
                <a:gd name="T38" fmla="*/ 13 w 32"/>
                <a:gd name="T39" fmla="*/ 5 h 51"/>
                <a:gd name="T40" fmla="*/ 11 w 32"/>
                <a:gd name="T41" fmla="*/ 3 h 51"/>
                <a:gd name="T42" fmla="*/ 11 w 32"/>
                <a:gd name="T43" fmla="*/ 3 h 51"/>
                <a:gd name="T44" fmla="*/ 9 w 32"/>
                <a:gd name="T45" fmla="*/ 3 h 51"/>
                <a:gd name="T46" fmla="*/ 9 w 32"/>
                <a:gd name="T47" fmla="*/ 3 h 51"/>
                <a:gd name="T48" fmla="*/ 7 w 32"/>
                <a:gd name="T49" fmla="*/ 3 h 51"/>
                <a:gd name="T50" fmla="*/ 7 w 32"/>
                <a:gd name="T51" fmla="*/ 3 h 51"/>
                <a:gd name="T52" fmla="*/ 5 w 32"/>
                <a:gd name="T53" fmla="*/ 2 h 51"/>
                <a:gd name="T54" fmla="*/ 5 w 32"/>
                <a:gd name="T55" fmla="*/ 2 h 51"/>
                <a:gd name="T56" fmla="*/ 4 w 32"/>
                <a:gd name="T57" fmla="*/ 2 h 51"/>
                <a:gd name="T58" fmla="*/ 2 w 32"/>
                <a:gd name="T59" fmla="*/ 0 h 51"/>
                <a:gd name="T60" fmla="*/ 0 w 32"/>
                <a:gd name="T61" fmla="*/ 0 h 51"/>
                <a:gd name="T62" fmla="*/ 17 w 32"/>
                <a:gd name="T63" fmla="*/ 51 h 51"/>
                <a:gd name="T64" fmla="*/ 17 w 32"/>
                <a:gd name="T65" fmla="*/ 5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51"/>
                <a:gd name="T101" fmla="*/ 32 w 32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51">
                  <a:moveTo>
                    <a:pt x="17" y="51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9">
            <a:extLst>
              <a:ext uri="{FF2B5EF4-FFF2-40B4-BE49-F238E27FC236}">
                <a16:creationId xmlns:a16="http://schemas.microsoft.com/office/drawing/2014/main" id="{A155D896-AA0A-454C-B5F1-E52DE3012F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4688" y="5710238"/>
            <a:ext cx="177800" cy="276225"/>
            <a:chOff x="2824" y="2072"/>
            <a:chExt cx="112" cy="174"/>
          </a:xfrm>
        </p:grpSpPr>
        <p:sp>
          <p:nvSpPr>
            <p:cNvPr id="22628" name="AutoShape 148">
              <a:extLst>
                <a:ext uri="{FF2B5EF4-FFF2-40B4-BE49-F238E27FC236}">
                  <a16:creationId xmlns:a16="http://schemas.microsoft.com/office/drawing/2014/main" id="{2D8DC973-A98D-409B-B402-D77B76978B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4" y="2083"/>
              <a:ext cx="11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Rectangle 150">
              <a:extLst>
                <a:ext uri="{FF2B5EF4-FFF2-40B4-BE49-F238E27FC236}">
                  <a16:creationId xmlns:a16="http://schemas.microsoft.com/office/drawing/2014/main" id="{C9217319-52C1-430E-8742-826F08864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072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0" name="Rectangle 151">
              <a:extLst>
                <a:ext uri="{FF2B5EF4-FFF2-40B4-BE49-F238E27FC236}">
                  <a16:creationId xmlns:a16="http://schemas.microsoft.com/office/drawing/2014/main" id="{6BDE7151-1D9E-429A-B71A-EAF4828C0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096"/>
              <a:ext cx="66" cy="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1" name="Freeform 152">
              <a:extLst>
                <a:ext uri="{FF2B5EF4-FFF2-40B4-BE49-F238E27FC236}">
                  <a16:creationId xmlns:a16="http://schemas.microsoft.com/office/drawing/2014/main" id="{A071F3F5-1CB3-4254-9DE6-425E8A3F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091"/>
              <a:ext cx="27" cy="15"/>
            </a:xfrm>
            <a:custGeom>
              <a:avLst/>
              <a:gdLst>
                <a:gd name="T0" fmla="*/ 27 w 27"/>
                <a:gd name="T1" fmla="*/ 7 h 15"/>
                <a:gd name="T2" fmla="*/ 0 w 27"/>
                <a:gd name="T3" fmla="*/ 0 h 15"/>
                <a:gd name="T4" fmla="*/ 0 w 27"/>
                <a:gd name="T5" fmla="*/ 0 h 15"/>
                <a:gd name="T6" fmla="*/ 2 w 27"/>
                <a:gd name="T7" fmla="*/ 2 h 15"/>
                <a:gd name="T8" fmla="*/ 2 w 27"/>
                <a:gd name="T9" fmla="*/ 2 h 15"/>
                <a:gd name="T10" fmla="*/ 2 w 27"/>
                <a:gd name="T11" fmla="*/ 3 h 15"/>
                <a:gd name="T12" fmla="*/ 4 w 27"/>
                <a:gd name="T13" fmla="*/ 3 h 15"/>
                <a:gd name="T14" fmla="*/ 4 w 27"/>
                <a:gd name="T15" fmla="*/ 5 h 15"/>
                <a:gd name="T16" fmla="*/ 4 w 27"/>
                <a:gd name="T17" fmla="*/ 5 h 15"/>
                <a:gd name="T18" fmla="*/ 4 w 27"/>
                <a:gd name="T19" fmla="*/ 7 h 15"/>
                <a:gd name="T20" fmla="*/ 4 w 27"/>
                <a:gd name="T21" fmla="*/ 7 h 15"/>
                <a:gd name="T22" fmla="*/ 4 w 27"/>
                <a:gd name="T23" fmla="*/ 9 h 15"/>
                <a:gd name="T24" fmla="*/ 4 w 27"/>
                <a:gd name="T25" fmla="*/ 9 h 15"/>
                <a:gd name="T26" fmla="*/ 4 w 27"/>
                <a:gd name="T27" fmla="*/ 11 h 15"/>
                <a:gd name="T28" fmla="*/ 4 w 27"/>
                <a:gd name="T29" fmla="*/ 11 h 15"/>
                <a:gd name="T30" fmla="*/ 2 w 27"/>
                <a:gd name="T31" fmla="*/ 13 h 15"/>
                <a:gd name="T32" fmla="*/ 2 w 27"/>
                <a:gd name="T33" fmla="*/ 13 h 15"/>
                <a:gd name="T34" fmla="*/ 2 w 27"/>
                <a:gd name="T35" fmla="*/ 15 h 15"/>
                <a:gd name="T36" fmla="*/ 0 w 27"/>
                <a:gd name="T37" fmla="*/ 15 h 15"/>
                <a:gd name="T38" fmla="*/ 27 w 27"/>
                <a:gd name="T39" fmla="*/ 7 h 15"/>
                <a:gd name="T40" fmla="*/ 27 w 27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5"/>
                <a:gd name="T65" fmla="*/ 27 w 27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5">
                  <a:moveTo>
                    <a:pt x="27" y="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5">
            <a:extLst>
              <a:ext uri="{FF2B5EF4-FFF2-40B4-BE49-F238E27FC236}">
                <a16:creationId xmlns:a16="http://schemas.microsoft.com/office/drawing/2014/main" id="{0C36E0A2-2C18-46EB-AF4C-C126B2BA78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850" y="4833938"/>
            <a:ext cx="755650" cy="496887"/>
            <a:chOff x="2642" y="1977"/>
            <a:chExt cx="476" cy="313"/>
          </a:xfrm>
        </p:grpSpPr>
        <p:sp>
          <p:nvSpPr>
            <p:cNvPr id="22616" name="AutoShape 154">
              <a:extLst>
                <a:ext uri="{FF2B5EF4-FFF2-40B4-BE49-F238E27FC236}">
                  <a16:creationId xmlns:a16="http://schemas.microsoft.com/office/drawing/2014/main" id="{3492D809-429B-421C-BCA3-3B9D20AF38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42" y="2035"/>
              <a:ext cx="4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156">
              <a:extLst>
                <a:ext uri="{FF2B5EF4-FFF2-40B4-BE49-F238E27FC236}">
                  <a16:creationId xmlns:a16="http://schemas.microsoft.com/office/drawing/2014/main" id="{DAFD71DC-C427-43C3-B689-C47B509D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180"/>
              <a:ext cx="302" cy="96"/>
            </a:xfrm>
            <a:custGeom>
              <a:avLst/>
              <a:gdLst>
                <a:gd name="T0" fmla="*/ 4 w 302"/>
                <a:gd name="T1" fmla="*/ 96 h 96"/>
                <a:gd name="T2" fmla="*/ 302 w 302"/>
                <a:gd name="T3" fmla="*/ 11 h 96"/>
                <a:gd name="T4" fmla="*/ 298 w 302"/>
                <a:gd name="T5" fmla="*/ 0 h 96"/>
                <a:gd name="T6" fmla="*/ 0 w 302"/>
                <a:gd name="T7" fmla="*/ 85 h 96"/>
                <a:gd name="T8" fmla="*/ 4 w 302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96"/>
                <a:gd name="T17" fmla="*/ 302 w 30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96">
                  <a:moveTo>
                    <a:pt x="4" y="96"/>
                  </a:moveTo>
                  <a:lnTo>
                    <a:pt x="302" y="11"/>
                  </a:lnTo>
                  <a:lnTo>
                    <a:pt x="298" y="0"/>
                  </a:lnTo>
                  <a:lnTo>
                    <a:pt x="0" y="85"/>
                  </a:lnTo>
                  <a:lnTo>
                    <a:pt x="4" y="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157">
              <a:extLst>
                <a:ext uri="{FF2B5EF4-FFF2-40B4-BE49-F238E27FC236}">
                  <a16:creationId xmlns:a16="http://schemas.microsoft.com/office/drawing/2014/main" id="{1FC72A67-CFD0-4FB0-BAA5-34CB85D8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51"/>
              <a:ext cx="55" cy="31"/>
            </a:xfrm>
            <a:custGeom>
              <a:avLst/>
              <a:gdLst>
                <a:gd name="T0" fmla="*/ 0 w 55"/>
                <a:gd name="T1" fmla="*/ 29 h 31"/>
                <a:gd name="T2" fmla="*/ 55 w 55"/>
                <a:gd name="T3" fmla="*/ 31 h 31"/>
                <a:gd name="T4" fmla="*/ 55 w 55"/>
                <a:gd name="T5" fmla="*/ 31 h 31"/>
                <a:gd name="T6" fmla="*/ 54 w 55"/>
                <a:gd name="T7" fmla="*/ 29 h 31"/>
                <a:gd name="T8" fmla="*/ 52 w 55"/>
                <a:gd name="T9" fmla="*/ 27 h 31"/>
                <a:gd name="T10" fmla="*/ 52 w 55"/>
                <a:gd name="T11" fmla="*/ 27 h 31"/>
                <a:gd name="T12" fmla="*/ 50 w 55"/>
                <a:gd name="T13" fmla="*/ 25 h 31"/>
                <a:gd name="T14" fmla="*/ 50 w 55"/>
                <a:gd name="T15" fmla="*/ 25 h 31"/>
                <a:gd name="T16" fmla="*/ 50 w 55"/>
                <a:gd name="T17" fmla="*/ 24 h 31"/>
                <a:gd name="T18" fmla="*/ 48 w 55"/>
                <a:gd name="T19" fmla="*/ 24 h 31"/>
                <a:gd name="T20" fmla="*/ 48 w 55"/>
                <a:gd name="T21" fmla="*/ 22 h 31"/>
                <a:gd name="T22" fmla="*/ 48 w 55"/>
                <a:gd name="T23" fmla="*/ 22 h 31"/>
                <a:gd name="T24" fmla="*/ 48 w 55"/>
                <a:gd name="T25" fmla="*/ 20 h 31"/>
                <a:gd name="T26" fmla="*/ 46 w 55"/>
                <a:gd name="T27" fmla="*/ 20 h 31"/>
                <a:gd name="T28" fmla="*/ 46 w 55"/>
                <a:gd name="T29" fmla="*/ 20 h 31"/>
                <a:gd name="T30" fmla="*/ 46 w 55"/>
                <a:gd name="T31" fmla="*/ 18 h 31"/>
                <a:gd name="T32" fmla="*/ 46 w 55"/>
                <a:gd name="T33" fmla="*/ 18 h 31"/>
                <a:gd name="T34" fmla="*/ 46 w 55"/>
                <a:gd name="T35" fmla="*/ 16 h 31"/>
                <a:gd name="T36" fmla="*/ 46 w 55"/>
                <a:gd name="T37" fmla="*/ 16 h 31"/>
                <a:gd name="T38" fmla="*/ 46 w 55"/>
                <a:gd name="T39" fmla="*/ 14 h 31"/>
                <a:gd name="T40" fmla="*/ 46 w 55"/>
                <a:gd name="T41" fmla="*/ 14 h 31"/>
                <a:gd name="T42" fmla="*/ 46 w 55"/>
                <a:gd name="T43" fmla="*/ 12 h 31"/>
                <a:gd name="T44" fmla="*/ 46 w 55"/>
                <a:gd name="T45" fmla="*/ 12 h 31"/>
                <a:gd name="T46" fmla="*/ 46 w 55"/>
                <a:gd name="T47" fmla="*/ 10 h 31"/>
                <a:gd name="T48" fmla="*/ 46 w 55"/>
                <a:gd name="T49" fmla="*/ 10 h 31"/>
                <a:gd name="T50" fmla="*/ 46 w 55"/>
                <a:gd name="T51" fmla="*/ 8 h 31"/>
                <a:gd name="T52" fmla="*/ 46 w 55"/>
                <a:gd name="T53" fmla="*/ 6 h 31"/>
                <a:gd name="T54" fmla="*/ 46 w 55"/>
                <a:gd name="T55" fmla="*/ 6 h 31"/>
                <a:gd name="T56" fmla="*/ 46 w 55"/>
                <a:gd name="T57" fmla="*/ 4 h 31"/>
                <a:gd name="T58" fmla="*/ 46 w 55"/>
                <a:gd name="T59" fmla="*/ 2 h 31"/>
                <a:gd name="T60" fmla="*/ 48 w 55"/>
                <a:gd name="T61" fmla="*/ 0 h 31"/>
                <a:gd name="T62" fmla="*/ 0 w 55"/>
                <a:gd name="T63" fmla="*/ 29 h 31"/>
                <a:gd name="T64" fmla="*/ 0 w 55"/>
                <a:gd name="T65" fmla="*/ 29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31"/>
                <a:gd name="T101" fmla="*/ 55 w 55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31">
                  <a:moveTo>
                    <a:pt x="0" y="29"/>
                  </a:moveTo>
                  <a:lnTo>
                    <a:pt x="55" y="31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Rectangle 158">
              <a:extLst>
                <a:ext uri="{FF2B5EF4-FFF2-40B4-BE49-F238E27FC236}">
                  <a16:creationId xmlns:a16="http://schemas.microsoft.com/office/drawing/2014/main" id="{1F3F7AF6-D7D6-450E-B7BB-FC36DF26C8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2656" y="2076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0" name="Rectangle 159">
              <a:extLst>
                <a:ext uri="{FF2B5EF4-FFF2-40B4-BE49-F238E27FC236}">
                  <a16:creationId xmlns:a16="http://schemas.microsoft.com/office/drawing/2014/main" id="{C24BF53E-B60F-42A5-970F-C9219E749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2717" y="2058"/>
              <a:ext cx="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1" name="Rectangle 160">
              <a:extLst>
                <a:ext uri="{FF2B5EF4-FFF2-40B4-BE49-F238E27FC236}">
                  <a16:creationId xmlns:a16="http://schemas.microsoft.com/office/drawing/2014/main" id="{2B1B5CED-D4B8-4150-8CC8-0AD8829297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2796" y="2041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2" name="Rectangle 161">
              <a:extLst>
                <a:ext uri="{FF2B5EF4-FFF2-40B4-BE49-F238E27FC236}">
                  <a16:creationId xmlns:a16="http://schemas.microsoft.com/office/drawing/2014/main" id="{121CEAD7-652B-49EF-8E45-0A172E6976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2859" y="2025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3" name="Rectangle 162">
              <a:extLst>
                <a:ext uri="{FF2B5EF4-FFF2-40B4-BE49-F238E27FC236}">
                  <a16:creationId xmlns:a16="http://schemas.microsoft.com/office/drawing/2014/main" id="{BCD7B686-9515-4488-9025-C880747191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2928" y="2004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4" name="Rectangle 163">
              <a:extLst>
                <a:ext uri="{FF2B5EF4-FFF2-40B4-BE49-F238E27FC236}">
                  <a16:creationId xmlns:a16="http://schemas.microsoft.com/office/drawing/2014/main" id="{065074C5-26AC-4AF1-ABD9-F69EF96BFB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3006" y="1988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5" name="Rectangle 164">
              <a:extLst>
                <a:ext uri="{FF2B5EF4-FFF2-40B4-BE49-F238E27FC236}">
                  <a16:creationId xmlns:a16="http://schemas.microsoft.com/office/drawing/2014/main" id="{403599B0-D9CC-4E89-B1D2-F94EE2009D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3062" y="1977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6" name="Freeform 165">
              <a:extLst>
                <a:ext uri="{FF2B5EF4-FFF2-40B4-BE49-F238E27FC236}">
                  <a16:creationId xmlns:a16="http://schemas.microsoft.com/office/drawing/2014/main" id="{32EC7DF6-FF64-4432-8CD6-6F15C1EAE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2116"/>
              <a:ext cx="67" cy="21"/>
            </a:xfrm>
            <a:custGeom>
              <a:avLst/>
              <a:gdLst>
                <a:gd name="T0" fmla="*/ 65 w 67"/>
                <a:gd name="T1" fmla="*/ 0 h 21"/>
                <a:gd name="T2" fmla="*/ 0 w 67"/>
                <a:gd name="T3" fmla="*/ 18 h 21"/>
                <a:gd name="T4" fmla="*/ 2 w 67"/>
                <a:gd name="T5" fmla="*/ 21 h 21"/>
                <a:gd name="T6" fmla="*/ 67 w 67"/>
                <a:gd name="T7" fmla="*/ 6 h 21"/>
                <a:gd name="T8" fmla="*/ 65 w 6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21"/>
                <a:gd name="T17" fmla="*/ 67 w 6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21">
                  <a:moveTo>
                    <a:pt x="65" y="0"/>
                  </a:moveTo>
                  <a:lnTo>
                    <a:pt x="0" y="18"/>
                  </a:lnTo>
                  <a:lnTo>
                    <a:pt x="2" y="21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166">
              <a:extLst>
                <a:ext uri="{FF2B5EF4-FFF2-40B4-BE49-F238E27FC236}">
                  <a16:creationId xmlns:a16="http://schemas.microsoft.com/office/drawing/2014/main" id="{F4CE1C78-6526-4E9A-8A7B-7212A4A1A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114"/>
              <a:ext cx="27" cy="14"/>
            </a:xfrm>
            <a:custGeom>
              <a:avLst/>
              <a:gdLst>
                <a:gd name="T0" fmla="*/ 27 w 27"/>
                <a:gd name="T1" fmla="*/ 0 h 14"/>
                <a:gd name="T2" fmla="*/ 0 w 27"/>
                <a:gd name="T3" fmla="*/ 0 h 14"/>
                <a:gd name="T4" fmla="*/ 0 w 27"/>
                <a:gd name="T5" fmla="*/ 0 h 14"/>
                <a:gd name="T6" fmla="*/ 0 w 27"/>
                <a:gd name="T7" fmla="*/ 0 h 14"/>
                <a:gd name="T8" fmla="*/ 2 w 27"/>
                <a:gd name="T9" fmla="*/ 0 h 14"/>
                <a:gd name="T10" fmla="*/ 2 w 27"/>
                <a:gd name="T11" fmla="*/ 2 h 14"/>
                <a:gd name="T12" fmla="*/ 2 w 27"/>
                <a:gd name="T13" fmla="*/ 2 h 14"/>
                <a:gd name="T14" fmla="*/ 4 w 27"/>
                <a:gd name="T15" fmla="*/ 4 h 14"/>
                <a:gd name="T16" fmla="*/ 4 w 27"/>
                <a:gd name="T17" fmla="*/ 4 h 14"/>
                <a:gd name="T18" fmla="*/ 4 w 27"/>
                <a:gd name="T19" fmla="*/ 6 h 14"/>
                <a:gd name="T20" fmla="*/ 4 w 27"/>
                <a:gd name="T21" fmla="*/ 6 h 14"/>
                <a:gd name="T22" fmla="*/ 4 w 27"/>
                <a:gd name="T23" fmla="*/ 6 h 14"/>
                <a:gd name="T24" fmla="*/ 4 w 27"/>
                <a:gd name="T25" fmla="*/ 8 h 14"/>
                <a:gd name="T26" fmla="*/ 4 w 27"/>
                <a:gd name="T27" fmla="*/ 8 h 14"/>
                <a:gd name="T28" fmla="*/ 4 w 27"/>
                <a:gd name="T29" fmla="*/ 10 h 14"/>
                <a:gd name="T30" fmla="*/ 4 w 27"/>
                <a:gd name="T31" fmla="*/ 10 h 14"/>
                <a:gd name="T32" fmla="*/ 4 w 27"/>
                <a:gd name="T33" fmla="*/ 12 h 14"/>
                <a:gd name="T34" fmla="*/ 4 w 27"/>
                <a:gd name="T35" fmla="*/ 14 h 14"/>
                <a:gd name="T36" fmla="*/ 4 w 27"/>
                <a:gd name="T37" fmla="*/ 14 h 14"/>
                <a:gd name="T38" fmla="*/ 27 w 27"/>
                <a:gd name="T39" fmla="*/ 0 h 14"/>
                <a:gd name="T40" fmla="*/ 27 w 27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4"/>
                <a:gd name="T65" fmla="*/ 27 w 27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4">
                  <a:moveTo>
                    <a:pt x="2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6">
            <a:extLst>
              <a:ext uri="{FF2B5EF4-FFF2-40B4-BE49-F238E27FC236}">
                <a16:creationId xmlns:a16="http://schemas.microsoft.com/office/drawing/2014/main" id="{809CD9B8-A7DA-476D-98C4-7253CE63EE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19700" y="2781300"/>
            <a:ext cx="3146425" cy="492125"/>
            <a:chOff x="3016" y="2263"/>
            <a:chExt cx="1982" cy="310"/>
          </a:xfrm>
        </p:grpSpPr>
        <p:sp>
          <p:nvSpPr>
            <p:cNvPr id="22605" name="AutoShape 207">
              <a:extLst>
                <a:ext uri="{FF2B5EF4-FFF2-40B4-BE49-F238E27FC236}">
                  <a16:creationId xmlns:a16="http://schemas.microsoft.com/office/drawing/2014/main" id="{941ADAD6-BE03-4B5A-ABCC-9AF01C28C3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16" y="2341"/>
              <a:ext cx="196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Rectangle 208">
              <a:extLst>
                <a:ext uri="{FF2B5EF4-FFF2-40B4-BE49-F238E27FC236}">
                  <a16:creationId xmlns:a16="http://schemas.microsoft.com/office/drawing/2014/main" id="{CB92478D-3F3C-4FD2-861E-C12153D0A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2263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7" name="Rectangle 209">
              <a:extLst>
                <a:ext uri="{FF2B5EF4-FFF2-40B4-BE49-F238E27FC236}">
                  <a16:creationId xmlns:a16="http://schemas.microsoft.com/office/drawing/2014/main" id="{01FA0984-12AF-4175-A2E3-1155FE57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2263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8" name="Rectangle 210">
              <a:extLst>
                <a:ext uri="{FF2B5EF4-FFF2-40B4-BE49-F238E27FC236}">
                  <a16:creationId xmlns:a16="http://schemas.microsoft.com/office/drawing/2014/main" id="{7961F6DF-32C8-4F77-83AC-126F16A4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335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Zdz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9" name="Rectangle 211">
              <a:extLst>
                <a:ext uri="{FF2B5EF4-FFF2-40B4-BE49-F238E27FC236}">
                  <a16:creationId xmlns:a16="http://schemas.microsoft.com/office/drawing/2014/main" id="{C15F1A66-A4EF-4AB1-A613-2CF3AFA6E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335"/>
              <a:ext cx="3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Ydy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0" name="Rectangle 212">
              <a:extLst>
                <a:ext uri="{FF2B5EF4-FFF2-40B4-BE49-F238E27FC236}">
                  <a16:creationId xmlns:a16="http://schemas.microsoft.com/office/drawing/2014/main" id="{BB8B0399-3B78-45E5-92F6-FD70991A3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335"/>
              <a:ext cx="3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Xdx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1" name="Rectangle 213">
              <a:extLst>
                <a:ext uri="{FF2B5EF4-FFF2-40B4-BE49-F238E27FC236}">
                  <a16:creationId xmlns:a16="http://schemas.microsoft.com/office/drawing/2014/main" id="{AA9C7982-50E3-469C-AACD-74E3F1B10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335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2" name="Rectangle 214">
              <a:extLst>
                <a:ext uri="{FF2B5EF4-FFF2-40B4-BE49-F238E27FC236}">
                  <a16:creationId xmlns:a16="http://schemas.microsoft.com/office/drawing/2014/main" id="{49893700-755F-4CE2-A663-867DC18F6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3" name="Rectangle 215">
              <a:extLst>
                <a:ext uri="{FF2B5EF4-FFF2-40B4-BE49-F238E27FC236}">
                  <a16:creationId xmlns:a16="http://schemas.microsoft.com/office/drawing/2014/main" id="{4BD09CE8-7239-4E81-AD85-1D1362B64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4" name="Rectangle 216">
              <a:extLst>
                <a:ext uri="{FF2B5EF4-FFF2-40B4-BE49-F238E27FC236}">
                  <a16:creationId xmlns:a16="http://schemas.microsoft.com/office/drawing/2014/main" id="{63197855-0DFD-484F-BB19-C8D4958EC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5" name="Rectangle 217">
              <a:extLst>
                <a:ext uri="{FF2B5EF4-FFF2-40B4-BE49-F238E27FC236}">
                  <a16:creationId xmlns:a16="http://schemas.microsoft.com/office/drawing/2014/main" id="{6872AB8E-8FE3-47D3-8036-514D094F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31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18">
            <a:extLst>
              <a:ext uri="{FF2B5EF4-FFF2-40B4-BE49-F238E27FC236}">
                <a16:creationId xmlns:a16="http://schemas.microsoft.com/office/drawing/2014/main" id="{F3385317-C505-4FC3-8F29-917FDC870C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27650" y="3416300"/>
            <a:ext cx="2933700" cy="407988"/>
            <a:chOff x="1956" y="2013"/>
            <a:chExt cx="1848" cy="257"/>
          </a:xfrm>
        </p:grpSpPr>
        <p:sp>
          <p:nvSpPr>
            <p:cNvPr id="22590" name="AutoShape 219">
              <a:extLst>
                <a:ext uri="{FF2B5EF4-FFF2-40B4-BE49-F238E27FC236}">
                  <a16:creationId xmlns:a16="http://schemas.microsoft.com/office/drawing/2014/main" id="{2185D5D9-4E47-4BFD-80FE-3E130CD251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56" y="2054"/>
              <a:ext cx="18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Rectangle 220">
              <a:extLst>
                <a:ext uri="{FF2B5EF4-FFF2-40B4-BE49-F238E27FC236}">
                  <a16:creationId xmlns:a16="http://schemas.microsoft.com/office/drawing/2014/main" id="{814D0FBA-3AB4-44A9-8CC3-10EF3BA96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03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2" name="Rectangle 221">
              <a:extLst>
                <a:ext uri="{FF2B5EF4-FFF2-40B4-BE49-F238E27FC236}">
                  <a16:creationId xmlns:a16="http://schemas.microsoft.com/office/drawing/2014/main" id="{4EBF9BCB-C950-4392-A106-22E488C44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032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3" name="Rectangle 222">
              <a:extLst>
                <a:ext uri="{FF2B5EF4-FFF2-40B4-BE49-F238E27FC236}">
                  <a16:creationId xmlns:a16="http://schemas.microsoft.com/office/drawing/2014/main" id="{B1481230-E2D7-4F6B-BFDD-95DD26CAC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2032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4" name="Rectangle 223">
              <a:extLst>
                <a:ext uri="{FF2B5EF4-FFF2-40B4-BE49-F238E27FC236}">
                  <a16:creationId xmlns:a16="http://schemas.microsoft.com/office/drawing/2014/main" id="{22A95480-FEA3-46DF-A3C7-A1CA22BB0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032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5" name="Rectangle 224">
              <a:extLst>
                <a:ext uri="{FF2B5EF4-FFF2-40B4-BE49-F238E27FC236}">
                  <a16:creationId xmlns:a16="http://schemas.microsoft.com/office/drawing/2014/main" id="{51AD4EB1-1275-442A-BAD9-9726F068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032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6" name="Rectangle 225">
              <a:extLst>
                <a:ext uri="{FF2B5EF4-FFF2-40B4-BE49-F238E27FC236}">
                  <a16:creationId xmlns:a16="http://schemas.microsoft.com/office/drawing/2014/main" id="{6ACC8D27-8E1A-431F-A26E-3947160FE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2032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7" name="Rectangle 226">
              <a:extLst>
                <a:ext uri="{FF2B5EF4-FFF2-40B4-BE49-F238E27FC236}">
                  <a16:creationId xmlns:a16="http://schemas.microsoft.com/office/drawing/2014/main" id="{4848761E-9A63-4F4D-A0E3-C89C7098D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01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8" name="Rectangle 227">
              <a:extLst>
                <a:ext uri="{FF2B5EF4-FFF2-40B4-BE49-F238E27FC236}">
                  <a16:creationId xmlns:a16="http://schemas.microsoft.com/office/drawing/2014/main" id="{3BB46187-A14B-4412-B1C4-9867C4FA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201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9" name="Rectangle 228">
              <a:extLst>
                <a:ext uri="{FF2B5EF4-FFF2-40B4-BE49-F238E27FC236}">
                  <a16:creationId xmlns:a16="http://schemas.microsoft.com/office/drawing/2014/main" id="{B50FECEB-FCBA-4261-8813-C85E2746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201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0" name="Rectangle 229">
              <a:extLst>
                <a:ext uri="{FF2B5EF4-FFF2-40B4-BE49-F238E27FC236}">
                  <a16:creationId xmlns:a16="http://schemas.microsoft.com/office/drawing/2014/main" id="{2FDF365F-F066-4B24-9EFA-C63F35B3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01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1" name="Rectangle 230">
              <a:extLst>
                <a:ext uri="{FF2B5EF4-FFF2-40B4-BE49-F238E27FC236}">
                  <a16:creationId xmlns:a16="http://schemas.microsoft.com/office/drawing/2014/main" id="{81801728-5128-4F30-929F-962A79AC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033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2" name="Rectangle 231">
              <a:extLst>
                <a:ext uri="{FF2B5EF4-FFF2-40B4-BE49-F238E27FC236}">
                  <a16:creationId xmlns:a16="http://schemas.microsoft.com/office/drawing/2014/main" id="{1FEB60FE-457B-46DA-8484-8077A2647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03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3" name="Rectangle 232">
              <a:extLst>
                <a:ext uri="{FF2B5EF4-FFF2-40B4-BE49-F238E27FC236}">
                  <a16:creationId xmlns:a16="http://schemas.microsoft.com/office/drawing/2014/main" id="{0372B244-86A7-4B28-B3AA-C4AC766FC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033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4" name="Rectangle 233">
              <a:extLst>
                <a:ext uri="{FF2B5EF4-FFF2-40B4-BE49-F238E27FC236}">
                  <a16:creationId xmlns:a16="http://schemas.microsoft.com/office/drawing/2014/main" id="{7CC89B91-F694-4618-B760-C34BEE45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03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1194" name="AutoShape 234">
            <a:extLst>
              <a:ext uri="{FF2B5EF4-FFF2-40B4-BE49-F238E27FC236}">
                <a16:creationId xmlns:a16="http://schemas.microsoft.com/office/drawing/2014/main" id="{493DB530-72D8-4D3B-93C4-07389C9D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779713"/>
            <a:ext cx="3438525" cy="1512887"/>
          </a:xfrm>
          <a:prstGeom prst="downArrowCallout">
            <a:avLst>
              <a:gd name="adj1" fmla="val 38827"/>
              <a:gd name="adj2" fmla="val 33577"/>
              <a:gd name="adj3" fmla="val 13431"/>
              <a:gd name="adj4" fmla="val 73556"/>
            </a:avLst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9" name="Group 251">
            <a:extLst>
              <a:ext uri="{FF2B5EF4-FFF2-40B4-BE49-F238E27FC236}">
                <a16:creationId xmlns:a16="http://schemas.microsoft.com/office/drawing/2014/main" id="{390654A6-C4A4-4447-9F47-82222FFB80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51500" y="4276725"/>
            <a:ext cx="2397125" cy="523875"/>
            <a:chOff x="3560" y="2694"/>
            <a:chExt cx="1510" cy="330"/>
          </a:xfrm>
        </p:grpSpPr>
        <p:sp>
          <p:nvSpPr>
            <p:cNvPr id="22575" name="AutoShape 250">
              <a:extLst>
                <a:ext uri="{FF2B5EF4-FFF2-40B4-BE49-F238E27FC236}">
                  <a16:creationId xmlns:a16="http://schemas.microsoft.com/office/drawing/2014/main" id="{CECD4C82-4047-4767-91F0-C4E0EBCC91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60" y="2772"/>
              <a:ext cx="148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Rectangle 252">
              <a:extLst>
                <a:ext uri="{FF2B5EF4-FFF2-40B4-BE49-F238E27FC236}">
                  <a16:creationId xmlns:a16="http://schemas.microsoft.com/office/drawing/2014/main" id="{0B7F9441-57DA-4BEF-8474-2C7AB928F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2694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7" name="Rectangle 253">
              <a:extLst>
                <a:ext uri="{FF2B5EF4-FFF2-40B4-BE49-F238E27FC236}">
                  <a16:creationId xmlns:a16="http://schemas.microsoft.com/office/drawing/2014/main" id="{07F097AB-F055-4EAE-95D5-45E775B62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" y="2694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8" name="Rectangle 254">
              <a:extLst>
                <a:ext uri="{FF2B5EF4-FFF2-40B4-BE49-F238E27FC236}">
                  <a16:creationId xmlns:a16="http://schemas.microsoft.com/office/drawing/2014/main" id="{6214764F-D122-4D68-9A6A-713A4E42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" y="288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9" name="Rectangle 255">
              <a:extLst>
                <a:ext uri="{FF2B5EF4-FFF2-40B4-BE49-F238E27FC236}">
                  <a16:creationId xmlns:a16="http://schemas.microsoft.com/office/drawing/2014/main" id="{722C8699-C7F0-49A6-B140-E87BCC71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88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0" name="Rectangle 256">
              <a:extLst>
                <a:ext uri="{FF2B5EF4-FFF2-40B4-BE49-F238E27FC236}">
                  <a16:creationId xmlns:a16="http://schemas.microsoft.com/office/drawing/2014/main" id="{B57F5FA2-F74F-4A41-9528-2C7EFE8F2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288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1" name="Rectangle 257">
              <a:extLst>
                <a:ext uri="{FF2B5EF4-FFF2-40B4-BE49-F238E27FC236}">
                  <a16:creationId xmlns:a16="http://schemas.microsoft.com/office/drawing/2014/main" id="{86018346-B43D-4396-912E-364AF647F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888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2" name="Rectangle 258">
              <a:extLst>
                <a:ext uri="{FF2B5EF4-FFF2-40B4-BE49-F238E27FC236}">
                  <a16:creationId xmlns:a16="http://schemas.microsoft.com/office/drawing/2014/main" id="{C1F941F2-E648-41EA-89C1-4C155AA8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" y="2766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3" name="Rectangle 259">
              <a:extLst>
                <a:ext uri="{FF2B5EF4-FFF2-40B4-BE49-F238E27FC236}">
                  <a16:creationId xmlns:a16="http://schemas.microsoft.com/office/drawing/2014/main" id="{2EDF5F59-763A-4090-AE95-EFC0B06F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2766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4" name="Rectangle 260">
              <a:extLst>
                <a:ext uri="{FF2B5EF4-FFF2-40B4-BE49-F238E27FC236}">
                  <a16:creationId xmlns:a16="http://schemas.microsoft.com/office/drawing/2014/main" id="{FF457C0B-3267-4620-AFB2-126516FE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276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5" name="Rectangle 261">
              <a:extLst>
                <a:ext uri="{FF2B5EF4-FFF2-40B4-BE49-F238E27FC236}">
                  <a16:creationId xmlns:a16="http://schemas.microsoft.com/office/drawing/2014/main" id="{F0FA82B2-DE41-4A10-ACA2-9B1B0A0D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76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6" name="Rectangle 262">
              <a:extLst>
                <a:ext uri="{FF2B5EF4-FFF2-40B4-BE49-F238E27FC236}">
                  <a16:creationId xmlns:a16="http://schemas.microsoft.com/office/drawing/2014/main" id="{53EBAE39-5F82-49BF-A9F9-B13C0D04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74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7" name="Rectangle 263">
              <a:extLst>
                <a:ext uri="{FF2B5EF4-FFF2-40B4-BE49-F238E27FC236}">
                  <a16:creationId xmlns:a16="http://schemas.microsoft.com/office/drawing/2014/main" id="{B57D7FD6-4CFF-4EB1-9D4D-619937456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74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8" name="Rectangle 264">
              <a:extLst>
                <a:ext uri="{FF2B5EF4-FFF2-40B4-BE49-F238E27FC236}">
                  <a16:creationId xmlns:a16="http://schemas.microsoft.com/office/drawing/2014/main" id="{9BA63699-B3DA-492B-8B75-E51B990B5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74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89" name="Rectangle 265">
              <a:extLst>
                <a:ext uri="{FF2B5EF4-FFF2-40B4-BE49-F238E27FC236}">
                  <a16:creationId xmlns:a16="http://schemas.microsoft.com/office/drawing/2014/main" id="{86D1DDCF-96C7-4BA4-8464-EF3FC7A39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747"/>
              <a:ext cx="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1248" name="Line 288">
            <a:extLst>
              <a:ext uri="{FF2B5EF4-FFF2-40B4-BE49-F238E27FC236}">
                <a16:creationId xmlns:a16="http://schemas.microsoft.com/office/drawing/2014/main" id="{4A63A29D-D8E0-4C5D-AE4A-5143DDC5E4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7063" y="3897313"/>
            <a:ext cx="2952750" cy="212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07">
            <a:extLst>
              <a:ext uri="{FF2B5EF4-FFF2-40B4-BE49-F238E27FC236}">
                <a16:creationId xmlns:a16="http://schemas.microsoft.com/office/drawing/2014/main" id="{B41B0F9E-37AA-4347-ADD5-596A6B8C7B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0675" y="4833938"/>
            <a:ext cx="3086100" cy="439737"/>
            <a:chOff x="3424" y="3360"/>
            <a:chExt cx="1944" cy="277"/>
          </a:xfrm>
        </p:grpSpPr>
        <p:sp>
          <p:nvSpPr>
            <p:cNvPr id="22558" name="AutoShape 306">
              <a:extLst>
                <a:ext uri="{FF2B5EF4-FFF2-40B4-BE49-F238E27FC236}">
                  <a16:creationId xmlns:a16="http://schemas.microsoft.com/office/drawing/2014/main" id="{D10FEAF5-9B6E-4940-9AAF-18A4C1889B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24" y="3385"/>
              <a:ext cx="19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308">
              <a:extLst>
                <a:ext uri="{FF2B5EF4-FFF2-40B4-BE49-F238E27FC236}">
                  <a16:creationId xmlns:a16="http://schemas.microsoft.com/office/drawing/2014/main" id="{1BBCC4B4-4CCD-4F30-96E0-A32A77178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" y="350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0" name="Rectangle 309">
              <a:extLst>
                <a:ext uri="{FF2B5EF4-FFF2-40B4-BE49-F238E27FC236}">
                  <a16:creationId xmlns:a16="http://schemas.microsoft.com/office/drawing/2014/main" id="{74C649C7-62B5-40B4-894E-093E0F3D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" y="350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1" name="Rectangle 310">
              <a:extLst>
                <a:ext uri="{FF2B5EF4-FFF2-40B4-BE49-F238E27FC236}">
                  <a16:creationId xmlns:a16="http://schemas.microsoft.com/office/drawing/2014/main" id="{5D366244-2FF2-4EC9-ACE7-5FA543425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350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2" name="Rectangle 311">
              <a:extLst>
                <a:ext uri="{FF2B5EF4-FFF2-40B4-BE49-F238E27FC236}">
                  <a16:creationId xmlns:a16="http://schemas.microsoft.com/office/drawing/2014/main" id="{83918DC6-69EE-45E9-AF57-2D231BF09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501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3" name="Rectangle 312">
              <a:extLst>
                <a:ext uri="{FF2B5EF4-FFF2-40B4-BE49-F238E27FC236}">
                  <a16:creationId xmlns:a16="http://schemas.microsoft.com/office/drawing/2014/main" id="{4100326D-9BC4-4279-9750-A4E12ADE5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3380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4" name="Rectangle 313">
              <a:extLst>
                <a:ext uri="{FF2B5EF4-FFF2-40B4-BE49-F238E27FC236}">
                  <a16:creationId xmlns:a16="http://schemas.microsoft.com/office/drawing/2014/main" id="{279191F2-26B3-4BC6-9145-74B63FA6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3380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5" name="Rectangle 314">
              <a:extLst>
                <a:ext uri="{FF2B5EF4-FFF2-40B4-BE49-F238E27FC236}">
                  <a16:creationId xmlns:a16="http://schemas.microsoft.com/office/drawing/2014/main" id="{C88BF2DE-A679-4D8F-84D7-C76366F23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3379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6" name="Rectangle 315">
              <a:extLst>
                <a:ext uri="{FF2B5EF4-FFF2-40B4-BE49-F238E27FC236}">
                  <a16:creationId xmlns:a16="http://schemas.microsoft.com/office/drawing/2014/main" id="{65B78B2D-6D72-459E-9476-387DBAEFA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3379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7" name="Rectangle 316">
              <a:extLst>
                <a:ext uri="{FF2B5EF4-FFF2-40B4-BE49-F238E27FC236}">
                  <a16:creationId xmlns:a16="http://schemas.microsoft.com/office/drawing/2014/main" id="{D145145C-5E23-4593-B645-67033E46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337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8" name="Rectangle 317">
              <a:extLst>
                <a:ext uri="{FF2B5EF4-FFF2-40B4-BE49-F238E27FC236}">
                  <a16:creationId xmlns:a16="http://schemas.microsoft.com/office/drawing/2014/main" id="{81729EE4-E1E9-43EA-9E7A-5E44A3E30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337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9" name="Rectangle 318">
              <a:extLst>
                <a:ext uri="{FF2B5EF4-FFF2-40B4-BE49-F238E27FC236}">
                  <a16:creationId xmlns:a16="http://schemas.microsoft.com/office/drawing/2014/main" id="{9988E759-E6E8-4BBD-8F06-54DB8AE5E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37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0" name="Rectangle 319">
              <a:extLst>
                <a:ext uri="{FF2B5EF4-FFF2-40B4-BE49-F238E27FC236}">
                  <a16:creationId xmlns:a16="http://schemas.microsoft.com/office/drawing/2014/main" id="{16727CC0-DF30-4856-90E2-B7BA5A42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350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1" name="Rectangle 320">
              <a:extLst>
                <a:ext uri="{FF2B5EF4-FFF2-40B4-BE49-F238E27FC236}">
                  <a16:creationId xmlns:a16="http://schemas.microsoft.com/office/drawing/2014/main" id="{86BDD90D-EAEB-43F1-91E2-C5868FE3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36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2" name="Rectangle 321">
              <a:extLst>
                <a:ext uri="{FF2B5EF4-FFF2-40B4-BE49-F238E27FC236}">
                  <a16:creationId xmlns:a16="http://schemas.microsoft.com/office/drawing/2014/main" id="{ED147B31-5195-42B8-889A-E863C71D4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360"/>
              <a:ext cx="1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Þ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3" name="Rectangle 322">
              <a:extLst>
                <a:ext uri="{FF2B5EF4-FFF2-40B4-BE49-F238E27FC236}">
                  <a16:creationId xmlns:a16="http://schemas.microsoft.com/office/drawing/2014/main" id="{DFDF67AD-8A0D-4A18-B80C-02CB526C4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336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74" name="Rectangle 323">
              <a:extLst>
                <a:ext uri="{FF2B5EF4-FFF2-40B4-BE49-F238E27FC236}">
                  <a16:creationId xmlns:a16="http://schemas.microsoft.com/office/drawing/2014/main" id="{3D11A2E5-DC10-4729-9C3E-1FFFA8C46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336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1284" name="AutoShape 324">
            <a:extLst>
              <a:ext uri="{FF2B5EF4-FFF2-40B4-BE49-F238E27FC236}">
                <a16:creationId xmlns:a16="http://schemas.microsoft.com/office/drawing/2014/main" id="{72574C2A-CDF1-4913-9EC1-2CA91339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5408613"/>
            <a:ext cx="323850" cy="360362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1" name="Group 327">
            <a:extLst>
              <a:ext uri="{FF2B5EF4-FFF2-40B4-BE49-F238E27FC236}">
                <a16:creationId xmlns:a16="http://schemas.microsoft.com/office/drawing/2014/main" id="{27F9C430-3F04-44EF-91EA-943DA44327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99188" y="5753100"/>
            <a:ext cx="1247775" cy="400050"/>
            <a:chOff x="3905" y="3624"/>
            <a:chExt cx="786" cy="252"/>
          </a:xfrm>
        </p:grpSpPr>
        <p:sp>
          <p:nvSpPr>
            <p:cNvPr id="22553" name="AutoShape 326">
              <a:extLst>
                <a:ext uri="{FF2B5EF4-FFF2-40B4-BE49-F238E27FC236}">
                  <a16:creationId xmlns:a16="http://schemas.microsoft.com/office/drawing/2014/main" id="{E233B433-F183-46F4-BAD7-C8F095EE0AA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05" y="3680"/>
              <a:ext cx="78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328">
              <a:extLst>
                <a:ext uri="{FF2B5EF4-FFF2-40B4-BE49-F238E27FC236}">
                  <a16:creationId xmlns:a16="http://schemas.microsoft.com/office/drawing/2014/main" id="{01CD4CA6-9851-4C6E-9D1A-914A29E60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643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55" name="Rectangle 329">
              <a:extLst>
                <a:ext uri="{FF2B5EF4-FFF2-40B4-BE49-F238E27FC236}">
                  <a16:creationId xmlns:a16="http://schemas.microsoft.com/office/drawing/2014/main" id="{76EBBE4E-0E77-454A-904C-1E8101772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3643"/>
              <a:ext cx="4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const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56" name="Rectangle 330">
              <a:extLst>
                <a:ext uri="{FF2B5EF4-FFF2-40B4-BE49-F238E27FC236}">
                  <a16:creationId xmlns:a16="http://schemas.microsoft.com/office/drawing/2014/main" id="{86D8D025-5824-4158-AD3B-1317F01F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643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57" name="Rectangle 331">
              <a:extLst>
                <a:ext uri="{FF2B5EF4-FFF2-40B4-BE49-F238E27FC236}">
                  <a16:creationId xmlns:a16="http://schemas.microsoft.com/office/drawing/2014/main" id="{65C30C06-E8D4-4AD4-8082-1E5F01F4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362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2550" name="Footer Placeholder 11">
            <a:extLst>
              <a:ext uri="{FF2B5EF4-FFF2-40B4-BE49-F238E27FC236}">
                <a16:creationId xmlns:a16="http://schemas.microsoft.com/office/drawing/2014/main" id="{57B5CD97-D3C9-4985-BF00-71ABA62386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2551" name="Slide Number Placeholder 12">
            <a:extLst>
              <a:ext uri="{FF2B5EF4-FFF2-40B4-BE49-F238E27FC236}">
                <a16:creationId xmlns:a16="http://schemas.microsoft.com/office/drawing/2014/main" id="{7DCD7348-2A1F-46DD-8896-2181919D01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0CEBF0-B585-4FBB-82E7-425857EAEFCD}" type="slidenum">
              <a:rPr lang="en-US" altLang="en-US" smtClean="0">
                <a:solidFill>
                  <a:srgbClr val="045C75"/>
                </a:solidFill>
              </a:rPr>
              <a:pPr/>
              <a:t>3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6763E-6 L -0.18854 0.0649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3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4" grpId="0" animBg="1"/>
      <p:bldP spid="412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>
            <a:extLst>
              <a:ext uri="{FF2B5EF4-FFF2-40B4-BE49-F238E27FC236}">
                <a16:creationId xmlns:a16="http://schemas.microsoft.com/office/drawing/2014/main" id="{395B3B20-743B-4572-A2E7-1E652CB2D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6E69CC86-13E3-49B9-B1BA-1DCFB94F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Line 6">
            <a:extLst>
              <a:ext uri="{FF2B5EF4-FFF2-40B4-BE49-F238E27FC236}">
                <a16:creationId xmlns:a16="http://schemas.microsoft.com/office/drawing/2014/main" id="{95015ADF-0E1E-4998-8967-F003C0A88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WordArt 7">
            <a:extLst>
              <a:ext uri="{FF2B5EF4-FFF2-40B4-BE49-F238E27FC236}">
                <a16:creationId xmlns:a16="http://schemas.microsoft.com/office/drawing/2014/main" id="{E139B822-D060-49B3-90C0-CE422A104F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817BB372-3A02-4CAE-803C-F52FE2C2F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808163"/>
            <a:ext cx="831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TRANSLATORNO KRETANJE SA KONSTANTNIM UBRZANJEM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4583" name="Picture 9" descr="BD14868_">
            <a:extLst>
              <a:ext uri="{FF2B5EF4-FFF2-40B4-BE49-F238E27FC236}">
                <a16:creationId xmlns:a16="http://schemas.microsoft.com/office/drawing/2014/main" id="{468B53CA-1B82-4EB4-A235-63B0D893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6">
            <a:extLst>
              <a:ext uri="{FF2B5EF4-FFF2-40B4-BE49-F238E27FC236}">
                <a16:creationId xmlns:a16="http://schemas.microsoft.com/office/drawing/2014/main" id="{46E1AED5-B15A-4E85-9B8C-6645576789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92388" y="2441575"/>
            <a:ext cx="2962275" cy="2549525"/>
            <a:chOff x="1947" y="1359"/>
            <a:chExt cx="1866" cy="1606"/>
          </a:xfrm>
        </p:grpSpPr>
        <p:sp>
          <p:nvSpPr>
            <p:cNvPr id="24791" name="AutoShape 245">
              <a:extLst>
                <a:ext uri="{FF2B5EF4-FFF2-40B4-BE49-F238E27FC236}">
                  <a16:creationId xmlns:a16="http://schemas.microsoft.com/office/drawing/2014/main" id="{C19E97E6-9131-447F-A513-85C3AF7AC2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47" y="1359"/>
              <a:ext cx="1866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247">
              <a:extLst>
                <a:ext uri="{FF2B5EF4-FFF2-40B4-BE49-F238E27FC236}">
                  <a16:creationId xmlns:a16="http://schemas.microsoft.com/office/drawing/2014/main" id="{EBE9E930-3912-4890-A23C-1742EEB9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369"/>
              <a:ext cx="288" cy="1097"/>
            </a:xfrm>
            <a:custGeom>
              <a:avLst/>
              <a:gdLst>
                <a:gd name="T0" fmla="*/ 283 w 288"/>
                <a:gd name="T1" fmla="*/ 1097 h 1097"/>
                <a:gd name="T2" fmla="*/ 286 w 288"/>
                <a:gd name="T3" fmla="*/ 1091 h 1097"/>
                <a:gd name="T4" fmla="*/ 8 w 288"/>
                <a:gd name="T5" fmla="*/ 0 h 1097"/>
                <a:gd name="T6" fmla="*/ 0 w 288"/>
                <a:gd name="T7" fmla="*/ 2 h 1097"/>
                <a:gd name="T8" fmla="*/ 277 w 288"/>
                <a:gd name="T9" fmla="*/ 1093 h 1097"/>
                <a:gd name="T10" fmla="*/ 283 w 288"/>
                <a:gd name="T11" fmla="*/ 1097 h 1097"/>
                <a:gd name="T12" fmla="*/ 283 w 288"/>
                <a:gd name="T13" fmla="*/ 1097 h 1097"/>
                <a:gd name="T14" fmla="*/ 288 w 288"/>
                <a:gd name="T15" fmla="*/ 1095 h 1097"/>
                <a:gd name="T16" fmla="*/ 286 w 288"/>
                <a:gd name="T17" fmla="*/ 1091 h 1097"/>
                <a:gd name="T18" fmla="*/ 283 w 288"/>
                <a:gd name="T19" fmla="*/ 1097 h 10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1097"/>
                <a:gd name="T32" fmla="*/ 288 w 288"/>
                <a:gd name="T33" fmla="*/ 1097 h 10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1097">
                  <a:moveTo>
                    <a:pt x="283" y="1097"/>
                  </a:moveTo>
                  <a:lnTo>
                    <a:pt x="286" y="1091"/>
                  </a:lnTo>
                  <a:lnTo>
                    <a:pt x="8" y="0"/>
                  </a:lnTo>
                  <a:lnTo>
                    <a:pt x="0" y="2"/>
                  </a:lnTo>
                  <a:lnTo>
                    <a:pt x="277" y="1093"/>
                  </a:lnTo>
                  <a:lnTo>
                    <a:pt x="283" y="1097"/>
                  </a:lnTo>
                  <a:lnTo>
                    <a:pt x="288" y="1095"/>
                  </a:lnTo>
                  <a:lnTo>
                    <a:pt x="286" y="1091"/>
                  </a:lnTo>
                  <a:lnTo>
                    <a:pt x="283" y="10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Freeform 248">
              <a:extLst>
                <a:ext uri="{FF2B5EF4-FFF2-40B4-BE49-F238E27FC236}">
                  <a16:creationId xmlns:a16="http://schemas.microsoft.com/office/drawing/2014/main" id="{6C05EE70-F72D-4C27-ADB5-0D6848A3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457"/>
              <a:ext cx="1567" cy="406"/>
            </a:xfrm>
            <a:custGeom>
              <a:avLst/>
              <a:gdLst>
                <a:gd name="T0" fmla="*/ 0 w 1567"/>
                <a:gd name="T1" fmla="*/ 402 h 406"/>
                <a:gd name="T2" fmla="*/ 6 w 1567"/>
                <a:gd name="T3" fmla="*/ 406 h 406"/>
                <a:gd name="T4" fmla="*/ 1567 w 1567"/>
                <a:gd name="T5" fmla="*/ 9 h 406"/>
                <a:gd name="T6" fmla="*/ 1565 w 1567"/>
                <a:gd name="T7" fmla="*/ 0 h 406"/>
                <a:gd name="T8" fmla="*/ 4 w 1567"/>
                <a:gd name="T9" fmla="*/ 397 h 406"/>
                <a:gd name="T10" fmla="*/ 0 w 1567"/>
                <a:gd name="T11" fmla="*/ 402 h 406"/>
                <a:gd name="T12" fmla="*/ 0 w 1567"/>
                <a:gd name="T13" fmla="*/ 402 h 406"/>
                <a:gd name="T14" fmla="*/ 2 w 1567"/>
                <a:gd name="T15" fmla="*/ 406 h 406"/>
                <a:gd name="T16" fmla="*/ 6 w 1567"/>
                <a:gd name="T17" fmla="*/ 406 h 406"/>
                <a:gd name="T18" fmla="*/ 0 w 1567"/>
                <a:gd name="T19" fmla="*/ 402 h 4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7"/>
                <a:gd name="T31" fmla="*/ 0 h 406"/>
                <a:gd name="T32" fmla="*/ 1567 w 1567"/>
                <a:gd name="T33" fmla="*/ 406 h 4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7" h="406">
                  <a:moveTo>
                    <a:pt x="0" y="402"/>
                  </a:moveTo>
                  <a:lnTo>
                    <a:pt x="6" y="406"/>
                  </a:lnTo>
                  <a:lnTo>
                    <a:pt x="1567" y="9"/>
                  </a:lnTo>
                  <a:lnTo>
                    <a:pt x="1565" y="0"/>
                  </a:lnTo>
                  <a:lnTo>
                    <a:pt x="4" y="397"/>
                  </a:lnTo>
                  <a:lnTo>
                    <a:pt x="0" y="402"/>
                  </a:lnTo>
                  <a:lnTo>
                    <a:pt x="2" y="406"/>
                  </a:lnTo>
                  <a:lnTo>
                    <a:pt x="6" y="406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Freeform 249">
              <a:extLst>
                <a:ext uri="{FF2B5EF4-FFF2-40B4-BE49-F238E27FC236}">
                  <a16:creationId xmlns:a16="http://schemas.microsoft.com/office/drawing/2014/main" id="{B52EC410-3D6C-4589-9099-E857AEC2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" y="1766"/>
              <a:ext cx="288" cy="1093"/>
            </a:xfrm>
            <a:custGeom>
              <a:avLst/>
              <a:gdLst>
                <a:gd name="T0" fmla="*/ 0 w 288"/>
                <a:gd name="T1" fmla="*/ 2 h 1093"/>
                <a:gd name="T2" fmla="*/ 278 w 288"/>
                <a:gd name="T3" fmla="*/ 1093 h 1093"/>
                <a:gd name="T4" fmla="*/ 288 w 288"/>
                <a:gd name="T5" fmla="*/ 1092 h 1093"/>
                <a:gd name="T6" fmla="*/ 9 w 288"/>
                <a:gd name="T7" fmla="*/ 0 h 1093"/>
                <a:gd name="T8" fmla="*/ 0 w 288"/>
                <a:gd name="T9" fmla="*/ 2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093"/>
                <a:gd name="T17" fmla="*/ 288 w 288"/>
                <a:gd name="T18" fmla="*/ 1093 h 10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093">
                  <a:moveTo>
                    <a:pt x="0" y="2"/>
                  </a:moveTo>
                  <a:lnTo>
                    <a:pt x="278" y="1093"/>
                  </a:lnTo>
                  <a:lnTo>
                    <a:pt x="288" y="1092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5" name="Freeform 250">
              <a:extLst>
                <a:ext uri="{FF2B5EF4-FFF2-40B4-BE49-F238E27FC236}">
                  <a16:creationId xmlns:a16="http://schemas.microsoft.com/office/drawing/2014/main" id="{3D5C0D4F-8D11-408B-B0F1-34F8A5B6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754"/>
              <a:ext cx="102" cy="102"/>
            </a:xfrm>
            <a:custGeom>
              <a:avLst/>
              <a:gdLst>
                <a:gd name="T0" fmla="*/ 102 w 102"/>
                <a:gd name="T1" fmla="*/ 102 h 102"/>
                <a:gd name="T2" fmla="*/ 102 w 102"/>
                <a:gd name="T3" fmla="*/ 102 h 102"/>
                <a:gd name="T4" fmla="*/ 102 w 102"/>
                <a:gd name="T5" fmla="*/ 90 h 102"/>
                <a:gd name="T6" fmla="*/ 100 w 102"/>
                <a:gd name="T7" fmla="*/ 81 h 102"/>
                <a:gd name="T8" fmla="*/ 98 w 102"/>
                <a:gd name="T9" fmla="*/ 71 h 102"/>
                <a:gd name="T10" fmla="*/ 94 w 102"/>
                <a:gd name="T11" fmla="*/ 61 h 102"/>
                <a:gd name="T12" fmla="*/ 85 w 102"/>
                <a:gd name="T13" fmla="*/ 44 h 102"/>
                <a:gd name="T14" fmla="*/ 71 w 102"/>
                <a:gd name="T15" fmla="*/ 31 h 102"/>
                <a:gd name="T16" fmla="*/ 58 w 102"/>
                <a:gd name="T17" fmla="*/ 17 h 102"/>
                <a:gd name="T18" fmla="*/ 41 w 102"/>
                <a:gd name="T19" fmla="*/ 8 h 102"/>
                <a:gd name="T20" fmla="*/ 29 w 102"/>
                <a:gd name="T21" fmla="*/ 4 h 102"/>
                <a:gd name="T22" fmla="*/ 20 w 102"/>
                <a:gd name="T23" fmla="*/ 2 h 102"/>
                <a:gd name="T24" fmla="*/ 10 w 102"/>
                <a:gd name="T25" fmla="*/ 0 h 102"/>
                <a:gd name="T26" fmla="*/ 0 w 102"/>
                <a:gd name="T27" fmla="*/ 0 h 102"/>
                <a:gd name="T28" fmla="*/ 0 w 102"/>
                <a:gd name="T29" fmla="*/ 10 h 102"/>
                <a:gd name="T30" fmla="*/ 10 w 102"/>
                <a:gd name="T31" fmla="*/ 10 h 102"/>
                <a:gd name="T32" fmla="*/ 18 w 102"/>
                <a:gd name="T33" fmla="*/ 11 h 102"/>
                <a:gd name="T34" fmla="*/ 27 w 102"/>
                <a:gd name="T35" fmla="*/ 13 h 102"/>
                <a:gd name="T36" fmla="*/ 37 w 102"/>
                <a:gd name="T37" fmla="*/ 17 h 102"/>
                <a:gd name="T38" fmla="*/ 52 w 102"/>
                <a:gd name="T39" fmla="*/ 25 h 102"/>
                <a:gd name="T40" fmla="*/ 66 w 102"/>
                <a:gd name="T41" fmla="*/ 36 h 102"/>
                <a:gd name="T42" fmla="*/ 77 w 102"/>
                <a:gd name="T43" fmla="*/ 50 h 102"/>
                <a:gd name="T44" fmla="*/ 87 w 102"/>
                <a:gd name="T45" fmla="*/ 65 h 102"/>
                <a:gd name="T46" fmla="*/ 89 w 102"/>
                <a:gd name="T47" fmla="*/ 75 h 102"/>
                <a:gd name="T48" fmla="*/ 92 w 102"/>
                <a:gd name="T49" fmla="*/ 82 h 102"/>
                <a:gd name="T50" fmla="*/ 92 w 102"/>
                <a:gd name="T51" fmla="*/ 92 h 102"/>
                <a:gd name="T52" fmla="*/ 94 w 102"/>
                <a:gd name="T53" fmla="*/ 102 h 102"/>
                <a:gd name="T54" fmla="*/ 94 w 102"/>
                <a:gd name="T55" fmla="*/ 102 h 102"/>
                <a:gd name="T56" fmla="*/ 102 w 102"/>
                <a:gd name="T57" fmla="*/ 102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2"/>
                <a:gd name="T89" fmla="*/ 102 w 102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2">
                  <a:moveTo>
                    <a:pt x="102" y="102"/>
                  </a:moveTo>
                  <a:lnTo>
                    <a:pt x="102" y="102"/>
                  </a:lnTo>
                  <a:lnTo>
                    <a:pt x="102" y="90"/>
                  </a:lnTo>
                  <a:lnTo>
                    <a:pt x="100" y="81"/>
                  </a:lnTo>
                  <a:lnTo>
                    <a:pt x="98" y="71"/>
                  </a:lnTo>
                  <a:lnTo>
                    <a:pt x="94" y="61"/>
                  </a:lnTo>
                  <a:lnTo>
                    <a:pt x="85" y="44"/>
                  </a:lnTo>
                  <a:lnTo>
                    <a:pt x="71" y="31"/>
                  </a:lnTo>
                  <a:lnTo>
                    <a:pt x="58" y="17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8" y="11"/>
                  </a:lnTo>
                  <a:lnTo>
                    <a:pt x="27" y="13"/>
                  </a:lnTo>
                  <a:lnTo>
                    <a:pt x="37" y="17"/>
                  </a:lnTo>
                  <a:lnTo>
                    <a:pt x="52" y="25"/>
                  </a:lnTo>
                  <a:lnTo>
                    <a:pt x="66" y="36"/>
                  </a:lnTo>
                  <a:lnTo>
                    <a:pt x="77" y="50"/>
                  </a:lnTo>
                  <a:lnTo>
                    <a:pt x="87" y="65"/>
                  </a:lnTo>
                  <a:lnTo>
                    <a:pt x="89" y="75"/>
                  </a:lnTo>
                  <a:lnTo>
                    <a:pt x="92" y="82"/>
                  </a:lnTo>
                  <a:lnTo>
                    <a:pt x="92" y="92"/>
                  </a:lnTo>
                  <a:lnTo>
                    <a:pt x="94" y="102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6" name="Freeform 251">
              <a:extLst>
                <a:ext uri="{FF2B5EF4-FFF2-40B4-BE49-F238E27FC236}">
                  <a16:creationId xmlns:a16="http://schemas.microsoft.com/office/drawing/2014/main" id="{1751482B-A509-4EF7-A868-86010E5C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856"/>
              <a:ext cx="102" cy="99"/>
            </a:xfrm>
            <a:custGeom>
              <a:avLst/>
              <a:gdLst>
                <a:gd name="T0" fmla="*/ 0 w 102"/>
                <a:gd name="T1" fmla="*/ 99 h 99"/>
                <a:gd name="T2" fmla="*/ 0 w 102"/>
                <a:gd name="T3" fmla="*/ 99 h 99"/>
                <a:gd name="T4" fmla="*/ 10 w 102"/>
                <a:gd name="T5" fmla="*/ 99 h 99"/>
                <a:gd name="T6" fmla="*/ 20 w 102"/>
                <a:gd name="T7" fmla="*/ 97 h 99"/>
                <a:gd name="T8" fmla="*/ 29 w 102"/>
                <a:gd name="T9" fmla="*/ 96 h 99"/>
                <a:gd name="T10" fmla="*/ 41 w 102"/>
                <a:gd name="T11" fmla="*/ 92 h 99"/>
                <a:gd name="T12" fmla="*/ 58 w 102"/>
                <a:gd name="T13" fmla="*/ 82 h 99"/>
                <a:gd name="T14" fmla="*/ 71 w 102"/>
                <a:gd name="T15" fmla="*/ 71 h 99"/>
                <a:gd name="T16" fmla="*/ 85 w 102"/>
                <a:gd name="T17" fmla="*/ 55 h 99"/>
                <a:gd name="T18" fmla="*/ 94 w 102"/>
                <a:gd name="T19" fmla="*/ 38 h 99"/>
                <a:gd name="T20" fmla="*/ 98 w 102"/>
                <a:gd name="T21" fmla="*/ 28 h 99"/>
                <a:gd name="T22" fmla="*/ 100 w 102"/>
                <a:gd name="T23" fmla="*/ 19 h 99"/>
                <a:gd name="T24" fmla="*/ 102 w 102"/>
                <a:gd name="T25" fmla="*/ 9 h 99"/>
                <a:gd name="T26" fmla="*/ 102 w 102"/>
                <a:gd name="T27" fmla="*/ 0 h 99"/>
                <a:gd name="T28" fmla="*/ 94 w 102"/>
                <a:gd name="T29" fmla="*/ 0 h 99"/>
                <a:gd name="T30" fmla="*/ 92 w 102"/>
                <a:gd name="T31" fmla="*/ 9 h 99"/>
                <a:gd name="T32" fmla="*/ 92 w 102"/>
                <a:gd name="T33" fmla="*/ 17 h 99"/>
                <a:gd name="T34" fmla="*/ 89 w 102"/>
                <a:gd name="T35" fmla="*/ 26 h 99"/>
                <a:gd name="T36" fmla="*/ 87 w 102"/>
                <a:gd name="T37" fmla="*/ 34 h 99"/>
                <a:gd name="T38" fmla="*/ 77 w 102"/>
                <a:gd name="T39" fmla="*/ 51 h 99"/>
                <a:gd name="T40" fmla="*/ 66 w 102"/>
                <a:gd name="T41" fmla="*/ 65 h 99"/>
                <a:gd name="T42" fmla="*/ 52 w 102"/>
                <a:gd name="T43" fmla="*/ 76 h 99"/>
                <a:gd name="T44" fmla="*/ 37 w 102"/>
                <a:gd name="T45" fmla="*/ 84 h 99"/>
                <a:gd name="T46" fmla="*/ 27 w 102"/>
                <a:gd name="T47" fmla="*/ 88 h 99"/>
                <a:gd name="T48" fmla="*/ 18 w 102"/>
                <a:gd name="T49" fmla="*/ 90 h 99"/>
                <a:gd name="T50" fmla="*/ 10 w 102"/>
                <a:gd name="T51" fmla="*/ 92 h 99"/>
                <a:gd name="T52" fmla="*/ 0 w 102"/>
                <a:gd name="T53" fmla="*/ 92 h 99"/>
                <a:gd name="T54" fmla="*/ 0 w 102"/>
                <a:gd name="T55" fmla="*/ 92 h 99"/>
                <a:gd name="T56" fmla="*/ 0 w 102"/>
                <a:gd name="T57" fmla="*/ 99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99"/>
                <a:gd name="T89" fmla="*/ 102 w 102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99">
                  <a:moveTo>
                    <a:pt x="0" y="99"/>
                  </a:moveTo>
                  <a:lnTo>
                    <a:pt x="0" y="99"/>
                  </a:lnTo>
                  <a:lnTo>
                    <a:pt x="10" y="99"/>
                  </a:lnTo>
                  <a:lnTo>
                    <a:pt x="20" y="97"/>
                  </a:lnTo>
                  <a:lnTo>
                    <a:pt x="29" y="96"/>
                  </a:lnTo>
                  <a:lnTo>
                    <a:pt x="41" y="92"/>
                  </a:lnTo>
                  <a:lnTo>
                    <a:pt x="58" y="82"/>
                  </a:lnTo>
                  <a:lnTo>
                    <a:pt x="71" y="71"/>
                  </a:lnTo>
                  <a:lnTo>
                    <a:pt x="85" y="55"/>
                  </a:lnTo>
                  <a:lnTo>
                    <a:pt x="94" y="38"/>
                  </a:lnTo>
                  <a:lnTo>
                    <a:pt x="98" y="28"/>
                  </a:lnTo>
                  <a:lnTo>
                    <a:pt x="100" y="19"/>
                  </a:lnTo>
                  <a:lnTo>
                    <a:pt x="102" y="9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2" y="9"/>
                  </a:lnTo>
                  <a:lnTo>
                    <a:pt x="92" y="17"/>
                  </a:lnTo>
                  <a:lnTo>
                    <a:pt x="89" y="26"/>
                  </a:lnTo>
                  <a:lnTo>
                    <a:pt x="87" y="34"/>
                  </a:lnTo>
                  <a:lnTo>
                    <a:pt x="77" y="51"/>
                  </a:lnTo>
                  <a:lnTo>
                    <a:pt x="66" y="65"/>
                  </a:lnTo>
                  <a:lnTo>
                    <a:pt x="52" y="76"/>
                  </a:lnTo>
                  <a:lnTo>
                    <a:pt x="37" y="84"/>
                  </a:lnTo>
                  <a:lnTo>
                    <a:pt x="27" y="88"/>
                  </a:lnTo>
                  <a:lnTo>
                    <a:pt x="18" y="90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7" name="Freeform 252">
              <a:extLst>
                <a:ext uri="{FF2B5EF4-FFF2-40B4-BE49-F238E27FC236}">
                  <a16:creationId xmlns:a16="http://schemas.microsoft.com/office/drawing/2014/main" id="{7E9E4A8D-3F5E-4710-AC18-1D4594DC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856"/>
              <a:ext cx="103" cy="99"/>
            </a:xfrm>
            <a:custGeom>
              <a:avLst/>
              <a:gdLst>
                <a:gd name="T0" fmla="*/ 0 w 103"/>
                <a:gd name="T1" fmla="*/ 0 h 99"/>
                <a:gd name="T2" fmla="*/ 0 w 103"/>
                <a:gd name="T3" fmla="*/ 0 h 99"/>
                <a:gd name="T4" fmla="*/ 0 w 103"/>
                <a:gd name="T5" fmla="*/ 9 h 99"/>
                <a:gd name="T6" fmla="*/ 2 w 103"/>
                <a:gd name="T7" fmla="*/ 19 h 99"/>
                <a:gd name="T8" fmla="*/ 3 w 103"/>
                <a:gd name="T9" fmla="*/ 28 h 99"/>
                <a:gd name="T10" fmla="*/ 7 w 103"/>
                <a:gd name="T11" fmla="*/ 38 h 99"/>
                <a:gd name="T12" fmla="*/ 17 w 103"/>
                <a:gd name="T13" fmla="*/ 55 h 99"/>
                <a:gd name="T14" fmla="*/ 30 w 103"/>
                <a:gd name="T15" fmla="*/ 71 h 99"/>
                <a:gd name="T16" fmla="*/ 46 w 103"/>
                <a:gd name="T17" fmla="*/ 82 h 99"/>
                <a:gd name="T18" fmla="*/ 63 w 103"/>
                <a:gd name="T19" fmla="*/ 92 h 99"/>
                <a:gd name="T20" fmla="*/ 73 w 103"/>
                <a:gd name="T21" fmla="*/ 96 h 99"/>
                <a:gd name="T22" fmla="*/ 82 w 103"/>
                <a:gd name="T23" fmla="*/ 97 h 99"/>
                <a:gd name="T24" fmla="*/ 92 w 103"/>
                <a:gd name="T25" fmla="*/ 99 h 99"/>
                <a:gd name="T26" fmla="*/ 103 w 103"/>
                <a:gd name="T27" fmla="*/ 99 h 99"/>
                <a:gd name="T28" fmla="*/ 103 w 103"/>
                <a:gd name="T29" fmla="*/ 92 h 99"/>
                <a:gd name="T30" fmla="*/ 94 w 103"/>
                <a:gd name="T31" fmla="*/ 92 h 99"/>
                <a:gd name="T32" fmla="*/ 84 w 103"/>
                <a:gd name="T33" fmla="*/ 90 h 99"/>
                <a:gd name="T34" fmla="*/ 75 w 103"/>
                <a:gd name="T35" fmla="*/ 88 h 99"/>
                <a:gd name="T36" fmla="*/ 67 w 103"/>
                <a:gd name="T37" fmla="*/ 84 h 99"/>
                <a:gd name="T38" fmla="*/ 50 w 103"/>
                <a:gd name="T39" fmla="*/ 76 h 99"/>
                <a:gd name="T40" fmla="*/ 36 w 103"/>
                <a:gd name="T41" fmla="*/ 65 h 99"/>
                <a:gd name="T42" fmla="*/ 25 w 103"/>
                <a:gd name="T43" fmla="*/ 51 h 99"/>
                <a:gd name="T44" fmla="*/ 15 w 103"/>
                <a:gd name="T45" fmla="*/ 34 h 99"/>
                <a:gd name="T46" fmla="*/ 13 w 103"/>
                <a:gd name="T47" fmla="*/ 26 h 99"/>
                <a:gd name="T48" fmla="*/ 11 w 103"/>
                <a:gd name="T49" fmla="*/ 17 h 99"/>
                <a:gd name="T50" fmla="*/ 9 w 103"/>
                <a:gd name="T51" fmla="*/ 9 h 99"/>
                <a:gd name="T52" fmla="*/ 9 w 103"/>
                <a:gd name="T53" fmla="*/ 0 h 99"/>
                <a:gd name="T54" fmla="*/ 9 w 103"/>
                <a:gd name="T55" fmla="*/ 0 h 99"/>
                <a:gd name="T56" fmla="*/ 0 w 103"/>
                <a:gd name="T57" fmla="*/ 0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99"/>
                <a:gd name="T89" fmla="*/ 103 w 103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9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" y="19"/>
                  </a:lnTo>
                  <a:lnTo>
                    <a:pt x="3" y="28"/>
                  </a:lnTo>
                  <a:lnTo>
                    <a:pt x="7" y="38"/>
                  </a:lnTo>
                  <a:lnTo>
                    <a:pt x="17" y="55"/>
                  </a:lnTo>
                  <a:lnTo>
                    <a:pt x="30" y="71"/>
                  </a:lnTo>
                  <a:lnTo>
                    <a:pt x="46" y="82"/>
                  </a:lnTo>
                  <a:lnTo>
                    <a:pt x="63" y="92"/>
                  </a:lnTo>
                  <a:lnTo>
                    <a:pt x="73" y="96"/>
                  </a:lnTo>
                  <a:lnTo>
                    <a:pt x="82" y="97"/>
                  </a:lnTo>
                  <a:lnTo>
                    <a:pt x="92" y="99"/>
                  </a:lnTo>
                  <a:lnTo>
                    <a:pt x="103" y="99"/>
                  </a:lnTo>
                  <a:lnTo>
                    <a:pt x="103" y="92"/>
                  </a:lnTo>
                  <a:lnTo>
                    <a:pt x="94" y="92"/>
                  </a:lnTo>
                  <a:lnTo>
                    <a:pt x="84" y="90"/>
                  </a:lnTo>
                  <a:lnTo>
                    <a:pt x="75" y="88"/>
                  </a:lnTo>
                  <a:lnTo>
                    <a:pt x="67" y="84"/>
                  </a:lnTo>
                  <a:lnTo>
                    <a:pt x="50" y="76"/>
                  </a:lnTo>
                  <a:lnTo>
                    <a:pt x="36" y="65"/>
                  </a:lnTo>
                  <a:lnTo>
                    <a:pt x="25" y="51"/>
                  </a:lnTo>
                  <a:lnTo>
                    <a:pt x="15" y="34"/>
                  </a:lnTo>
                  <a:lnTo>
                    <a:pt x="13" y="26"/>
                  </a:lnTo>
                  <a:lnTo>
                    <a:pt x="11" y="17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8" name="Freeform 253">
              <a:extLst>
                <a:ext uri="{FF2B5EF4-FFF2-40B4-BE49-F238E27FC236}">
                  <a16:creationId xmlns:a16="http://schemas.microsoft.com/office/drawing/2014/main" id="{3279EF04-3C44-4B39-A30D-8F712BD55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754"/>
              <a:ext cx="103" cy="102"/>
            </a:xfrm>
            <a:custGeom>
              <a:avLst/>
              <a:gdLst>
                <a:gd name="T0" fmla="*/ 103 w 103"/>
                <a:gd name="T1" fmla="*/ 0 h 102"/>
                <a:gd name="T2" fmla="*/ 103 w 103"/>
                <a:gd name="T3" fmla="*/ 0 h 102"/>
                <a:gd name="T4" fmla="*/ 92 w 103"/>
                <a:gd name="T5" fmla="*/ 0 h 102"/>
                <a:gd name="T6" fmla="*/ 82 w 103"/>
                <a:gd name="T7" fmla="*/ 2 h 102"/>
                <a:gd name="T8" fmla="*/ 73 w 103"/>
                <a:gd name="T9" fmla="*/ 4 h 102"/>
                <a:gd name="T10" fmla="*/ 63 w 103"/>
                <a:gd name="T11" fmla="*/ 8 h 102"/>
                <a:gd name="T12" fmla="*/ 46 w 103"/>
                <a:gd name="T13" fmla="*/ 17 h 102"/>
                <a:gd name="T14" fmla="*/ 30 w 103"/>
                <a:gd name="T15" fmla="*/ 31 h 102"/>
                <a:gd name="T16" fmla="*/ 17 w 103"/>
                <a:gd name="T17" fmla="*/ 44 h 102"/>
                <a:gd name="T18" fmla="*/ 7 w 103"/>
                <a:gd name="T19" fmla="*/ 61 h 102"/>
                <a:gd name="T20" fmla="*/ 3 w 103"/>
                <a:gd name="T21" fmla="*/ 71 h 102"/>
                <a:gd name="T22" fmla="*/ 2 w 103"/>
                <a:gd name="T23" fmla="*/ 81 h 102"/>
                <a:gd name="T24" fmla="*/ 0 w 103"/>
                <a:gd name="T25" fmla="*/ 90 h 102"/>
                <a:gd name="T26" fmla="*/ 0 w 103"/>
                <a:gd name="T27" fmla="*/ 102 h 102"/>
                <a:gd name="T28" fmla="*/ 9 w 103"/>
                <a:gd name="T29" fmla="*/ 102 h 102"/>
                <a:gd name="T30" fmla="*/ 9 w 103"/>
                <a:gd name="T31" fmla="*/ 92 h 102"/>
                <a:gd name="T32" fmla="*/ 11 w 103"/>
                <a:gd name="T33" fmla="*/ 82 h 102"/>
                <a:gd name="T34" fmla="*/ 13 w 103"/>
                <a:gd name="T35" fmla="*/ 75 h 102"/>
                <a:gd name="T36" fmla="*/ 15 w 103"/>
                <a:gd name="T37" fmla="*/ 65 h 102"/>
                <a:gd name="T38" fmla="*/ 25 w 103"/>
                <a:gd name="T39" fmla="*/ 50 h 102"/>
                <a:gd name="T40" fmla="*/ 36 w 103"/>
                <a:gd name="T41" fmla="*/ 36 h 102"/>
                <a:gd name="T42" fmla="*/ 50 w 103"/>
                <a:gd name="T43" fmla="*/ 25 h 102"/>
                <a:gd name="T44" fmla="*/ 67 w 103"/>
                <a:gd name="T45" fmla="*/ 17 h 102"/>
                <a:gd name="T46" fmla="*/ 75 w 103"/>
                <a:gd name="T47" fmla="*/ 13 h 102"/>
                <a:gd name="T48" fmla="*/ 84 w 103"/>
                <a:gd name="T49" fmla="*/ 11 h 102"/>
                <a:gd name="T50" fmla="*/ 94 w 103"/>
                <a:gd name="T51" fmla="*/ 10 h 102"/>
                <a:gd name="T52" fmla="*/ 103 w 103"/>
                <a:gd name="T53" fmla="*/ 10 h 102"/>
                <a:gd name="T54" fmla="*/ 103 w 103"/>
                <a:gd name="T55" fmla="*/ 10 h 102"/>
                <a:gd name="T56" fmla="*/ 103 w 103"/>
                <a:gd name="T57" fmla="*/ 0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02"/>
                <a:gd name="T89" fmla="*/ 103 w 103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02">
                  <a:moveTo>
                    <a:pt x="103" y="0"/>
                  </a:moveTo>
                  <a:lnTo>
                    <a:pt x="103" y="0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46" y="17"/>
                  </a:lnTo>
                  <a:lnTo>
                    <a:pt x="30" y="31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9" y="102"/>
                  </a:lnTo>
                  <a:lnTo>
                    <a:pt x="9" y="92"/>
                  </a:lnTo>
                  <a:lnTo>
                    <a:pt x="11" y="82"/>
                  </a:lnTo>
                  <a:lnTo>
                    <a:pt x="13" y="75"/>
                  </a:lnTo>
                  <a:lnTo>
                    <a:pt x="15" y="65"/>
                  </a:lnTo>
                  <a:lnTo>
                    <a:pt x="25" y="50"/>
                  </a:lnTo>
                  <a:lnTo>
                    <a:pt x="36" y="36"/>
                  </a:lnTo>
                  <a:lnTo>
                    <a:pt x="50" y="25"/>
                  </a:lnTo>
                  <a:lnTo>
                    <a:pt x="67" y="17"/>
                  </a:lnTo>
                  <a:lnTo>
                    <a:pt x="75" y="13"/>
                  </a:lnTo>
                  <a:lnTo>
                    <a:pt x="84" y="11"/>
                  </a:lnTo>
                  <a:lnTo>
                    <a:pt x="94" y="10"/>
                  </a:lnTo>
                  <a:lnTo>
                    <a:pt x="103" y="1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9" name="Freeform 254">
              <a:extLst>
                <a:ext uri="{FF2B5EF4-FFF2-40B4-BE49-F238E27FC236}">
                  <a16:creationId xmlns:a16="http://schemas.microsoft.com/office/drawing/2014/main" id="{7E4B6ABC-CAF9-4788-B894-EADF56E6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558"/>
              <a:ext cx="102" cy="100"/>
            </a:xfrm>
            <a:custGeom>
              <a:avLst/>
              <a:gdLst>
                <a:gd name="T0" fmla="*/ 102 w 102"/>
                <a:gd name="T1" fmla="*/ 100 h 100"/>
                <a:gd name="T2" fmla="*/ 102 w 102"/>
                <a:gd name="T3" fmla="*/ 100 h 100"/>
                <a:gd name="T4" fmla="*/ 102 w 102"/>
                <a:gd name="T5" fmla="*/ 90 h 100"/>
                <a:gd name="T6" fmla="*/ 100 w 102"/>
                <a:gd name="T7" fmla="*/ 81 h 100"/>
                <a:gd name="T8" fmla="*/ 98 w 102"/>
                <a:gd name="T9" fmla="*/ 71 h 100"/>
                <a:gd name="T10" fmla="*/ 94 w 102"/>
                <a:gd name="T11" fmla="*/ 62 h 100"/>
                <a:gd name="T12" fmla="*/ 84 w 102"/>
                <a:gd name="T13" fmla="*/ 44 h 100"/>
                <a:gd name="T14" fmla="*/ 73 w 102"/>
                <a:gd name="T15" fmla="*/ 29 h 100"/>
                <a:gd name="T16" fmla="*/ 57 w 102"/>
                <a:gd name="T17" fmla="*/ 17 h 100"/>
                <a:gd name="T18" fmla="*/ 40 w 102"/>
                <a:gd name="T19" fmla="*/ 8 h 100"/>
                <a:gd name="T20" fmla="*/ 31 w 102"/>
                <a:gd name="T21" fmla="*/ 4 h 100"/>
                <a:gd name="T22" fmla="*/ 19 w 102"/>
                <a:gd name="T23" fmla="*/ 2 h 100"/>
                <a:gd name="T24" fmla="*/ 9 w 102"/>
                <a:gd name="T25" fmla="*/ 0 h 100"/>
                <a:gd name="T26" fmla="*/ 0 w 102"/>
                <a:gd name="T27" fmla="*/ 0 h 100"/>
                <a:gd name="T28" fmla="*/ 0 w 102"/>
                <a:gd name="T29" fmla="*/ 8 h 100"/>
                <a:gd name="T30" fmla="*/ 9 w 102"/>
                <a:gd name="T31" fmla="*/ 10 h 100"/>
                <a:gd name="T32" fmla="*/ 19 w 102"/>
                <a:gd name="T33" fmla="*/ 10 h 100"/>
                <a:gd name="T34" fmla="*/ 27 w 102"/>
                <a:gd name="T35" fmla="*/ 12 h 100"/>
                <a:gd name="T36" fmla="*/ 36 w 102"/>
                <a:gd name="T37" fmla="*/ 16 h 100"/>
                <a:gd name="T38" fmla="*/ 52 w 102"/>
                <a:gd name="T39" fmla="*/ 23 h 100"/>
                <a:gd name="T40" fmla="*/ 65 w 102"/>
                <a:gd name="T41" fmla="*/ 35 h 100"/>
                <a:gd name="T42" fmla="*/ 77 w 102"/>
                <a:gd name="T43" fmla="*/ 48 h 100"/>
                <a:gd name="T44" fmla="*/ 86 w 102"/>
                <a:gd name="T45" fmla="*/ 65 h 100"/>
                <a:gd name="T46" fmla="*/ 88 w 102"/>
                <a:gd name="T47" fmla="*/ 73 h 100"/>
                <a:gd name="T48" fmla="*/ 92 w 102"/>
                <a:gd name="T49" fmla="*/ 83 h 100"/>
                <a:gd name="T50" fmla="*/ 92 w 102"/>
                <a:gd name="T51" fmla="*/ 90 h 100"/>
                <a:gd name="T52" fmla="*/ 94 w 102"/>
                <a:gd name="T53" fmla="*/ 100 h 100"/>
                <a:gd name="T54" fmla="*/ 94 w 102"/>
                <a:gd name="T55" fmla="*/ 100 h 100"/>
                <a:gd name="T56" fmla="*/ 102 w 102"/>
                <a:gd name="T57" fmla="*/ 10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0"/>
                <a:gd name="T89" fmla="*/ 102 w 102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0">
                  <a:moveTo>
                    <a:pt x="102" y="100"/>
                  </a:moveTo>
                  <a:lnTo>
                    <a:pt x="102" y="100"/>
                  </a:lnTo>
                  <a:lnTo>
                    <a:pt x="102" y="90"/>
                  </a:lnTo>
                  <a:lnTo>
                    <a:pt x="100" y="81"/>
                  </a:lnTo>
                  <a:lnTo>
                    <a:pt x="98" y="71"/>
                  </a:lnTo>
                  <a:lnTo>
                    <a:pt x="94" y="62"/>
                  </a:lnTo>
                  <a:lnTo>
                    <a:pt x="84" y="44"/>
                  </a:lnTo>
                  <a:lnTo>
                    <a:pt x="73" y="29"/>
                  </a:lnTo>
                  <a:lnTo>
                    <a:pt x="57" y="17"/>
                  </a:lnTo>
                  <a:lnTo>
                    <a:pt x="40" y="8"/>
                  </a:lnTo>
                  <a:lnTo>
                    <a:pt x="31" y="4"/>
                  </a:lnTo>
                  <a:lnTo>
                    <a:pt x="1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27" y="12"/>
                  </a:lnTo>
                  <a:lnTo>
                    <a:pt x="36" y="16"/>
                  </a:lnTo>
                  <a:lnTo>
                    <a:pt x="52" y="23"/>
                  </a:lnTo>
                  <a:lnTo>
                    <a:pt x="65" y="35"/>
                  </a:lnTo>
                  <a:lnTo>
                    <a:pt x="77" y="48"/>
                  </a:lnTo>
                  <a:lnTo>
                    <a:pt x="86" y="65"/>
                  </a:lnTo>
                  <a:lnTo>
                    <a:pt x="88" y="73"/>
                  </a:lnTo>
                  <a:lnTo>
                    <a:pt x="92" y="83"/>
                  </a:lnTo>
                  <a:lnTo>
                    <a:pt x="92" y="90"/>
                  </a:lnTo>
                  <a:lnTo>
                    <a:pt x="94" y="100"/>
                  </a:lnTo>
                  <a:lnTo>
                    <a:pt x="102" y="1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0" name="Freeform 255">
              <a:extLst>
                <a:ext uri="{FF2B5EF4-FFF2-40B4-BE49-F238E27FC236}">
                  <a16:creationId xmlns:a16="http://schemas.microsoft.com/office/drawing/2014/main" id="{0E0A946A-2516-41C5-BFAD-A14F62DF0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58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9 w 102"/>
                <a:gd name="T5" fmla="*/ 102 h 102"/>
                <a:gd name="T6" fmla="*/ 19 w 102"/>
                <a:gd name="T7" fmla="*/ 100 h 102"/>
                <a:gd name="T8" fmla="*/ 31 w 102"/>
                <a:gd name="T9" fmla="*/ 98 h 102"/>
                <a:gd name="T10" fmla="*/ 40 w 102"/>
                <a:gd name="T11" fmla="*/ 94 h 102"/>
                <a:gd name="T12" fmla="*/ 57 w 102"/>
                <a:gd name="T13" fmla="*/ 84 h 102"/>
                <a:gd name="T14" fmla="*/ 73 w 102"/>
                <a:gd name="T15" fmla="*/ 73 h 102"/>
                <a:gd name="T16" fmla="*/ 84 w 102"/>
                <a:gd name="T17" fmla="*/ 58 h 102"/>
                <a:gd name="T18" fmla="*/ 94 w 102"/>
                <a:gd name="T19" fmla="*/ 40 h 102"/>
                <a:gd name="T20" fmla="*/ 98 w 102"/>
                <a:gd name="T21" fmla="*/ 31 h 102"/>
                <a:gd name="T22" fmla="*/ 100 w 102"/>
                <a:gd name="T23" fmla="*/ 21 h 102"/>
                <a:gd name="T24" fmla="*/ 102 w 102"/>
                <a:gd name="T25" fmla="*/ 12 h 102"/>
                <a:gd name="T26" fmla="*/ 102 w 102"/>
                <a:gd name="T27" fmla="*/ 0 h 102"/>
                <a:gd name="T28" fmla="*/ 94 w 102"/>
                <a:gd name="T29" fmla="*/ 0 h 102"/>
                <a:gd name="T30" fmla="*/ 92 w 102"/>
                <a:gd name="T31" fmla="*/ 10 h 102"/>
                <a:gd name="T32" fmla="*/ 92 w 102"/>
                <a:gd name="T33" fmla="*/ 19 h 102"/>
                <a:gd name="T34" fmla="*/ 88 w 102"/>
                <a:gd name="T35" fmla="*/ 29 h 102"/>
                <a:gd name="T36" fmla="*/ 86 w 102"/>
                <a:gd name="T37" fmla="*/ 36 h 102"/>
                <a:gd name="T38" fmla="*/ 77 w 102"/>
                <a:gd name="T39" fmla="*/ 52 h 102"/>
                <a:gd name="T40" fmla="*/ 65 w 102"/>
                <a:gd name="T41" fmla="*/ 65 h 102"/>
                <a:gd name="T42" fmla="*/ 52 w 102"/>
                <a:gd name="T43" fmla="*/ 77 h 102"/>
                <a:gd name="T44" fmla="*/ 36 w 102"/>
                <a:gd name="T45" fmla="*/ 86 h 102"/>
                <a:gd name="T46" fmla="*/ 27 w 102"/>
                <a:gd name="T47" fmla="*/ 88 h 102"/>
                <a:gd name="T48" fmla="*/ 19 w 102"/>
                <a:gd name="T49" fmla="*/ 90 h 102"/>
                <a:gd name="T50" fmla="*/ 9 w 102"/>
                <a:gd name="T51" fmla="*/ 92 h 102"/>
                <a:gd name="T52" fmla="*/ 0 w 102"/>
                <a:gd name="T53" fmla="*/ 92 h 102"/>
                <a:gd name="T54" fmla="*/ 0 w 102"/>
                <a:gd name="T55" fmla="*/ 92 h 102"/>
                <a:gd name="T56" fmla="*/ 0 w 102"/>
                <a:gd name="T57" fmla="*/ 102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2"/>
                <a:gd name="T89" fmla="*/ 102 w 102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9" y="102"/>
                  </a:lnTo>
                  <a:lnTo>
                    <a:pt x="19" y="100"/>
                  </a:lnTo>
                  <a:lnTo>
                    <a:pt x="31" y="98"/>
                  </a:lnTo>
                  <a:lnTo>
                    <a:pt x="40" y="94"/>
                  </a:lnTo>
                  <a:lnTo>
                    <a:pt x="57" y="84"/>
                  </a:lnTo>
                  <a:lnTo>
                    <a:pt x="73" y="73"/>
                  </a:lnTo>
                  <a:lnTo>
                    <a:pt x="84" y="58"/>
                  </a:lnTo>
                  <a:lnTo>
                    <a:pt x="94" y="40"/>
                  </a:lnTo>
                  <a:lnTo>
                    <a:pt x="98" y="31"/>
                  </a:lnTo>
                  <a:lnTo>
                    <a:pt x="100" y="21"/>
                  </a:lnTo>
                  <a:lnTo>
                    <a:pt x="102" y="12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2" y="10"/>
                  </a:lnTo>
                  <a:lnTo>
                    <a:pt x="92" y="19"/>
                  </a:lnTo>
                  <a:lnTo>
                    <a:pt x="88" y="29"/>
                  </a:lnTo>
                  <a:lnTo>
                    <a:pt x="86" y="36"/>
                  </a:lnTo>
                  <a:lnTo>
                    <a:pt x="77" y="52"/>
                  </a:lnTo>
                  <a:lnTo>
                    <a:pt x="65" y="65"/>
                  </a:lnTo>
                  <a:lnTo>
                    <a:pt x="52" y="77"/>
                  </a:lnTo>
                  <a:lnTo>
                    <a:pt x="36" y="86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1" name="Freeform 256">
              <a:extLst>
                <a:ext uri="{FF2B5EF4-FFF2-40B4-BE49-F238E27FC236}">
                  <a16:creationId xmlns:a16="http://schemas.microsoft.com/office/drawing/2014/main" id="{D10176D2-4007-43F2-885A-E90221762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658"/>
              <a:ext cx="104" cy="102"/>
            </a:xfrm>
            <a:custGeom>
              <a:avLst/>
              <a:gdLst>
                <a:gd name="T0" fmla="*/ 0 w 104"/>
                <a:gd name="T1" fmla="*/ 0 h 102"/>
                <a:gd name="T2" fmla="*/ 0 w 104"/>
                <a:gd name="T3" fmla="*/ 0 h 102"/>
                <a:gd name="T4" fmla="*/ 0 w 104"/>
                <a:gd name="T5" fmla="*/ 12 h 102"/>
                <a:gd name="T6" fmla="*/ 2 w 104"/>
                <a:gd name="T7" fmla="*/ 21 h 102"/>
                <a:gd name="T8" fmla="*/ 4 w 104"/>
                <a:gd name="T9" fmla="*/ 31 h 102"/>
                <a:gd name="T10" fmla="*/ 8 w 104"/>
                <a:gd name="T11" fmla="*/ 40 h 102"/>
                <a:gd name="T12" fmla="*/ 17 w 104"/>
                <a:gd name="T13" fmla="*/ 58 h 102"/>
                <a:gd name="T14" fmla="*/ 31 w 104"/>
                <a:gd name="T15" fmla="*/ 73 h 102"/>
                <a:gd name="T16" fmla="*/ 46 w 104"/>
                <a:gd name="T17" fmla="*/ 84 h 102"/>
                <a:gd name="T18" fmla="*/ 63 w 104"/>
                <a:gd name="T19" fmla="*/ 94 h 102"/>
                <a:gd name="T20" fmla="*/ 73 w 104"/>
                <a:gd name="T21" fmla="*/ 98 h 102"/>
                <a:gd name="T22" fmla="*/ 83 w 104"/>
                <a:gd name="T23" fmla="*/ 100 h 102"/>
                <a:gd name="T24" fmla="*/ 92 w 104"/>
                <a:gd name="T25" fmla="*/ 102 h 102"/>
                <a:gd name="T26" fmla="*/ 104 w 104"/>
                <a:gd name="T27" fmla="*/ 102 h 102"/>
                <a:gd name="T28" fmla="*/ 104 w 104"/>
                <a:gd name="T29" fmla="*/ 92 h 102"/>
                <a:gd name="T30" fmla="*/ 94 w 104"/>
                <a:gd name="T31" fmla="*/ 92 h 102"/>
                <a:gd name="T32" fmla="*/ 85 w 104"/>
                <a:gd name="T33" fmla="*/ 90 h 102"/>
                <a:gd name="T34" fmla="*/ 75 w 104"/>
                <a:gd name="T35" fmla="*/ 88 h 102"/>
                <a:gd name="T36" fmla="*/ 67 w 104"/>
                <a:gd name="T37" fmla="*/ 86 h 102"/>
                <a:gd name="T38" fmla="*/ 50 w 104"/>
                <a:gd name="T39" fmla="*/ 77 h 102"/>
                <a:gd name="T40" fmla="*/ 37 w 104"/>
                <a:gd name="T41" fmla="*/ 65 h 102"/>
                <a:gd name="T42" fmla="*/ 25 w 104"/>
                <a:gd name="T43" fmla="*/ 52 h 102"/>
                <a:gd name="T44" fmla="*/ 17 w 104"/>
                <a:gd name="T45" fmla="*/ 36 h 102"/>
                <a:gd name="T46" fmla="*/ 14 w 104"/>
                <a:gd name="T47" fmla="*/ 29 h 102"/>
                <a:gd name="T48" fmla="*/ 12 w 104"/>
                <a:gd name="T49" fmla="*/ 19 h 102"/>
                <a:gd name="T50" fmla="*/ 10 w 104"/>
                <a:gd name="T51" fmla="*/ 10 h 102"/>
                <a:gd name="T52" fmla="*/ 10 w 104"/>
                <a:gd name="T53" fmla="*/ 0 h 102"/>
                <a:gd name="T54" fmla="*/ 10 w 104"/>
                <a:gd name="T55" fmla="*/ 0 h 102"/>
                <a:gd name="T56" fmla="*/ 0 w 104"/>
                <a:gd name="T57" fmla="*/ 0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02"/>
                <a:gd name="T89" fmla="*/ 104 w 104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0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8" y="40"/>
                  </a:lnTo>
                  <a:lnTo>
                    <a:pt x="17" y="58"/>
                  </a:lnTo>
                  <a:lnTo>
                    <a:pt x="31" y="73"/>
                  </a:lnTo>
                  <a:lnTo>
                    <a:pt x="46" y="84"/>
                  </a:lnTo>
                  <a:lnTo>
                    <a:pt x="63" y="94"/>
                  </a:lnTo>
                  <a:lnTo>
                    <a:pt x="73" y="98"/>
                  </a:lnTo>
                  <a:lnTo>
                    <a:pt x="83" y="100"/>
                  </a:lnTo>
                  <a:lnTo>
                    <a:pt x="92" y="102"/>
                  </a:lnTo>
                  <a:lnTo>
                    <a:pt x="104" y="102"/>
                  </a:lnTo>
                  <a:lnTo>
                    <a:pt x="104" y="92"/>
                  </a:lnTo>
                  <a:lnTo>
                    <a:pt x="94" y="92"/>
                  </a:lnTo>
                  <a:lnTo>
                    <a:pt x="85" y="90"/>
                  </a:lnTo>
                  <a:lnTo>
                    <a:pt x="75" y="88"/>
                  </a:lnTo>
                  <a:lnTo>
                    <a:pt x="67" y="86"/>
                  </a:lnTo>
                  <a:lnTo>
                    <a:pt x="50" y="77"/>
                  </a:lnTo>
                  <a:lnTo>
                    <a:pt x="37" y="65"/>
                  </a:lnTo>
                  <a:lnTo>
                    <a:pt x="25" y="52"/>
                  </a:lnTo>
                  <a:lnTo>
                    <a:pt x="17" y="36"/>
                  </a:lnTo>
                  <a:lnTo>
                    <a:pt x="14" y="29"/>
                  </a:lnTo>
                  <a:lnTo>
                    <a:pt x="12" y="1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Freeform 257">
              <a:extLst>
                <a:ext uri="{FF2B5EF4-FFF2-40B4-BE49-F238E27FC236}">
                  <a16:creationId xmlns:a16="http://schemas.microsoft.com/office/drawing/2014/main" id="{3A8B8321-A5A1-487A-9874-B9C7F548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558"/>
              <a:ext cx="104" cy="100"/>
            </a:xfrm>
            <a:custGeom>
              <a:avLst/>
              <a:gdLst>
                <a:gd name="T0" fmla="*/ 104 w 104"/>
                <a:gd name="T1" fmla="*/ 0 h 100"/>
                <a:gd name="T2" fmla="*/ 104 w 104"/>
                <a:gd name="T3" fmla="*/ 0 h 100"/>
                <a:gd name="T4" fmla="*/ 92 w 104"/>
                <a:gd name="T5" fmla="*/ 0 h 100"/>
                <a:gd name="T6" fmla="*/ 83 w 104"/>
                <a:gd name="T7" fmla="*/ 2 h 100"/>
                <a:gd name="T8" fmla="*/ 73 w 104"/>
                <a:gd name="T9" fmla="*/ 4 h 100"/>
                <a:gd name="T10" fmla="*/ 63 w 104"/>
                <a:gd name="T11" fmla="*/ 8 h 100"/>
                <a:gd name="T12" fmla="*/ 46 w 104"/>
                <a:gd name="T13" fmla="*/ 17 h 100"/>
                <a:gd name="T14" fmla="*/ 31 w 104"/>
                <a:gd name="T15" fmla="*/ 29 h 100"/>
                <a:gd name="T16" fmla="*/ 17 w 104"/>
                <a:gd name="T17" fmla="*/ 44 h 100"/>
                <a:gd name="T18" fmla="*/ 8 w 104"/>
                <a:gd name="T19" fmla="*/ 62 h 100"/>
                <a:gd name="T20" fmla="*/ 4 w 104"/>
                <a:gd name="T21" fmla="*/ 71 h 100"/>
                <a:gd name="T22" fmla="*/ 2 w 104"/>
                <a:gd name="T23" fmla="*/ 81 h 100"/>
                <a:gd name="T24" fmla="*/ 0 w 104"/>
                <a:gd name="T25" fmla="*/ 90 h 100"/>
                <a:gd name="T26" fmla="*/ 0 w 104"/>
                <a:gd name="T27" fmla="*/ 100 h 100"/>
                <a:gd name="T28" fmla="*/ 10 w 104"/>
                <a:gd name="T29" fmla="*/ 100 h 100"/>
                <a:gd name="T30" fmla="*/ 10 w 104"/>
                <a:gd name="T31" fmla="*/ 90 h 100"/>
                <a:gd name="T32" fmla="*/ 12 w 104"/>
                <a:gd name="T33" fmla="*/ 83 h 100"/>
                <a:gd name="T34" fmla="*/ 14 w 104"/>
                <a:gd name="T35" fmla="*/ 73 h 100"/>
                <a:gd name="T36" fmla="*/ 17 w 104"/>
                <a:gd name="T37" fmla="*/ 65 h 100"/>
                <a:gd name="T38" fmla="*/ 25 w 104"/>
                <a:gd name="T39" fmla="*/ 48 h 100"/>
                <a:gd name="T40" fmla="*/ 37 w 104"/>
                <a:gd name="T41" fmla="*/ 35 h 100"/>
                <a:gd name="T42" fmla="*/ 50 w 104"/>
                <a:gd name="T43" fmla="*/ 23 h 100"/>
                <a:gd name="T44" fmla="*/ 67 w 104"/>
                <a:gd name="T45" fmla="*/ 16 h 100"/>
                <a:gd name="T46" fmla="*/ 75 w 104"/>
                <a:gd name="T47" fmla="*/ 12 h 100"/>
                <a:gd name="T48" fmla="*/ 85 w 104"/>
                <a:gd name="T49" fmla="*/ 10 h 100"/>
                <a:gd name="T50" fmla="*/ 94 w 104"/>
                <a:gd name="T51" fmla="*/ 10 h 100"/>
                <a:gd name="T52" fmla="*/ 104 w 104"/>
                <a:gd name="T53" fmla="*/ 8 h 100"/>
                <a:gd name="T54" fmla="*/ 104 w 104"/>
                <a:gd name="T55" fmla="*/ 8 h 100"/>
                <a:gd name="T56" fmla="*/ 104 w 104"/>
                <a:gd name="T57" fmla="*/ 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00"/>
                <a:gd name="T89" fmla="*/ 104 w 104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00">
                  <a:moveTo>
                    <a:pt x="104" y="0"/>
                  </a:moveTo>
                  <a:lnTo>
                    <a:pt x="104" y="0"/>
                  </a:lnTo>
                  <a:lnTo>
                    <a:pt x="92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46" y="17"/>
                  </a:lnTo>
                  <a:lnTo>
                    <a:pt x="31" y="29"/>
                  </a:lnTo>
                  <a:lnTo>
                    <a:pt x="17" y="44"/>
                  </a:lnTo>
                  <a:lnTo>
                    <a:pt x="8" y="62"/>
                  </a:lnTo>
                  <a:lnTo>
                    <a:pt x="4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0" y="100"/>
                  </a:lnTo>
                  <a:lnTo>
                    <a:pt x="10" y="90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7" y="65"/>
                  </a:lnTo>
                  <a:lnTo>
                    <a:pt x="25" y="48"/>
                  </a:lnTo>
                  <a:lnTo>
                    <a:pt x="37" y="35"/>
                  </a:lnTo>
                  <a:lnTo>
                    <a:pt x="50" y="23"/>
                  </a:lnTo>
                  <a:lnTo>
                    <a:pt x="67" y="16"/>
                  </a:lnTo>
                  <a:lnTo>
                    <a:pt x="75" y="12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104" y="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2">
            <a:extLst>
              <a:ext uri="{FF2B5EF4-FFF2-40B4-BE49-F238E27FC236}">
                <a16:creationId xmlns:a16="http://schemas.microsoft.com/office/drawing/2014/main" id="{1EDCE76E-F44C-4C6C-8BB0-C84B2A260B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3700" y="2614613"/>
            <a:ext cx="2330450" cy="1858962"/>
            <a:chOff x="2146" y="1577"/>
            <a:chExt cx="1468" cy="1171"/>
          </a:xfrm>
        </p:grpSpPr>
        <p:sp>
          <p:nvSpPr>
            <p:cNvPr id="24747" name="AutoShape 361">
              <a:extLst>
                <a:ext uri="{FF2B5EF4-FFF2-40B4-BE49-F238E27FC236}">
                  <a16:creationId xmlns:a16="http://schemas.microsoft.com/office/drawing/2014/main" id="{D4600315-CADF-45A9-B4FD-303AF4F19C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6" y="1577"/>
              <a:ext cx="1468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Line 363">
              <a:extLst>
                <a:ext uri="{FF2B5EF4-FFF2-40B4-BE49-F238E27FC236}">
                  <a16:creationId xmlns:a16="http://schemas.microsoft.com/office/drawing/2014/main" id="{15516657-C6B9-43ED-AC00-737645C9C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6" y="1589"/>
              <a:ext cx="1372" cy="1147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364">
              <a:extLst>
                <a:ext uri="{FF2B5EF4-FFF2-40B4-BE49-F238E27FC236}">
                  <a16:creationId xmlns:a16="http://schemas.microsoft.com/office/drawing/2014/main" id="{B91BB901-4307-4148-9BFE-43D43A58B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1917"/>
              <a:ext cx="43" cy="36"/>
            </a:xfrm>
            <a:custGeom>
              <a:avLst/>
              <a:gdLst>
                <a:gd name="T0" fmla="*/ 39 w 43"/>
                <a:gd name="T1" fmla="*/ 0 h 36"/>
                <a:gd name="T2" fmla="*/ 43 w 43"/>
                <a:gd name="T3" fmla="*/ 4 h 36"/>
                <a:gd name="T4" fmla="*/ 4 w 43"/>
                <a:gd name="T5" fmla="*/ 36 h 36"/>
                <a:gd name="T6" fmla="*/ 0 w 43"/>
                <a:gd name="T7" fmla="*/ 32 h 36"/>
                <a:gd name="T8" fmla="*/ 39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39" y="0"/>
                  </a:moveTo>
                  <a:lnTo>
                    <a:pt x="43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Freeform 365">
              <a:extLst>
                <a:ext uri="{FF2B5EF4-FFF2-40B4-BE49-F238E27FC236}">
                  <a16:creationId xmlns:a16="http://schemas.microsoft.com/office/drawing/2014/main" id="{33FE3C1C-D519-4A66-903B-1037D331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861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3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3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Freeform 366">
              <a:extLst>
                <a:ext uri="{FF2B5EF4-FFF2-40B4-BE49-F238E27FC236}">
                  <a16:creationId xmlns:a16="http://schemas.microsoft.com/office/drawing/2014/main" id="{A87B3A87-7C0A-4E0E-AE44-EE318CF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807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4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Freeform 367">
              <a:extLst>
                <a:ext uri="{FF2B5EF4-FFF2-40B4-BE49-F238E27FC236}">
                  <a16:creationId xmlns:a16="http://schemas.microsoft.com/office/drawing/2014/main" id="{9E5F782C-94F8-4DBF-A047-7DB152339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1752"/>
              <a:ext cx="42" cy="36"/>
            </a:xfrm>
            <a:custGeom>
              <a:avLst/>
              <a:gdLst>
                <a:gd name="T0" fmla="*/ 39 w 42"/>
                <a:gd name="T1" fmla="*/ 0 h 36"/>
                <a:gd name="T2" fmla="*/ 42 w 42"/>
                <a:gd name="T3" fmla="*/ 4 h 36"/>
                <a:gd name="T4" fmla="*/ 4 w 42"/>
                <a:gd name="T5" fmla="*/ 36 h 36"/>
                <a:gd name="T6" fmla="*/ 0 w 42"/>
                <a:gd name="T7" fmla="*/ 32 h 36"/>
                <a:gd name="T8" fmla="*/ 39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39" y="0"/>
                  </a:moveTo>
                  <a:lnTo>
                    <a:pt x="42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Freeform 368">
              <a:extLst>
                <a:ext uri="{FF2B5EF4-FFF2-40B4-BE49-F238E27FC236}">
                  <a16:creationId xmlns:a16="http://schemas.microsoft.com/office/drawing/2014/main" id="{A1DCF52F-DA6A-4460-A068-C1DEE3E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711"/>
              <a:ext cx="25" cy="23"/>
            </a:xfrm>
            <a:custGeom>
              <a:avLst/>
              <a:gdLst>
                <a:gd name="T0" fmla="*/ 21 w 25"/>
                <a:gd name="T1" fmla="*/ 0 h 23"/>
                <a:gd name="T2" fmla="*/ 0 w 25"/>
                <a:gd name="T3" fmla="*/ 20 h 23"/>
                <a:gd name="T4" fmla="*/ 2 w 25"/>
                <a:gd name="T5" fmla="*/ 23 h 23"/>
                <a:gd name="T6" fmla="*/ 25 w 25"/>
                <a:gd name="T7" fmla="*/ 4 h 23"/>
                <a:gd name="T8" fmla="*/ 21 w 25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21" y="0"/>
                  </a:moveTo>
                  <a:lnTo>
                    <a:pt x="0" y="20"/>
                  </a:lnTo>
                  <a:lnTo>
                    <a:pt x="2" y="23"/>
                  </a:lnTo>
                  <a:lnTo>
                    <a:pt x="25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369">
              <a:extLst>
                <a:ext uri="{FF2B5EF4-FFF2-40B4-BE49-F238E27FC236}">
                  <a16:creationId xmlns:a16="http://schemas.microsoft.com/office/drawing/2014/main" id="{84653CEA-8746-48F6-8043-EAB99856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1915"/>
              <a:ext cx="44" cy="36"/>
            </a:xfrm>
            <a:custGeom>
              <a:avLst/>
              <a:gdLst>
                <a:gd name="T0" fmla="*/ 41 w 44"/>
                <a:gd name="T1" fmla="*/ 0 h 36"/>
                <a:gd name="T2" fmla="*/ 44 w 44"/>
                <a:gd name="T3" fmla="*/ 4 h 36"/>
                <a:gd name="T4" fmla="*/ 4 w 44"/>
                <a:gd name="T5" fmla="*/ 36 h 36"/>
                <a:gd name="T6" fmla="*/ 0 w 44"/>
                <a:gd name="T7" fmla="*/ 32 h 36"/>
                <a:gd name="T8" fmla="*/ 41 w 4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6"/>
                <a:gd name="T17" fmla="*/ 44 w 4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6">
                  <a:moveTo>
                    <a:pt x="41" y="0"/>
                  </a:moveTo>
                  <a:lnTo>
                    <a:pt x="44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Freeform 370">
              <a:extLst>
                <a:ext uri="{FF2B5EF4-FFF2-40B4-BE49-F238E27FC236}">
                  <a16:creationId xmlns:a16="http://schemas.microsoft.com/office/drawing/2014/main" id="{652F8E7E-10AF-4E4D-B70E-CA433E6F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878"/>
              <a:ext cx="23" cy="20"/>
            </a:xfrm>
            <a:custGeom>
              <a:avLst/>
              <a:gdLst>
                <a:gd name="T0" fmla="*/ 19 w 23"/>
                <a:gd name="T1" fmla="*/ 0 h 20"/>
                <a:gd name="T2" fmla="*/ 0 w 23"/>
                <a:gd name="T3" fmla="*/ 16 h 20"/>
                <a:gd name="T4" fmla="*/ 3 w 23"/>
                <a:gd name="T5" fmla="*/ 20 h 20"/>
                <a:gd name="T6" fmla="*/ 23 w 23"/>
                <a:gd name="T7" fmla="*/ 4 h 20"/>
                <a:gd name="T8" fmla="*/ 19 w 2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19" y="0"/>
                  </a:moveTo>
                  <a:lnTo>
                    <a:pt x="0" y="16"/>
                  </a:lnTo>
                  <a:lnTo>
                    <a:pt x="3" y="20"/>
                  </a:lnTo>
                  <a:lnTo>
                    <a:pt x="23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Freeform 371">
              <a:extLst>
                <a:ext uri="{FF2B5EF4-FFF2-40B4-BE49-F238E27FC236}">
                  <a16:creationId xmlns:a16="http://schemas.microsoft.com/office/drawing/2014/main" id="{F6ADA462-2EDE-4DAD-AEF1-9DBA13B18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917"/>
              <a:ext cx="42" cy="36"/>
            </a:xfrm>
            <a:custGeom>
              <a:avLst/>
              <a:gdLst>
                <a:gd name="T0" fmla="*/ 40 w 42"/>
                <a:gd name="T1" fmla="*/ 0 h 36"/>
                <a:gd name="T2" fmla="*/ 42 w 42"/>
                <a:gd name="T3" fmla="*/ 4 h 36"/>
                <a:gd name="T4" fmla="*/ 4 w 42"/>
                <a:gd name="T5" fmla="*/ 36 h 36"/>
                <a:gd name="T6" fmla="*/ 0 w 42"/>
                <a:gd name="T7" fmla="*/ 32 h 36"/>
                <a:gd name="T8" fmla="*/ 4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40" y="0"/>
                  </a:moveTo>
                  <a:lnTo>
                    <a:pt x="42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Freeform 372">
              <a:extLst>
                <a:ext uri="{FF2B5EF4-FFF2-40B4-BE49-F238E27FC236}">
                  <a16:creationId xmlns:a16="http://schemas.microsoft.com/office/drawing/2014/main" id="{78852ED7-5B69-41ED-81A5-E6FB59596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917"/>
              <a:ext cx="42" cy="36"/>
            </a:xfrm>
            <a:custGeom>
              <a:avLst/>
              <a:gdLst>
                <a:gd name="T0" fmla="*/ 38 w 42"/>
                <a:gd name="T1" fmla="*/ 0 h 36"/>
                <a:gd name="T2" fmla="*/ 42 w 42"/>
                <a:gd name="T3" fmla="*/ 4 h 36"/>
                <a:gd name="T4" fmla="*/ 2 w 42"/>
                <a:gd name="T5" fmla="*/ 36 h 36"/>
                <a:gd name="T6" fmla="*/ 0 w 42"/>
                <a:gd name="T7" fmla="*/ 32 h 36"/>
                <a:gd name="T8" fmla="*/ 38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38" y="0"/>
                  </a:moveTo>
                  <a:lnTo>
                    <a:pt x="42" y="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Freeform 373">
              <a:extLst>
                <a:ext uri="{FF2B5EF4-FFF2-40B4-BE49-F238E27FC236}">
                  <a16:creationId xmlns:a16="http://schemas.microsoft.com/office/drawing/2014/main" id="{0FFEDB01-C5FB-425C-973A-D72E5E45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861"/>
              <a:ext cx="44" cy="37"/>
            </a:xfrm>
            <a:custGeom>
              <a:avLst/>
              <a:gdLst>
                <a:gd name="T0" fmla="*/ 40 w 44"/>
                <a:gd name="T1" fmla="*/ 0 h 37"/>
                <a:gd name="T2" fmla="*/ 44 w 44"/>
                <a:gd name="T3" fmla="*/ 4 h 37"/>
                <a:gd name="T4" fmla="*/ 4 w 44"/>
                <a:gd name="T5" fmla="*/ 37 h 37"/>
                <a:gd name="T6" fmla="*/ 0 w 44"/>
                <a:gd name="T7" fmla="*/ 33 h 37"/>
                <a:gd name="T8" fmla="*/ 40 w 4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40" y="0"/>
                  </a:moveTo>
                  <a:lnTo>
                    <a:pt x="44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Freeform 374">
              <a:extLst>
                <a:ext uri="{FF2B5EF4-FFF2-40B4-BE49-F238E27FC236}">
                  <a16:creationId xmlns:a16="http://schemas.microsoft.com/office/drawing/2014/main" id="{FADF30C9-91C7-4022-B66F-6F4BA9AC4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807"/>
              <a:ext cx="44" cy="37"/>
            </a:xfrm>
            <a:custGeom>
              <a:avLst/>
              <a:gdLst>
                <a:gd name="T0" fmla="*/ 41 w 44"/>
                <a:gd name="T1" fmla="*/ 0 h 37"/>
                <a:gd name="T2" fmla="*/ 44 w 44"/>
                <a:gd name="T3" fmla="*/ 4 h 37"/>
                <a:gd name="T4" fmla="*/ 4 w 44"/>
                <a:gd name="T5" fmla="*/ 37 h 37"/>
                <a:gd name="T6" fmla="*/ 0 w 44"/>
                <a:gd name="T7" fmla="*/ 33 h 37"/>
                <a:gd name="T8" fmla="*/ 41 w 4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41" y="0"/>
                  </a:moveTo>
                  <a:lnTo>
                    <a:pt x="44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Freeform 375">
              <a:extLst>
                <a:ext uri="{FF2B5EF4-FFF2-40B4-BE49-F238E27FC236}">
                  <a16:creationId xmlns:a16="http://schemas.microsoft.com/office/drawing/2014/main" id="{2F789F55-E1F4-480D-A3B8-DFB852AF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752"/>
              <a:ext cx="45" cy="36"/>
            </a:xfrm>
            <a:custGeom>
              <a:avLst/>
              <a:gdLst>
                <a:gd name="T0" fmla="*/ 41 w 45"/>
                <a:gd name="T1" fmla="*/ 0 h 36"/>
                <a:gd name="T2" fmla="*/ 45 w 45"/>
                <a:gd name="T3" fmla="*/ 4 h 36"/>
                <a:gd name="T4" fmla="*/ 4 w 45"/>
                <a:gd name="T5" fmla="*/ 36 h 36"/>
                <a:gd name="T6" fmla="*/ 0 w 45"/>
                <a:gd name="T7" fmla="*/ 32 h 36"/>
                <a:gd name="T8" fmla="*/ 41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41" y="0"/>
                  </a:moveTo>
                  <a:lnTo>
                    <a:pt x="45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376">
              <a:extLst>
                <a:ext uri="{FF2B5EF4-FFF2-40B4-BE49-F238E27FC236}">
                  <a16:creationId xmlns:a16="http://schemas.microsoft.com/office/drawing/2014/main" id="{2AD2E1EB-112E-4FC2-A63A-55451BA5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698"/>
              <a:ext cx="44" cy="36"/>
            </a:xfrm>
            <a:custGeom>
              <a:avLst/>
              <a:gdLst>
                <a:gd name="T0" fmla="*/ 40 w 44"/>
                <a:gd name="T1" fmla="*/ 0 h 36"/>
                <a:gd name="T2" fmla="*/ 44 w 44"/>
                <a:gd name="T3" fmla="*/ 4 h 36"/>
                <a:gd name="T4" fmla="*/ 4 w 44"/>
                <a:gd name="T5" fmla="*/ 36 h 36"/>
                <a:gd name="T6" fmla="*/ 0 w 44"/>
                <a:gd name="T7" fmla="*/ 33 h 36"/>
                <a:gd name="T8" fmla="*/ 40 w 4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6"/>
                <a:gd name="T17" fmla="*/ 44 w 4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6">
                  <a:moveTo>
                    <a:pt x="40" y="0"/>
                  </a:moveTo>
                  <a:lnTo>
                    <a:pt x="44" y="4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377">
              <a:extLst>
                <a:ext uri="{FF2B5EF4-FFF2-40B4-BE49-F238E27FC236}">
                  <a16:creationId xmlns:a16="http://schemas.microsoft.com/office/drawing/2014/main" id="{F31B6A90-E1FB-4D80-9CC0-A80E68F7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663"/>
              <a:ext cx="19" cy="18"/>
            </a:xfrm>
            <a:custGeom>
              <a:avLst/>
              <a:gdLst>
                <a:gd name="T0" fmla="*/ 15 w 19"/>
                <a:gd name="T1" fmla="*/ 0 h 18"/>
                <a:gd name="T2" fmla="*/ 0 w 19"/>
                <a:gd name="T3" fmla="*/ 12 h 18"/>
                <a:gd name="T4" fmla="*/ 4 w 19"/>
                <a:gd name="T5" fmla="*/ 18 h 18"/>
                <a:gd name="T6" fmla="*/ 19 w 19"/>
                <a:gd name="T7" fmla="*/ 4 h 18"/>
                <a:gd name="T8" fmla="*/ 15 w 1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5" y="0"/>
                  </a:moveTo>
                  <a:lnTo>
                    <a:pt x="0" y="12"/>
                  </a:lnTo>
                  <a:lnTo>
                    <a:pt x="4" y="18"/>
                  </a:lnTo>
                  <a:lnTo>
                    <a:pt x="19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Freeform 378">
              <a:extLst>
                <a:ext uri="{FF2B5EF4-FFF2-40B4-BE49-F238E27FC236}">
                  <a16:creationId xmlns:a16="http://schemas.microsoft.com/office/drawing/2014/main" id="{F16E3B56-E4C7-48C0-B12C-8B9F888FC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1915"/>
              <a:ext cx="42" cy="38"/>
            </a:xfrm>
            <a:custGeom>
              <a:avLst/>
              <a:gdLst>
                <a:gd name="T0" fmla="*/ 38 w 42"/>
                <a:gd name="T1" fmla="*/ 0 h 38"/>
                <a:gd name="T2" fmla="*/ 42 w 42"/>
                <a:gd name="T3" fmla="*/ 6 h 38"/>
                <a:gd name="T4" fmla="*/ 4 w 42"/>
                <a:gd name="T5" fmla="*/ 38 h 38"/>
                <a:gd name="T6" fmla="*/ 0 w 42"/>
                <a:gd name="T7" fmla="*/ 34 h 38"/>
                <a:gd name="T8" fmla="*/ 38 w 4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8"/>
                <a:gd name="T17" fmla="*/ 42 w 4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8">
                  <a:moveTo>
                    <a:pt x="38" y="0"/>
                  </a:moveTo>
                  <a:lnTo>
                    <a:pt x="42" y="6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Freeform 379">
              <a:extLst>
                <a:ext uri="{FF2B5EF4-FFF2-40B4-BE49-F238E27FC236}">
                  <a16:creationId xmlns:a16="http://schemas.microsoft.com/office/drawing/2014/main" id="{49D3816B-554E-4284-BE76-E940311B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861"/>
              <a:ext cx="42" cy="37"/>
            </a:xfrm>
            <a:custGeom>
              <a:avLst/>
              <a:gdLst>
                <a:gd name="T0" fmla="*/ 39 w 42"/>
                <a:gd name="T1" fmla="*/ 0 h 37"/>
                <a:gd name="T2" fmla="*/ 42 w 42"/>
                <a:gd name="T3" fmla="*/ 4 h 37"/>
                <a:gd name="T4" fmla="*/ 4 w 42"/>
                <a:gd name="T5" fmla="*/ 37 h 37"/>
                <a:gd name="T6" fmla="*/ 0 w 42"/>
                <a:gd name="T7" fmla="*/ 33 h 37"/>
                <a:gd name="T8" fmla="*/ 39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9" y="0"/>
                  </a:moveTo>
                  <a:lnTo>
                    <a:pt x="42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Freeform 380">
              <a:extLst>
                <a:ext uri="{FF2B5EF4-FFF2-40B4-BE49-F238E27FC236}">
                  <a16:creationId xmlns:a16="http://schemas.microsoft.com/office/drawing/2014/main" id="{889C4926-689A-4772-B435-549CBB05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807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3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3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Freeform 381">
              <a:extLst>
                <a:ext uri="{FF2B5EF4-FFF2-40B4-BE49-F238E27FC236}">
                  <a16:creationId xmlns:a16="http://schemas.microsoft.com/office/drawing/2014/main" id="{36C51397-A28A-4089-8DD9-15282990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52"/>
              <a:ext cx="42" cy="36"/>
            </a:xfrm>
            <a:custGeom>
              <a:avLst/>
              <a:gdLst>
                <a:gd name="T0" fmla="*/ 38 w 42"/>
                <a:gd name="T1" fmla="*/ 0 h 36"/>
                <a:gd name="T2" fmla="*/ 42 w 42"/>
                <a:gd name="T3" fmla="*/ 4 h 36"/>
                <a:gd name="T4" fmla="*/ 4 w 42"/>
                <a:gd name="T5" fmla="*/ 36 h 36"/>
                <a:gd name="T6" fmla="*/ 0 w 42"/>
                <a:gd name="T7" fmla="*/ 32 h 36"/>
                <a:gd name="T8" fmla="*/ 38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38" y="0"/>
                  </a:moveTo>
                  <a:lnTo>
                    <a:pt x="42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Freeform 382">
              <a:extLst>
                <a:ext uri="{FF2B5EF4-FFF2-40B4-BE49-F238E27FC236}">
                  <a16:creationId xmlns:a16="http://schemas.microsoft.com/office/drawing/2014/main" id="{63306F7C-ED8A-4536-8F52-7D4F9F1F4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1698"/>
              <a:ext cx="42" cy="36"/>
            </a:xfrm>
            <a:custGeom>
              <a:avLst/>
              <a:gdLst>
                <a:gd name="T0" fmla="*/ 38 w 42"/>
                <a:gd name="T1" fmla="*/ 0 h 36"/>
                <a:gd name="T2" fmla="*/ 42 w 42"/>
                <a:gd name="T3" fmla="*/ 4 h 36"/>
                <a:gd name="T4" fmla="*/ 4 w 42"/>
                <a:gd name="T5" fmla="*/ 36 h 36"/>
                <a:gd name="T6" fmla="*/ 0 w 42"/>
                <a:gd name="T7" fmla="*/ 33 h 36"/>
                <a:gd name="T8" fmla="*/ 38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38" y="0"/>
                  </a:moveTo>
                  <a:lnTo>
                    <a:pt x="42" y="4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Freeform 383">
              <a:extLst>
                <a:ext uri="{FF2B5EF4-FFF2-40B4-BE49-F238E27FC236}">
                  <a16:creationId xmlns:a16="http://schemas.microsoft.com/office/drawing/2014/main" id="{76565029-90FC-4410-8525-A1FED81B8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1915"/>
              <a:ext cx="43" cy="36"/>
            </a:xfrm>
            <a:custGeom>
              <a:avLst/>
              <a:gdLst>
                <a:gd name="T0" fmla="*/ 39 w 43"/>
                <a:gd name="T1" fmla="*/ 0 h 36"/>
                <a:gd name="T2" fmla="*/ 43 w 43"/>
                <a:gd name="T3" fmla="*/ 4 h 36"/>
                <a:gd name="T4" fmla="*/ 4 w 43"/>
                <a:gd name="T5" fmla="*/ 36 h 36"/>
                <a:gd name="T6" fmla="*/ 0 w 43"/>
                <a:gd name="T7" fmla="*/ 32 h 36"/>
                <a:gd name="T8" fmla="*/ 39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39" y="0"/>
                  </a:moveTo>
                  <a:lnTo>
                    <a:pt x="43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Freeform 384">
              <a:extLst>
                <a:ext uri="{FF2B5EF4-FFF2-40B4-BE49-F238E27FC236}">
                  <a16:creationId xmlns:a16="http://schemas.microsoft.com/office/drawing/2014/main" id="{7B876514-D649-4E5A-A9D6-E014AE7A1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1859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42 w 42"/>
                <a:gd name="T3" fmla="*/ 6 h 39"/>
                <a:gd name="T4" fmla="*/ 4 w 42"/>
                <a:gd name="T5" fmla="*/ 39 h 39"/>
                <a:gd name="T6" fmla="*/ 0 w 42"/>
                <a:gd name="T7" fmla="*/ 33 h 39"/>
                <a:gd name="T8" fmla="*/ 38 w 42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9"/>
                <a:gd name="T17" fmla="*/ 42 w 42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9">
                  <a:moveTo>
                    <a:pt x="38" y="0"/>
                  </a:moveTo>
                  <a:lnTo>
                    <a:pt x="42" y="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385">
              <a:extLst>
                <a:ext uri="{FF2B5EF4-FFF2-40B4-BE49-F238E27FC236}">
                  <a16:creationId xmlns:a16="http://schemas.microsoft.com/office/drawing/2014/main" id="{6E233084-05B3-421C-ADD4-99C6A28F0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1805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4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Freeform 386">
              <a:extLst>
                <a:ext uri="{FF2B5EF4-FFF2-40B4-BE49-F238E27FC236}">
                  <a16:creationId xmlns:a16="http://schemas.microsoft.com/office/drawing/2014/main" id="{6E012AD2-AEBC-4A08-BC49-19956C59F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750"/>
              <a:ext cx="42" cy="38"/>
            </a:xfrm>
            <a:custGeom>
              <a:avLst/>
              <a:gdLst>
                <a:gd name="T0" fmla="*/ 39 w 42"/>
                <a:gd name="T1" fmla="*/ 0 h 38"/>
                <a:gd name="T2" fmla="*/ 42 w 42"/>
                <a:gd name="T3" fmla="*/ 6 h 38"/>
                <a:gd name="T4" fmla="*/ 4 w 42"/>
                <a:gd name="T5" fmla="*/ 38 h 38"/>
                <a:gd name="T6" fmla="*/ 0 w 42"/>
                <a:gd name="T7" fmla="*/ 34 h 38"/>
                <a:gd name="T8" fmla="*/ 39 w 4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8"/>
                <a:gd name="T17" fmla="*/ 42 w 4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8">
                  <a:moveTo>
                    <a:pt x="39" y="0"/>
                  </a:moveTo>
                  <a:lnTo>
                    <a:pt x="42" y="6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Freeform 387">
              <a:extLst>
                <a:ext uri="{FF2B5EF4-FFF2-40B4-BE49-F238E27FC236}">
                  <a16:creationId xmlns:a16="http://schemas.microsoft.com/office/drawing/2014/main" id="{5E3EFBD7-E38F-4F05-8F4E-83B9551EB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696"/>
              <a:ext cx="43" cy="36"/>
            </a:xfrm>
            <a:custGeom>
              <a:avLst/>
              <a:gdLst>
                <a:gd name="T0" fmla="*/ 39 w 43"/>
                <a:gd name="T1" fmla="*/ 0 h 36"/>
                <a:gd name="T2" fmla="*/ 43 w 43"/>
                <a:gd name="T3" fmla="*/ 4 h 36"/>
                <a:gd name="T4" fmla="*/ 4 w 43"/>
                <a:gd name="T5" fmla="*/ 36 h 36"/>
                <a:gd name="T6" fmla="*/ 0 w 43"/>
                <a:gd name="T7" fmla="*/ 33 h 36"/>
                <a:gd name="T8" fmla="*/ 39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39" y="0"/>
                  </a:moveTo>
                  <a:lnTo>
                    <a:pt x="43" y="4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388">
              <a:extLst>
                <a:ext uri="{FF2B5EF4-FFF2-40B4-BE49-F238E27FC236}">
                  <a16:creationId xmlns:a16="http://schemas.microsoft.com/office/drawing/2014/main" id="{E0650D0E-A9DF-4861-8A0B-D5112B63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642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3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3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Freeform 389">
              <a:extLst>
                <a:ext uri="{FF2B5EF4-FFF2-40B4-BE49-F238E27FC236}">
                  <a16:creationId xmlns:a16="http://schemas.microsoft.com/office/drawing/2014/main" id="{F8876AC4-D16A-4367-A9E8-764E9EDE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1917"/>
              <a:ext cx="44" cy="36"/>
            </a:xfrm>
            <a:custGeom>
              <a:avLst/>
              <a:gdLst>
                <a:gd name="T0" fmla="*/ 41 w 44"/>
                <a:gd name="T1" fmla="*/ 0 h 36"/>
                <a:gd name="T2" fmla="*/ 44 w 44"/>
                <a:gd name="T3" fmla="*/ 4 h 36"/>
                <a:gd name="T4" fmla="*/ 4 w 44"/>
                <a:gd name="T5" fmla="*/ 36 h 36"/>
                <a:gd name="T6" fmla="*/ 0 w 44"/>
                <a:gd name="T7" fmla="*/ 32 h 36"/>
                <a:gd name="T8" fmla="*/ 41 w 4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6"/>
                <a:gd name="T17" fmla="*/ 44 w 4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6">
                  <a:moveTo>
                    <a:pt x="41" y="0"/>
                  </a:moveTo>
                  <a:lnTo>
                    <a:pt x="44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Freeform 390">
              <a:extLst>
                <a:ext uri="{FF2B5EF4-FFF2-40B4-BE49-F238E27FC236}">
                  <a16:creationId xmlns:a16="http://schemas.microsoft.com/office/drawing/2014/main" id="{E23B8E6F-D3E5-4C68-AF57-72F7392D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861"/>
              <a:ext cx="44" cy="37"/>
            </a:xfrm>
            <a:custGeom>
              <a:avLst/>
              <a:gdLst>
                <a:gd name="T0" fmla="*/ 40 w 44"/>
                <a:gd name="T1" fmla="*/ 0 h 37"/>
                <a:gd name="T2" fmla="*/ 44 w 44"/>
                <a:gd name="T3" fmla="*/ 4 h 37"/>
                <a:gd name="T4" fmla="*/ 3 w 44"/>
                <a:gd name="T5" fmla="*/ 37 h 37"/>
                <a:gd name="T6" fmla="*/ 0 w 44"/>
                <a:gd name="T7" fmla="*/ 33 h 37"/>
                <a:gd name="T8" fmla="*/ 40 w 4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40" y="0"/>
                  </a:moveTo>
                  <a:lnTo>
                    <a:pt x="44" y="4"/>
                  </a:lnTo>
                  <a:lnTo>
                    <a:pt x="3" y="37"/>
                  </a:lnTo>
                  <a:lnTo>
                    <a:pt x="0" y="3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391">
              <a:extLst>
                <a:ext uri="{FF2B5EF4-FFF2-40B4-BE49-F238E27FC236}">
                  <a16:creationId xmlns:a16="http://schemas.microsoft.com/office/drawing/2014/main" id="{B716B8D2-687B-4311-B72E-AB2BB09E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1815"/>
              <a:ext cx="34" cy="29"/>
            </a:xfrm>
            <a:custGeom>
              <a:avLst/>
              <a:gdLst>
                <a:gd name="T0" fmla="*/ 31 w 34"/>
                <a:gd name="T1" fmla="*/ 0 h 29"/>
                <a:gd name="T2" fmla="*/ 0 w 34"/>
                <a:gd name="T3" fmla="*/ 25 h 29"/>
                <a:gd name="T4" fmla="*/ 4 w 34"/>
                <a:gd name="T5" fmla="*/ 29 h 29"/>
                <a:gd name="T6" fmla="*/ 34 w 34"/>
                <a:gd name="T7" fmla="*/ 4 h 29"/>
                <a:gd name="T8" fmla="*/ 3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1" y="0"/>
                  </a:moveTo>
                  <a:lnTo>
                    <a:pt x="0" y="25"/>
                  </a:lnTo>
                  <a:lnTo>
                    <a:pt x="4" y="29"/>
                  </a:lnTo>
                  <a:lnTo>
                    <a:pt x="34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392">
              <a:extLst>
                <a:ext uri="{FF2B5EF4-FFF2-40B4-BE49-F238E27FC236}">
                  <a16:creationId xmlns:a16="http://schemas.microsoft.com/office/drawing/2014/main" id="{4B594285-7770-407E-9435-996C5290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917"/>
              <a:ext cx="43" cy="36"/>
            </a:xfrm>
            <a:custGeom>
              <a:avLst/>
              <a:gdLst>
                <a:gd name="T0" fmla="*/ 39 w 43"/>
                <a:gd name="T1" fmla="*/ 0 h 36"/>
                <a:gd name="T2" fmla="*/ 43 w 43"/>
                <a:gd name="T3" fmla="*/ 4 h 36"/>
                <a:gd name="T4" fmla="*/ 2 w 43"/>
                <a:gd name="T5" fmla="*/ 36 h 36"/>
                <a:gd name="T6" fmla="*/ 0 w 43"/>
                <a:gd name="T7" fmla="*/ 32 h 36"/>
                <a:gd name="T8" fmla="*/ 39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39" y="0"/>
                  </a:moveTo>
                  <a:lnTo>
                    <a:pt x="43" y="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Freeform 393">
              <a:extLst>
                <a:ext uri="{FF2B5EF4-FFF2-40B4-BE49-F238E27FC236}">
                  <a16:creationId xmlns:a16="http://schemas.microsoft.com/office/drawing/2014/main" id="{FCA5EC40-B9E8-4DAC-8BE2-3D419AB9D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861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2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Freeform 394">
              <a:extLst>
                <a:ext uri="{FF2B5EF4-FFF2-40B4-BE49-F238E27FC236}">
                  <a16:creationId xmlns:a16="http://schemas.microsoft.com/office/drawing/2014/main" id="{756312C5-DE0D-4113-85B4-1F259B25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915"/>
              <a:ext cx="42" cy="36"/>
            </a:xfrm>
            <a:custGeom>
              <a:avLst/>
              <a:gdLst>
                <a:gd name="T0" fmla="*/ 40 w 42"/>
                <a:gd name="T1" fmla="*/ 0 h 36"/>
                <a:gd name="T2" fmla="*/ 42 w 42"/>
                <a:gd name="T3" fmla="*/ 4 h 36"/>
                <a:gd name="T4" fmla="*/ 4 w 42"/>
                <a:gd name="T5" fmla="*/ 36 h 36"/>
                <a:gd name="T6" fmla="*/ 0 w 42"/>
                <a:gd name="T7" fmla="*/ 32 h 36"/>
                <a:gd name="T8" fmla="*/ 4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40" y="0"/>
                  </a:moveTo>
                  <a:lnTo>
                    <a:pt x="42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Freeform 395">
              <a:extLst>
                <a:ext uri="{FF2B5EF4-FFF2-40B4-BE49-F238E27FC236}">
                  <a16:creationId xmlns:a16="http://schemas.microsoft.com/office/drawing/2014/main" id="{F8BCE28C-2B1F-4216-87AC-DF06CB7E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859"/>
              <a:ext cx="42" cy="39"/>
            </a:xfrm>
            <a:custGeom>
              <a:avLst/>
              <a:gdLst>
                <a:gd name="T0" fmla="*/ 40 w 42"/>
                <a:gd name="T1" fmla="*/ 0 h 39"/>
                <a:gd name="T2" fmla="*/ 42 w 42"/>
                <a:gd name="T3" fmla="*/ 6 h 39"/>
                <a:gd name="T4" fmla="*/ 4 w 42"/>
                <a:gd name="T5" fmla="*/ 39 h 39"/>
                <a:gd name="T6" fmla="*/ 0 w 42"/>
                <a:gd name="T7" fmla="*/ 33 h 39"/>
                <a:gd name="T8" fmla="*/ 40 w 42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9"/>
                <a:gd name="T17" fmla="*/ 42 w 42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9">
                  <a:moveTo>
                    <a:pt x="40" y="0"/>
                  </a:moveTo>
                  <a:lnTo>
                    <a:pt x="42" y="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Freeform 396">
              <a:extLst>
                <a:ext uri="{FF2B5EF4-FFF2-40B4-BE49-F238E27FC236}">
                  <a16:creationId xmlns:a16="http://schemas.microsoft.com/office/drawing/2014/main" id="{4463CA5C-ADA4-406B-B9C1-89DF536C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805"/>
              <a:ext cx="43" cy="37"/>
            </a:xfrm>
            <a:custGeom>
              <a:avLst/>
              <a:gdLst>
                <a:gd name="T0" fmla="*/ 39 w 43"/>
                <a:gd name="T1" fmla="*/ 0 h 37"/>
                <a:gd name="T2" fmla="*/ 43 w 43"/>
                <a:gd name="T3" fmla="*/ 4 h 37"/>
                <a:gd name="T4" fmla="*/ 4 w 43"/>
                <a:gd name="T5" fmla="*/ 37 h 37"/>
                <a:gd name="T6" fmla="*/ 0 w 43"/>
                <a:gd name="T7" fmla="*/ 33 h 37"/>
                <a:gd name="T8" fmla="*/ 39 w 4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7"/>
                <a:gd name="T17" fmla="*/ 43 w 4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7">
                  <a:moveTo>
                    <a:pt x="39" y="0"/>
                  </a:moveTo>
                  <a:lnTo>
                    <a:pt x="43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Freeform 397">
              <a:extLst>
                <a:ext uri="{FF2B5EF4-FFF2-40B4-BE49-F238E27FC236}">
                  <a16:creationId xmlns:a16="http://schemas.microsoft.com/office/drawing/2014/main" id="{0AC20CAB-C6F3-4DC6-83BD-F2E8B5D6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750"/>
              <a:ext cx="42" cy="38"/>
            </a:xfrm>
            <a:custGeom>
              <a:avLst/>
              <a:gdLst>
                <a:gd name="T0" fmla="*/ 38 w 42"/>
                <a:gd name="T1" fmla="*/ 0 h 38"/>
                <a:gd name="T2" fmla="*/ 42 w 42"/>
                <a:gd name="T3" fmla="*/ 6 h 38"/>
                <a:gd name="T4" fmla="*/ 3 w 42"/>
                <a:gd name="T5" fmla="*/ 38 h 38"/>
                <a:gd name="T6" fmla="*/ 0 w 42"/>
                <a:gd name="T7" fmla="*/ 34 h 38"/>
                <a:gd name="T8" fmla="*/ 38 w 4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8"/>
                <a:gd name="T17" fmla="*/ 42 w 4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8">
                  <a:moveTo>
                    <a:pt x="38" y="0"/>
                  </a:moveTo>
                  <a:lnTo>
                    <a:pt x="42" y="6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Freeform 398">
              <a:extLst>
                <a:ext uri="{FF2B5EF4-FFF2-40B4-BE49-F238E27FC236}">
                  <a16:creationId xmlns:a16="http://schemas.microsoft.com/office/drawing/2014/main" id="{48BA9707-F8D9-477D-9704-5393B5F3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917"/>
              <a:ext cx="44" cy="38"/>
            </a:xfrm>
            <a:custGeom>
              <a:avLst/>
              <a:gdLst>
                <a:gd name="T0" fmla="*/ 40 w 44"/>
                <a:gd name="T1" fmla="*/ 0 h 38"/>
                <a:gd name="T2" fmla="*/ 44 w 44"/>
                <a:gd name="T3" fmla="*/ 4 h 38"/>
                <a:gd name="T4" fmla="*/ 4 w 44"/>
                <a:gd name="T5" fmla="*/ 38 h 38"/>
                <a:gd name="T6" fmla="*/ 0 w 44"/>
                <a:gd name="T7" fmla="*/ 32 h 38"/>
                <a:gd name="T8" fmla="*/ 40 w 4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8"/>
                <a:gd name="T17" fmla="*/ 44 w 4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8">
                  <a:moveTo>
                    <a:pt x="40" y="0"/>
                  </a:moveTo>
                  <a:lnTo>
                    <a:pt x="44" y="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399">
              <a:extLst>
                <a:ext uri="{FF2B5EF4-FFF2-40B4-BE49-F238E27FC236}">
                  <a16:creationId xmlns:a16="http://schemas.microsoft.com/office/drawing/2014/main" id="{5DB6CE75-4413-4591-B0E1-B96C6152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1863"/>
              <a:ext cx="44" cy="37"/>
            </a:xfrm>
            <a:custGeom>
              <a:avLst/>
              <a:gdLst>
                <a:gd name="T0" fmla="*/ 41 w 44"/>
                <a:gd name="T1" fmla="*/ 0 h 37"/>
                <a:gd name="T2" fmla="*/ 44 w 44"/>
                <a:gd name="T3" fmla="*/ 4 h 37"/>
                <a:gd name="T4" fmla="*/ 4 w 44"/>
                <a:gd name="T5" fmla="*/ 37 h 37"/>
                <a:gd name="T6" fmla="*/ 0 w 44"/>
                <a:gd name="T7" fmla="*/ 33 h 37"/>
                <a:gd name="T8" fmla="*/ 41 w 4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41" y="0"/>
                  </a:moveTo>
                  <a:lnTo>
                    <a:pt x="44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Freeform 400">
              <a:extLst>
                <a:ext uri="{FF2B5EF4-FFF2-40B4-BE49-F238E27FC236}">
                  <a16:creationId xmlns:a16="http://schemas.microsoft.com/office/drawing/2014/main" id="{F3848BBD-D52A-4184-8CE9-05F7757B0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807"/>
              <a:ext cx="45" cy="39"/>
            </a:xfrm>
            <a:custGeom>
              <a:avLst/>
              <a:gdLst>
                <a:gd name="T0" fmla="*/ 41 w 45"/>
                <a:gd name="T1" fmla="*/ 0 h 39"/>
                <a:gd name="T2" fmla="*/ 45 w 45"/>
                <a:gd name="T3" fmla="*/ 6 h 39"/>
                <a:gd name="T4" fmla="*/ 4 w 45"/>
                <a:gd name="T5" fmla="*/ 39 h 39"/>
                <a:gd name="T6" fmla="*/ 0 w 45"/>
                <a:gd name="T7" fmla="*/ 33 h 39"/>
                <a:gd name="T8" fmla="*/ 41 w 4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9"/>
                <a:gd name="T17" fmla="*/ 45 w 4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9">
                  <a:moveTo>
                    <a:pt x="41" y="0"/>
                  </a:moveTo>
                  <a:lnTo>
                    <a:pt x="45" y="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401">
              <a:extLst>
                <a:ext uri="{FF2B5EF4-FFF2-40B4-BE49-F238E27FC236}">
                  <a16:creationId xmlns:a16="http://schemas.microsoft.com/office/drawing/2014/main" id="{6A099DB6-E26E-4BB4-9909-02CCD6E6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915"/>
              <a:ext cx="42" cy="38"/>
            </a:xfrm>
            <a:custGeom>
              <a:avLst/>
              <a:gdLst>
                <a:gd name="T0" fmla="*/ 38 w 42"/>
                <a:gd name="T1" fmla="*/ 0 h 38"/>
                <a:gd name="T2" fmla="*/ 42 w 42"/>
                <a:gd name="T3" fmla="*/ 4 h 38"/>
                <a:gd name="T4" fmla="*/ 3 w 42"/>
                <a:gd name="T5" fmla="*/ 38 h 38"/>
                <a:gd name="T6" fmla="*/ 0 w 42"/>
                <a:gd name="T7" fmla="*/ 32 h 38"/>
                <a:gd name="T8" fmla="*/ 38 w 4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8"/>
                <a:gd name="T17" fmla="*/ 42 w 4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8">
                  <a:moveTo>
                    <a:pt x="38" y="0"/>
                  </a:moveTo>
                  <a:lnTo>
                    <a:pt x="42" y="4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Freeform 402">
              <a:extLst>
                <a:ext uri="{FF2B5EF4-FFF2-40B4-BE49-F238E27FC236}">
                  <a16:creationId xmlns:a16="http://schemas.microsoft.com/office/drawing/2014/main" id="{276FC912-5CFE-4CE8-99C5-C99DEE15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1861"/>
              <a:ext cx="42" cy="37"/>
            </a:xfrm>
            <a:custGeom>
              <a:avLst/>
              <a:gdLst>
                <a:gd name="T0" fmla="*/ 38 w 42"/>
                <a:gd name="T1" fmla="*/ 0 h 37"/>
                <a:gd name="T2" fmla="*/ 42 w 42"/>
                <a:gd name="T3" fmla="*/ 4 h 37"/>
                <a:gd name="T4" fmla="*/ 4 w 42"/>
                <a:gd name="T5" fmla="*/ 37 h 37"/>
                <a:gd name="T6" fmla="*/ 0 w 42"/>
                <a:gd name="T7" fmla="*/ 33 h 37"/>
                <a:gd name="T8" fmla="*/ 38 w 4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7"/>
                <a:gd name="T17" fmla="*/ 42 w 4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7">
                  <a:moveTo>
                    <a:pt x="38" y="0"/>
                  </a:moveTo>
                  <a:lnTo>
                    <a:pt x="42" y="4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Freeform 403">
              <a:extLst>
                <a:ext uri="{FF2B5EF4-FFF2-40B4-BE49-F238E27FC236}">
                  <a16:creationId xmlns:a16="http://schemas.microsoft.com/office/drawing/2014/main" id="{D5B1094C-7BB4-4682-B5C9-1B3481D00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805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42 w 42"/>
                <a:gd name="T3" fmla="*/ 6 h 39"/>
                <a:gd name="T4" fmla="*/ 4 w 42"/>
                <a:gd name="T5" fmla="*/ 39 h 39"/>
                <a:gd name="T6" fmla="*/ 0 w 42"/>
                <a:gd name="T7" fmla="*/ 33 h 39"/>
                <a:gd name="T8" fmla="*/ 38 w 42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9"/>
                <a:gd name="T17" fmla="*/ 42 w 42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9">
                  <a:moveTo>
                    <a:pt x="38" y="0"/>
                  </a:moveTo>
                  <a:lnTo>
                    <a:pt x="42" y="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Freeform 404">
              <a:extLst>
                <a:ext uri="{FF2B5EF4-FFF2-40B4-BE49-F238E27FC236}">
                  <a16:creationId xmlns:a16="http://schemas.microsoft.com/office/drawing/2014/main" id="{BBB0762A-E4E4-46BC-A311-F0C4E199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752"/>
              <a:ext cx="43" cy="36"/>
            </a:xfrm>
            <a:custGeom>
              <a:avLst/>
              <a:gdLst>
                <a:gd name="T0" fmla="*/ 39 w 43"/>
                <a:gd name="T1" fmla="*/ 0 h 36"/>
                <a:gd name="T2" fmla="*/ 43 w 43"/>
                <a:gd name="T3" fmla="*/ 4 h 36"/>
                <a:gd name="T4" fmla="*/ 4 w 43"/>
                <a:gd name="T5" fmla="*/ 36 h 36"/>
                <a:gd name="T6" fmla="*/ 0 w 43"/>
                <a:gd name="T7" fmla="*/ 32 h 36"/>
                <a:gd name="T8" fmla="*/ 39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39" y="0"/>
                  </a:moveTo>
                  <a:lnTo>
                    <a:pt x="43" y="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Freeform 405">
              <a:extLst>
                <a:ext uri="{FF2B5EF4-FFF2-40B4-BE49-F238E27FC236}">
                  <a16:creationId xmlns:a16="http://schemas.microsoft.com/office/drawing/2014/main" id="{9CCB7134-6167-47D4-A1CF-98E67FE23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719"/>
              <a:ext cx="15" cy="15"/>
            </a:xfrm>
            <a:custGeom>
              <a:avLst/>
              <a:gdLst>
                <a:gd name="T0" fmla="*/ 11 w 15"/>
                <a:gd name="T1" fmla="*/ 0 h 15"/>
                <a:gd name="T2" fmla="*/ 0 w 15"/>
                <a:gd name="T3" fmla="*/ 10 h 15"/>
                <a:gd name="T4" fmla="*/ 2 w 15"/>
                <a:gd name="T5" fmla="*/ 15 h 15"/>
                <a:gd name="T6" fmla="*/ 15 w 15"/>
                <a:gd name="T7" fmla="*/ 4 h 15"/>
                <a:gd name="T8" fmla="*/ 11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1" y="0"/>
                  </a:moveTo>
                  <a:lnTo>
                    <a:pt x="0" y="10"/>
                  </a:lnTo>
                  <a:lnTo>
                    <a:pt x="2" y="15"/>
                  </a:lnTo>
                  <a:lnTo>
                    <a:pt x="1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8">
            <a:extLst>
              <a:ext uri="{FF2B5EF4-FFF2-40B4-BE49-F238E27FC236}">
                <a16:creationId xmlns:a16="http://schemas.microsoft.com/office/drawing/2014/main" id="{037F3150-CA9F-48A9-BEE6-862ADBC261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338" y="5021263"/>
            <a:ext cx="563562" cy="423862"/>
            <a:chOff x="2702" y="2014"/>
            <a:chExt cx="355" cy="267"/>
          </a:xfrm>
        </p:grpSpPr>
        <p:sp>
          <p:nvSpPr>
            <p:cNvPr id="24741" name="AutoShape 407">
              <a:extLst>
                <a:ext uri="{FF2B5EF4-FFF2-40B4-BE49-F238E27FC236}">
                  <a16:creationId xmlns:a16="http://schemas.microsoft.com/office/drawing/2014/main" id="{30DA73AE-CC02-418E-B9D7-AF3E05985F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02" y="2043"/>
              <a:ext cx="35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Freeform 409">
              <a:extLst>
                <a:ext uri="{FF2B5EF4-FFF2-40B4-BE49-F238E27FC236}">
                  <a16:creationId xmlns:a16="http://schemas.microsoft.com/office/drawing/2014/main" id="{47BFDACB-F5C3-4CA0-B894-489913746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179"/>
              <a:ext cx="301" cy="87"/>
            </a:xfrm>
            <a:custGeom>
              <a:avLst/>
              <a:gdLst>
                <a:gd name="T0" fmla="*/ 2 w 301"/>
                <a:gd name="T1" fmla="*/ 87 h 87"/>
                <a:gd name="T2" fmla="*/ 301 w 301"/>
                <a:gd name="T3" fmla="*/ 12 h 87"/>
                <a:gd name="T4" fmla="*/ 297 w 301"/>
                <a:gd name="T5" fmla="*/ 0 h 87"/>
                <a:gd name="T6" fmla="*/ 0 w 301"/>
                <a:gd name="T7" fmla="*/ 77 h 87"/>
                <a:gd name="T8" fmla="*/ 2 w 301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87"/>
                <a:gd name="T17" fmla="*/ 301 w 301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87">
                  <a:moveTo>
                    <a:pt x="2" y="87"/>
                  </a:moveTo>
                  <a:lnTo>
                    <a:pt x="301" y="12"/>
                  </a:lnTo>
                  <a:lnTo>
                    <a:pt x="297" y="0"/>
                  </a:lnTo>
                  <a:lnTo>
                    <a:pt x="0" y="77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Freeform 410">
              <a:extLst>
                <a:ext uri="{FF2B5EF4-FFF2-40B4-BE49-F238E27FC236}">
                  <a16:creationId xmlns:a16="http://schemas.microsoft.com/office/drawing/2014/main" id="{25BA193D-2553-4B7F-994D-AD702ABD6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243"/>
              <a:ext cx="56" cy="30"/>
            </a:xfrm>
            <a:custGeom>
              <a:avLst/>
              <a:gdLst>
                <a:gd name="T0" fmla="*/ 0 w 56"/>
                <a:gd name="T1" fmla="*/ 28 h 30"/>
                <a:gd name="T2" fmla="*/ 56 w 56"/>
                <a:gd name="T3" fmla="*/ 30 h 30"/>
                <a:gd name="T4" fmla="*/ 56 w 56"/>
                <a:gd name="T5" fmla="*/ 30 h 30"/>
                <a:gd name="T6" fmla="*/ 54 w 56"/>
                <a:gd name="T7" fmla="*/ 28 h 30"/>
                <a:gd name="T8" fmla="*/ 54 w 56"/>
                <a:gd name="T9" fmla="*/ 26 h 30"/>
                <a:gd name="T10" fmla="*/ 52 w 56"/>
                <a:gd name="T11" fmla="*/ 25 h 30"/>
                <a:gd name="T12" fmla="*/ 52 w 56"/>
                <a:gd name="T13" fmla="*/ 25 h 30"/>
                <a:gd name="T14" fmla="*/ 50 w 56"/>
                <a:gd name="T15" fmla="*/ 25 h 30"/>
                <a:gd name="T16" fmla="*/ 50 w 56"/>
                <a:gd name="T17" fmla="*/ 23 h 30"/>
                <a:gd name="T18" fmla="*/ 50 w 56"/>
                <a:gd name="T19" fmla="*/ 23 h 30"/>
                <a:gd name="T20" fmla="*/ 50 w 56"/>
                <a:gd name="T21" fmla="*/ 21 h 30"/>
                <a:gd name="T22" fmla="*/ 48 w 56"/>
                <a:gd name="T23" fmla="*/ 21 h 30"/>
                <a:gd name="T24" fmla="*/ 48 w 56"/>
                <a:gd name="T25" fmla="*/ 19 h 30"/>
                <a:gd name="T26" fmla="*/ 48 w 56"/>
                <a:gd name="T27" fmla="*/ 19 h 30"/>
                <a:gd name="T28" fmla="*/ 48 w 56"/>
                <a:gd name="T29" fmla="*/ 17 h 30"/>
                <a:gd name="T30" fmla="*/ 48 w 56"/>
                <a:gd name="T31" fmla="*/ 17 h 30"/>
                <a:gd name="T32" fmla="*/ 46 w 56"/>
                <a:gd name="T33" fmla="*/ 15 h 30"/>
                <a:gd name="T34" fmla="*/ 46 w 56"/>
                <a:gd name="T35" fmla="*/ 15 h 30"/>
                <a:gd name="T36" fmla="*/ 46 w 56"/>
                <a:gd name="T37" fmla="*/ 13 h 30"/>
                <a:gd name="T38" fmla="*/ 46 w 56"/>
                <a:gd name="T39" fmla="*/ 13 h 30"/>
                <a:gd name="T40" fmla="*/ 46 w 56"/>
                <a:gd name="T41" fmla="*/ 11 h 30"/>
                <a:gd name="T42" fmla="*/ 46 w 56"/>
                <a:gd name="T43" fmla="*/ 11 h 30"/>
                <a:gd name="T44" fmla="*/ 46 w 56"/>
                <a:gd name="T45" fmla="*/ 9 h 30"/>
                <a:gd name="T46" fmla="*/ 46 w 56"/>
                <a:gd name="T47" fmla="*/ 9 h 30"/>
                <a:gd name="T48" fmla="*/ 46 w 56"/>
                <a:gd name="T49" fmla="*/ 7 h 30"/>
                <a:gd name="T50" fmla="*/ 46 w 56"/>
                <a:gd name="T51" fmla="*/ 7 h 30"/>
                <a:gd name="T52" fmla="*/ 46 w 56"/>
                <a:gd name="T53" fmla="*/ 5 h 30"/>
                <a:gd name="T54" fmla="*/ 46 w 56"/>
                <a:gd name="T55" fmla="*/ 5 h 30"/>
                <a:gd name="T56" fmla="*/ 48 w 56"/>
                <a:gd name="T57" fmla="*/ 3 h 30"/>
                <a:gd name="T58" fmla="*/ 48 w 56"/>
                <a:gd name="T59" fmla="*/ 2 h 30"/>
                <a:gd name="T60" fmla="*/ 48 w 56"/>
                <a:gd name="T61" fmla="*/ 0 h 30"/>
                <a:gd name="T62" fmla="*/ 0 w 56"/>
                <a:gd name="T63" fmla="*/ 28 h 30"/>
                <a:gd name="T64" fmla="*/ 0 w 56"/>
                <a:gd name="T65" fmla="*/ 28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30"/>
                <a:gd name="T101" fmla="*/ 56 w 56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30">
                  <a:moveTo>
                    <a:pt x="0" y="28"/>
                  </a:moveTo>
                  <a:lnTo>
                    <a:pt x="56" y="30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2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Rectangle 411">
              <a:extLst>
                <a:ext uri="{FF2B5EF4-FFF2-40B4-BE49-F238E27FC236}">
                  <a16:creationId xmlns:a16="http://schemas.microsoft.com/office/drawing/2014/main" id="{29B77212-8725-47DC-B6A2-CF30D2BC5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2797" y="2014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45" name="Freeform 412">
              <a:extLst>
                <a:ext uri="{FF2B5EF4-FFF2-40B4-BE49-F238E27FC236}">
                  <a16:creationId xmlns:a16="http://schemas.microsoft.com/office/drawing/2014/main" id="{79E49037-8A00-4508-BB02-2C9955B8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055"/>
              <a:ext cx="65" cy="21"/>
            </a:xfrm>
            <a:custGeom>
              <a:avLst/>
              <a:gdLst>
                <a:gd name="T0" fmla="*/ 63 w 65"/>
                <a:gd name="T1" fmla="*/ 0 h 21"/>
                <a:gd name="T2" fmla="*/ 0 w 65"/>
                <a:gd name="T3" fmla="*/ 17 h 21"/>
                <a:gd name="T4" fmla="*/ 2 w 65"/>
                <a:gd name="T5" fmla="*/ 21 h 21"/>
                <a:gd name="T6" fmla="*/ 65 w 65"/>
                <a:gd name="T7" fmla="*/ 3 h 21"/>
                <a:gd name="T8" fmla="*/ 63 w 6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1"/>
                <a:gd name="T17" fmla="*/ 65 w 6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1">
                  <a:moveTo>
                    <a:pt x="63" y="0"/>
                  </a:moveTo>
                  <a:lnTo>
                    <a:pt x="0" y="17"/>
                  </a:lnTo>
                  <a:lnTo>
                    <a:pt x="2" y="21"/>
                  </a:lnTo>
                  <a:lnTo>
                    <a:pt x="65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Freeform 413">
              <a:extLst>
                <a:ext uri="{FF2B5EF4-FFF2-40B4-BE49-F238E27FC236}">
                  <a16:creationId xmlns:a16="http://schemas.microsoft.com/office/drawing/2014/main" id="{984FE42E-2D0D-4279-BA98-D2D1C5BA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51"/>
              <a:ext cx="27" cy="15"/>
            </a:xfrm>
            <a:custGeom>
              <a:avLst/>
              <a:gdLst>
                <a:gd name="T0" fmla="*/ 27 w 27"/>
                <a:gd name="T1" fmla="*/ 2 h 15"/>
                <a:gd name="T2" fmla="*/ 0 w 27"/>
                <a:gd name="T3" fmla="*/ 0 h 15"/>
                <a:gd name="T4" fmla="*/ 0 w 27"/>
                <a:gd name="T5" fmla="*/ 0 h 15"/>
                <a:gd name="T6" fmla="*/ 2 w 27"/>
                <a:gd name="T7" fmla="*/ 2 h 15"/>
                <a:gd name="T8" fmla="*/ 2 w 27"/>
                <a:gd name="T9" fmla="*/ 2 h 15"/>
                <a:gd name="T10" fmla="*/ 3 w 27"/>
                <a:gd name="T11" fmla="*/ 4 h 15"/>
                <a:gd name="T12" fmla="*/ 3 w 27"/>
                <a:gd name="T13" fmla="*/ 4 h 15"/>
                <a:gd name="T14" fmla="*/ 3 w 27"/>
                <a:gd name="T15" fmla="*/ 4 h 15"/>
                <a:gd name="T16" fmla="*/ 3 w 27"/>
                <a:gd name="T17" fmla="*/ 5 h 15"/>
                <a:gd name="T18" fmla="*/ 5 w 27"/>
                <a:gd name="T19" fmla="*/ 5 h 15"/>
                <a:gd name="T20" fmla="*/ 5 w 27"/>
                <a:gd name="T21" fmla="*/ 7 h 15"/>
                <a:gd name="T22" fmla="*/ 5 w 27"/>
                <a:gd name="T23" fmla="*/ 7 h 15"/>
                <a:gd name="T24" fmla="*/ 5 w 27"/>
                <a:gd name="T25" fmla="*/ 9 h 15"/>
                <a:gd name="T26" fmla="*/ 5 w 27"/>
                <a:gd name="T27" fmla="*/ 9 h 15"/>
                <a:gd name="T28" fmla="*/ 5 w 27"/>
                <a:gd name="T29" fmla="*/ 11 h 15"/>
                <a:gd name="T30" fmla="*/ 5 w 27"/>
                <a:gd name="T31" fmla="*/ 11 h 15"/>
                <a:gd name="T32" fmla="*/ 5 w 27"/>
                <a:gd name="T33" fmla="*/ 13 h 15"/>
                <a:gd name="T34" fmla="*/ 5 w 27"/>
                <a:gd name="T35" fmla="*/ 13 h 15"/>
                <a:gd name="T36" fmla="*/ 3 w 27"/>
                <a:gd name="T37" fmla="*/ 15 h 15"/>
                <a:gd name="T38" fmla="*/ 27 w 27"/>
                <a:gd name="T39" fmla="*/ 2 h 15"/>
                <a:gd name="T40" fmla="*/ 27 w 27"/>
                <a:gd name="T41" fmla="*/ 2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5"/>
                <a:gd name="T65" fmla="*/ 27 w 27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5">
                  <a:moveTo>
                    <a:pt x="2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17">
            <a:extLst>
              <a:ext uri="{FF2B5EF4-FFF2-40B4-BE49-F238E27FC236}">
                <a16:creationId xmlns:a16="http://schemas.microsoft.com/office/drawing/2014/main" id="{5B043506-346A-469C-A8FA-2E5673DF42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7013" y="3040063"/>
            <a:ext cx="1387475" cy="1751012"/>
            <a:chOff x="952" y="1768"/>
            <a:chExt cx="874" cy="1103"/>
          </a:xfrm>
        </p:grpSpPr>
        <p:sp>
          <p:nvSpPr>
            <p:cNvPr id="24730" name="AutoShape 416">
              <a:extLst>
                <a:ext uri="{FF2B5EF4-FFF2-40B4-BE49-F238E27FC236}">
                  <a16:creationId xmlns:a16="http://schemas.microsoft.com/office/drawing/2014/main" id="{B6A0E54C-29EA-4532-8632-DD9B7F5F42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52" y="1828"/>
              <a:ext cx="87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Rectangle 418">
              <a:extLst>
                <a:ext uri="{FF2B5EF4-FFF2-40B4-BE49-F238E27FC236}">
                  <a16:creationId xmlns:a16="http://schemas.microsoft.com/office/drawing/2014/main" id="{BD84C7E7-B43F-460F-8186-3F502BDC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1878"/>
              <a:ext cx="8" cy="61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32" name="Freeform 419">
              <a:extLst>
                <a:ext uri="{FF2B5EF4-FFF2-40B4-BE49-F238E27FC236}">
                  <a16:creationId xmlns:a16="http://schemas.microsoft.com/office/drawing/2014/main" id="{594454C5-27EE-4D7F-A7E6-00A2F871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849"/>
              <a:ext cx="26" cy="48"/>
            </a:xfrm>
            <a:custGeom>
              <a:avLst/>
              <a:gdLst>
                <a:gd name="T0" fmla="*/ 13 w 26"/>
                <a:gd name="T1" fmla="*/ 0 h 48"/>
                <a:gd name="T2" fmla="*/ 0 w 26"/>
                <a:gd name="T3" fmla="*/ 48 h 48"/>
                <a:gd name="T4" fmla="*/ 0 w 26"/>
                <a:gd name="T5" fmla="*/ 48 h 48"/>
                <a:gd name="T6" fmla="*/ 1 w 26"/>
                <a:gd name="T7" fmla="*/ 48 h 48"/>
                <a:gd name="T8" fmla="*/ 1 w 26"/>
                <a:gd name="T9" fmla="*/ 48 h 48"/>
                <a:gd name="T10" fmla="*/ 1 w 26"/>
                <a:gd name="T11" fmla="*/ 46 h 48"/>
                <a:gd name="T12" fmla="*/ 3 w 26"/>
                <a:gd name="T13" fmla="*/ 46 h 48"/>
                <a:gd name="T14" fmla="*/ 3 w 26"/>
                <a:gd name="T15" fmla="*/ 46 h 48"/>
                <a:gd name="T16" fmla="*/ 5 w 26"/>
                <a:gd name="T17" fmla="*/ 46 h 48"/>
                <a:gd name="T18" fmla="*/ 5 w 26"/>
                <a:gd name="T19" fmla="*/ 44 h 48"/>
                <a:gd name="T20" fmla="*/ 7 w 26"/>
                <a:gd name="T21" fmla="*/ 44 h 48"/>
                <a:gd name="T22" fmla="*/ 7 w 26"/>
                <a:gd name="T23" fmla="*/ 44 h 48"/>
                <a:gd name="T24" fmla="*/ 7 w 26"/>
                <a:gd name="T25" fmla="*/ 44 h 48"/>
                <a:gd name="T26" fmla="*/ 9 w 26"/>
                <a:gd name="T27" fmla="*/ 44 h 48"/>
                <a:gd name="T28" fmla="*/ 9 w 26"/>
                <a:gd name="T29" fmla="*/ 44 h 48"/>
                <a:gd name="T30" fmla="*/ 11 w 26"/>
                <a:gd name="T31" fmla="*/ 44 h 48"/>
                <a:gd name="T32" fmla="*/ 11 w 26"/>
                <a:gd name="T33" fmla="*/ 44 h 48"/>
                <a:gd name="T34" fmla="*/ 13 w 26"/>
                <a:gd name="T35" fmla="*/ 44 h 48"/>
                <a:gd name="T36" fmla="*/ 13 w 26"/>
                <a:gd name="T37" fmla="*/ 44 h 48"/>
                <a:gd name="T38" fmla="*/ 13 w 26"/>
                <a:gd name="T39" fmla="*/ 44 h 48"/>
                <a:gd name="T40" fmla="*/ 15 w 26"/>
                <a:gd name="T41" fmla="*/ 44 h 48"/>
                <a:gd name="T42" fmla="*/ 15 w 26"/>
                <a:gd name="T43" fmla="*/ 44 h 48"/>
                <a:gd name="T44" fmla="*/ 17 w 26"/>
                <a:gd name="T45" fmla="*/ 44 h 48"/>
                <a:gd name="T46" fmla="*/ 17 w 26"/>
                <a:gd name="T47" fmla="*/ 44 h 48"/>
                <a:gd name="T48" fmla="*/ 19 w 26"/>
                <a:gd name="T49" fmla="*/ 44 h 48"/>
                <a:gd name="T50" fmla="*/ 19 w 26"/>
                <a:gd name="T51" fmla="*/ 44 h 48"/>
                <a:gd name="T52" fmla="*/ 19 w 26"/>
                <a:gd name="T53" fmla="*/ 44 h 48"/>
                <a:gd name="T54" fmla="*/ 21 w 26"/>
                <a:gd name="T55" fmla="*/ 44 h 48"/>
                <a:gd name="T56" fmla="*/ 21 w 26"/>
                <a:gd name="T57" fmla="*/ 46 h 48"/>
                <a:gd name="T58" fmla="*/ 23 w 26"/>
                <a:gd name="T59" fmla="*/ 46 h 48"/>
                <a:gd name="T60" fmla="*/ 23 w 26"/>
                <a:gd name="T61" fmla="*/ 46 h 48"/>
                <a:gd name="T62" fmla="*/ 25 w 26"/>
                <a:gd name="T63" fmla="*/ 46 h 48"/>
                <a:gd name="T64" fmla="*/ 25 w 26"/>
                <a:gd name="T65" fmla="*/ 48 h 48"/>
                <a:gd name="T66" fmla="*/ 25 w 26"/>
                <a:gd name="T67" fmla="*/ 48 h 48"/>
                <a:gd name="T68" fmla="*/ 26 w 26"/>
                <a:gd name="T69" fmla="*/ 48 h 48"/>
                <a:gd name="T70" fmla="*/ 13 w 26"/>
                <a:gd name="T71" fmla="*/ 0 h 48"/>
                <a:gd name="T72" fmla="*/ 13 w 26"/>
                <a:gd name="T73" fmla="*/ 0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48"/>
                <a:gd name="T113" fmla="*/ 26 w 26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48">
                  <a:moveTo>
                    <a:pt x="13" y="0"/>
                  </a:moveTo>
                  <a:lnTo>
                    <a:pt x="0" y="48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420">
              <a:extLst>
                <a:ext uri="{FF2B5EF4-FFF2-40B4-BE49-F238E27FC236}">
                  <a16:creationId xmlns:a16="http://schemas.microsoft.com/office/drawing/2014/main" id="{30C4C204-CA40-4BB1-A3F0-70EDF47F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2492"/>
              <a:ext cx="179" cy="315"/>
            </a:xfrm>
            <a:custGeom>
              <a:avLst/>
              <a:gdLst>
                <a:gd name="T0" fmla="*/ 6 w 179"/>
                <a:gd name="T1" fmla="*/ 315 h 315"/>
                <a:gd name="T2" fmla="*/ 179 w 179"/>
                <a:gd name="T3" fmla="*/ 4 h 315"/>
                <a:gd name="T4" fmla="*/ 173 w 179"/>
                <a:gd name="T5" fmla="*/ 0 h 315"/>
                <a:gd name="T6" fmla="*/ 0 w 179"/>
                <a:gd name="T7" fmla="*/ 312 h 315"/>
                <a:gd name="T8" fmla="*/ 6 w 179"/>
                <a:gd name="T9" fmla="*/ 315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315"/>
                <a:gd name="T17" fmla="*/ 179 w 179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315">
                  <a:moveTo>
                    <a:pt x="6" y="315"/>
                  </a:moveTo>
                  <a:lnTo>
                    <a:pt x="179" y="4"/>
                  </a:lnTo>
                  <a:lnTo>
                    <a:pt x="173" y="0"/>
                  </a:lnTo>
                  <a:lnTo>
                    <a:pt x="0" y="312"/>
                  </a:lnTo>
                  <a:lnTo>
                    <a:pt x="6" y="3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Freeform 421">
              <a:extLst>
                <a:ext uri="{FF2B5EF4-FFF2-40B4-BE49-F238E27FC236}">
                  <a16:creationId xmlns:a16="http://schemas.microsoft.com/office/drawing/2014/main" id="{3058FAB0-2B77-4706-B795-C0DF4C0E9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780"/>
              <a:ext cx="36" cy="50"/>
            </a:xfrm>
            <a:custGeom>
              <a:avLst/>
              <a:gdLst>
                <a:gd name="T0" fmla="*/ 0 w 36"/>
                <a:gd name="T1" fmla="*/ 50 h 50"/>
                <a:gd name="T2" fmla="*/ 36 w 36"/>
                <a:gd name="T3" fmla="*/ 14 h 50"/>
                <a:gd name="T4" fmla="*/ 36 w 36"/>
                <a:gd name="T5" fmla="*/ 14 h 50"/>
                <a:gd name="T6" fmla="*/ 34 w 36"/>
                <a:gd name="T7" fmla="*/ 14 h 50"/>
                <a:gd name="T8" fmla="*/ 34 w 36"/>
                <a:gd name="T9" fmla="*/ 14 h 50"/>
                <a:gd name="T10" fmla="*/ 32 w 36"/>
                <a:gd name="T11" fmla="*/ 14 h 50"/>
                <a:gd name="T12" fmla="*/ 32 w 36"/>
                <a:gd name="T13" fmla="*/ 14 h 50"/>
                <a:gd name="T14" fmla="*/ 30 w 36"/>
                <a:gd name="T15" fmla="*/ 14 h 50"/>
                <a:gd name="T16" fmla="*/ 30 w 36"/>
                <a:gd name="T17" fmla="*/ 14 h 50"/>
                <a:gd name="T18" fmla="*/ 28 w 36"/>
                <a:gd name="T19" fmla="*/ 14 h 50"/>
                <a:gd name="T20" fmla="*/ 28 w 36"/>
                <a:gd name="T21" fmla="*/ 14 h 50"/>
                <a:gd name="T22" fmla="*/ 27 w 36"/>
                <a:gd name="T23" fmla="*/ 14 h 50"/>
                <a:gd name="T24" fmla="*/ 27 w 36"/>
                <a:gd name="T25" fmla="*/ 14 h 50"/>
                <a:gd name="T26" fmla="*/ 27 w 36"/>
                <a:gd name="T27" fmla="*/ 14 h 50"/>
                <a:gd name="T28" fmla="*/ 25 w 36"/>
                <a:gd name="T29" fmla="*/ 14 h 50"/>
                <a:gd name="T30" fmla="*/ 25 w 36"/>
                <a:gd name="T31" fmla="*/ 14 h 50"/>
                <a:gd name="T32" fmla="*/ 23 w 36"/>
                <a:gd name="T33" fmla="*/ 12 h 50"/>
                <a:gd name="T34" fmla="*/ 23 w 36"/>
                <a:gd name="T35" fmla="*/ 12 h 50"/>
                <a:gd name="T36" fmla="*/ 23 w 36"/>
                <a:gd name="T37" fmla="*/ 12 h 50"/>
                <a:gd name="T38" fmla="*/ 21 w 36"/>
                <a:gd name="T39" fmla="*/ 12 h 50"/>
                <a:gd name="T40" fmla="*/ 21 w 36"/>
                <a:gd name="T41" fmla="*/ 12 h 50"/>
                <a:gd name="T42" fmla="*/ 19 w 36"/>
                <a:gd name="T43" fmla="*/ 10 h 50"/>
                <a:gd name="T44" fmla="*/ 19 w 36"/>
                <a:gd name="T45" fmla="*/ 10 h 50"/>
                <a:gd name="T46" fmla="*/ 19 w 36"/>
                <a:gd name="T47" fmla="*/ 10 h 50"/>
                <a:gd name="T48" fmla="*/ 17 w 36"/>
                <a:gd name="T49" fmla="*/ 8 h 50"/>
                <a:gd name="T50" fmla="*/ 17 w 36"/>
                <a:gd name="T51" fmla="*/ 8 h 50"/>
                <a:gd name="T52" fmla="*/ 17 w 36"/>
                <a:gd name="T53" fmla="*/ 8 h 50"/>
                <a:gd name="T54" fmla="*/ 17 w 36"/>
                <a:gd name="T55" fmla="*/ 6 h 50"/>
                <a:gd name="T56" fmla="*/ 15 w 36"/>
                <a:gd name="T57" fmla="*/ 6 h 50"/>
                <a:gd name="T58" fmla="*/ 15 w 36"/>
                <a:gd name="T59" fmla="*/ 6 h 50"/>
                <a:gd name="T60" fmla="*/ 15 w 36"/>
                <a:gd name="T61" fmla="*/ 4 h 50"/>
                <a:gd name="T62" fmla="*/ 15 w 36"/>
                <a:gd name="T63" fmla="*/ 4 h 50"/>
                <a:gd name="T64" fmla="*/ 13 w 36"/>
                <a:gd name="T65" fmla="*/ 2 h 50"/>
                <a:gd name="T66" fmla="*/ 13 w 36"/>
                <a:gd name="T67" fmla="*/ 2 h 50"/>
                <a:gd name="T68" fmla="*/ 13 w 36"/>
                <a:gd name="T69" fmla="*/ 0 h 50"/>
                <a:gd name="T70" fmla="*/ 0 w 36"/>
                <a:gd name="T71" fmla="*/ 50 h 50"/>
                <a:gd name="T72" fmla="*/ 0 w 36"/>
                <a:gd name="T73" fmla="*/ 5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50"/>
                <a:gd name="T113" fmla="*/ 36 w 36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50">
                  <a:moveTo>
                    <a:pt x="0" y="50"/>
                  </a:moveTo>
                  <a:lnTo>
                    <a:pt x="36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Rectangle 422">
              <a:extLst>
                <a:ext uri="{FF2B5EF4-FFF2-40B4-BE49-F238E27FC236}">
                  <a16:creationId xmlns:a16="http://schemas.microsoft.com/office/drawing/2014/main" id="{967BE2B8-9A4F-4B61-A91F-CC60A334D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2492"/>
              <a:ext cx="54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36" name="Freeform 423">
              <a:extLst>
                <a:ext uri="{FF2B5EF4-FFF2-40B4-BE49-F238E27FC236}">
                  <a16:creationId xmlns:a16="http://schemas.microsoft.com/office/drawing/2014/main" id="{08A8A1B3-3639-4D28-8A47-7F1B2E57D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483"/>
              <a:ext cx="50" cy="25"/>
            </a:xfrm>
            <a:custGeom>
              <a:avLst/>
              <a:gdLst>
                <a:gd name="T0" fmla="*/ 50 w 50"/>
                <a:gd name="T1" fmla="*/ 13 h 25"/>
                <a:gd name="T2" fmla="*/ 0 w 50"/>
                <a:gd name="T3" fmla="*/ 0 h 25"/>
                <a:gd name="T4" fmla="*/ 0 w 50"/>
                <a:gd name="T5" fmla="*/ 0 h 25"/>
                <a:gd name="T6" fmla="*/ 2 w 50"/>
                <a:gd name="T7" fmla="*/ 0 h 25"/>
                <a:gd name="T8" fmla="*/ 2 w 50"/>
                <a:gd name="T9" fmla="*/ 2 h 25"/>
                <a:gd name="T10" fmla="*/ 2 w 50"/>
                <a:gd name="T11" fmla="*/ 2 h 25"/>
                <a:gd name="T12" fmla="*/ 4 w 50"/>
                <a:gd name="T13" fmla="*/ 2 h 25"/>
                <a:gd name="T14" fmla="*/ 4 w 50"/>
                <a:gd name="T15" fmla="*/ 4 h 25"/>
                <a:gd name="T16" fmla="*/ 4 w 50"/>
                <a:gd name="T17" fmla="*/ 4 h 25"/>
                <a:gd name="T18" fmla="*/ 4 w 50"/>
                <a:gd name="T19" fmla="*/ 6 h 25"/>
                <a:gd name="T20" fmla="*/ 4 w 50"/>
                <a:gd name="T21" fmla="*/ 6 h 25"/>
                <a:gd name="T22" fmla="*/ 6 w 50"/>
                <a:gd name="T23" fmla="*/ 8 h 25"/>
                <a:gd name="T24" fmla="*/ 6 w 50"/>
                <a:gd name="T25" fmla="*/ 8 h 25"/>
                <a:gd name="T26" fmla="*/ 6 w 50"/>
                <a:gd name="T27" fmla="*/ 8 h 25"/>
                <a:gd name="T28" fmla="*/ 6 w 50"/>
                <a:gd name="T29" fmla="*/ 9 h 25"/>
                <a:gd name="T30" fmla="*/ 6 w 50"/>
                <a:gd name="T31" fmla="*/ 9 h 25"/>
                <a:gd name="T32" fmla="*/ 6 w 50"/>
                <a:gd name="T33" fmla="*/ 11 h 25"/>
                <a:gd name="T34" fmla="*/ 6 w 50"/>
                <a:gd name="T35" fmla="*/ 11 h 25"/>
                <a:gd name="T36" fmla="*/ 6 w 50"/>
                <a:gd name="T37" fmla="*/ 13 h 25"/>
                <a:gd name="T38" fmla="*/ 6 w 50"/>
                <a:gd name="T39" fmla="*/ 13 h 25"/>
                <a:gd name="T40" fmla="*/ 6 w 50"/>
                <a:gd name="T41" fmla="*/ 13 h 25"/>
                <a:gd name="T42" fmla="*/ 6 w 50"/>
                <a:gd name="T43" fmla="*/ 15 h 25"/>
                <a:gd name="T44" fmla="*/ 6 w 50"/>
                <a:gd name="T45" fmla="*/ 15 h 25"/>
                <a:gd name="T46" fmla="*/ 6 w 50"/>
                <a:gd name="T47" fmla="*/ 17 h 25"/>
                <a:gd name="T48" fmla="*/ 6 w 50"/>
                <a:gd name="T49" fmla="*/ 17 h 25"/>
                <a:gd name="T50" fmla="*/ 6 w 50"/>
                <a:gd name="T51" fmla="*/ 19 h 25"/>
                <a:gd name="T52" fmla="*/ 4 w 50"/>
                <a:gd name="T53" fmla="*/ 19 h 25"/>
                <a:gd name="T54" fmla="*/ 4 w 50"/>
                <a:gd name="T55" fmla="*/ 19 h 25"/>
                <a:gd name="T56" fmla="*/ 4 w 50"/>
                <a:gd name="T57" fmla="*/ 21 h 25"/>
                <a:gd name="T58" fmla="*/ 4 w 50"/>
                <a:gd name="T59" fmla="*/ 21 h 25"/>
                <a:gd name="T60" fmla="*/ 4 w 50"/>
                <a:gd name="T61" fmla="*/ 23 h 25"/>
                <a:gd name="T62" fmla="*/ 2 w 50"/>
                <a:gd name="T63" fmla="*/ 23 h 25"/>
                <a:gd name="T64" fmla="*/ 2 w 50"/>
                <a:gd name="T65" fmla="*/ 25 h 25"/>
                <a:gd name="T66" fmla="*/ 2 w 50"/>
                <a:gd name="T67" fmla="*/ 25 h 25"/>
                <a:gd name="T68" fmla="*/ 0 w 50"/>
                <a:gd name="T69" fmla="*/ 25 h 25"/>
                <a:gd name="T70" fmla="*/ 50 w 50"/>
                <a:gd name="T71" fmla="*/ 13 h 25"/>
                <a:gd name="T72" fmla="*/ 50 w 50"/>
                <a:gd name="T73" fmla="*/ 13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"/>
                <a:gd name="T112" fmla="*/ 0 h 25"/>
                <a:gd name="T113" fmla="*/ 50 w 50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" h="25">
                  <a:moveTo>
                    <a:pt x="50" y="1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Rectangle 424">
              <a:extLst>
                <a:ext uri="{FF2B5EF4-FFF2-40B4-BE49-F238E27FC236}">
                  <a16:creationId xmlns:a16="http://schemas.microsoft.com/office/drawing/2014/main" id="{5BDF8FAB-8158-4FEB-81CF-5E6688EBA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360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38" name="Rectangle 425">
              <a:extLst>
                <a:ext uri="{FF2B5EF4-FFF2-40B4-BE49-F238E27FC236}">
                  <a16:creationId xmlns:a16="http://schemas.microsoft.com/office/drawing/2014/main" id="{AF76CFF2-5128-4405-AE65-E2A225E9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2697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39" name="Rectangle 426">
              <a:extLst>
                <a:ext uri="{FF2B5EF4-FFF2-40B4-BE49-F238E27FC236}">
                  <a16:creationId xmlns:a16="http://schemas.microsoft.com/office/drawing/2014/main" id="{030AD5F8-3CC7-4B1B-AB0E-FD37C5CC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1768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40" name="Rectangle 427">
              <a:extLst>
                <a:ext uri="{FF2B5EF4-FFF2-40B4-BE49-F238E27FC236}">
                  <a16:creationId xmlns:a16="http://schemas.microsoft.com/office/drawing/2014/main" id="{9236EFDC-CB82-4BFB-9975-F844ADD6B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2386"/>
              <a:ext cx="1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Arial" panose="020B0604020202020204" pitchFamily="34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38">
            <a:extLst>
              <a:ext uri="{FF2B5EF4-FFF2-40B4-BE49-F238E27FC236}">
                <a16:creationId xmlns:a16="http://schemas.microsoft.com/office/drawing/2014/main" id="{09DE74A0-96FA-45F4-916C-DD132F3E33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75" y="4178300"/>
            <a:ext cx="792163" cy="1485900"/>
            <a:chOff x="1134" y="2636"/>
            <a:chExt cx="499" cy="936"/>
          </a:xfrm>
        </p:grpSpPr>
        <p:sp>
          <p:nvSpPr>
            <p:cNvPr id="24728" name="AutoShape 437">
              <a:extLst>
                <a:ext uri="{FF2B5EF4-FFF2-40B4-BE49-F238E27FC236}">
                  <a16:creationId xmlns:a16="http://schemas.microsoft.com/office/drawing/2014/main" id="{F905A72D-999B-4C45-9CFA-65FF73FABB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2636"/>
              <a:ext cx="499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Line 439">
              <a:extLst>
                <a:ext uri="{FF2B5EF4-FFF2-40B4-BE49-F238E27FC236}">
                  <a16:creationId xmlns:a16="http://schemas.microsoft.com/office/drawing/2014/main" id="{A66717F4-5D0F-4CFA-9BBF-2C9CC9FE1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" y="2646"/>
              <a:ext cx="475" cy="916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42">
            <a:extLst>
              <a:ext uri="{FF2B5EF4-FFF2-40B4-BE49-F238E27FC236}">
                <a16:creationId xmlns:a16="http://schemas.microsoft.com/office/drawing/2014/main" id="{12E58FBA-CD4F-47E3-AA2B-69F5F70C88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1813" y="4606925"/>
            <a:ext cx="273050" cy="1376363"/>
            <a:chOff x="2794" y="1730"/>
            <a:chExt cx="172" cy="867"/>
          </a:xfrm>
        </p:grpSpPr>
        <p:sp>
          <p:nvSpPr>
            <p:cNvPr id="24722" name="AutoShape 441">
              <a:extLst>
                <a:ext uri="{FF2B5EF4-FFF2-40B4-BE49-F238E27FC236}">
                  <a16:creationId xmlns:a16="http://schemas.microsoft.com/office/drawing/2014/main" id="{11FC7F96-E01F-4D3E-BC96-3B8F3E5009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4" y="1730"/>
              <a:ext cx="17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Rectangle 443">
              <a:extLst>
                <a:ext uri="{FF2B5EF4-FFF2-40B4-BE49-F238E27FC236}">
                  <a16:creationId xmlns:a16="http://schemas.microsoft.com/office/drawing/2014/main" id="{620B8A21-2DC7-4E9B-A4A9-034E75AF4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738"/>
              <a:ext cx="10" cy="69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24" name="Freeform 444">
              <a:extLst>
                <a:ext uri="{FF2B5EF4-FFF2-40B4-BE49-F238E27FC236}">
                  <a16:creationId xmlns:a16="http://schemas.microsoft.com/office/drawing/2014/main" id="{3ADECA13-7847-4373-A6ED-76D2969D9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419"/>
              <a:ext cx="33" cy="54"/>
            </a:xfrm>
            <a:custGeom>
              <a:avLst/>
              <a:gdLst>
                <a:gd name="T0" fmla="*/ 16 w 33"/>
                <a:gd name="T1" fmla="*/ 54 h 54"/>
                <a:gd name="T2" fmla="*/ 33 w 33"/>
                <a:gd name="T3" fmla="*/ 0 h 54"/>
                <a:gd name="T4" fmla="*/ 33 w 33"/>
                <a:gd name="T5" fmla="*/ 0 h 54"/>
                <a:gd name="T6" fmla="*/ 31 w 33"/>
                <a:gd name="T7" fmla="*/ 2 h 54"/>
                <a:gd name="T8" fmla="*/ 29 w 33"/>
                <a:gd name="T9" fmla="*/ 4 h 54"/>
                <a:gd name="T10" fmla="*/ 27 w 33"/>
                <a:gd name="T11" fmla="*/ 4 h 54"/>
                <a:gd name="T12" fmla="*/ 27 w 33"/>
                <a:gd name="T13" fmla="*/ 4 h 54"/>
                <a:gd name="T14" fmla="*/ 26 w 33"/>
                <a:gd name="T15" fmla="*/ 4 h 54"/>
                <a:gd name="T16" fmla="*/ 26 w 33"/>
                <a:gd name="T17" fmla="*/ 6 h 54"/>
                <a:gd name="T18" fmla="*/ 24 w 33"/>
                <a:gd name="T19" fmla="*/ 6 h 54"/>
                <a:gd name="T20" fmla="*/ 22 w 33"/>
                <a:gd name="T21" fmla="*/ 6 h 54"/>
                <a:gd name="T22" fmla="*/ 22 w 33"/>
                <a:gd name="T23" fmla="*/ 6 h 54"/>
                <a:gd name="T24" fmla="*/ 20 w 33"/>
                <a:gd name="T25" fmla="*/ 6 h 54"/>
                <a:gd name="T26" fmla="*/ 20 w 33"/>
                <a:gd name="T27" fmla="*/ 6 h 54"/>
                <a:gd name="T28" fmla="*/ 18 w 33"/>
                <a:gd name="T29" fmla="*/ 6 h 54"/>
                <a:gd name="T30" fmla="*/ 18 w 33"/>
                <a:gd name="T31" fmla="*/ 6 h 54"/>
                <a:gd name="T32" fmla="*/ 16 w 33"/>
                <a:gd name="T33" fmla="*/ 6 h 54"/>
                <a:gd name="T34" fmla="*/ 16 w 33"/>
                <a:gd name="T35" fmla="*/ 6 h 54"/>
                <a:gd name="T36" fmla="*/ 14 w 33"/>
                <a:gd name="T37" fmla="*/ 6 h 54"/>
                <a:gd name="T38" fmla="*/ 14 w 33"/>
                <a:gd name="T39" fmla="*/ 6 h 54"/>
                <a:gd name="T40" fmla="*/ 12 w 33"/>
                <a:gd name="T41" fmla="*/ 6 h 54"/>
                <a:gd name="T42" fmla="*/ 12 w 33"/>
                <a:gd name="T43" fmla="*/ 6 h 54"/>
                <a:gd name="T44" fmla="*/ 10 w 33"/>
                <a:gd name="T45" fmla="*/ 6 h 54"/>
                <a:gd name="T46" fmla="*/ 10 w 33"/>
                <a:gd name="T47" fmla="*/ 6 h 54"/>
                <a:gd name="T48" fmla="*/ 8 w 33"/>
                <a:gd name="T49" fmla="*/ 6 h 54"/>
                <a:gd name="T50" fmla="*/ 8 w 33"/>
                <a:gd name="T51" fmla="*/ 4 h 54"/>
                <a:gd name="T52" fmla="*/ 6 w 33"/>
                <a:gd name="T53" fmla="*/ 4 h 54"/>
                <a:gd name="T54" fmla="*/ 6 w 33"/>
                <a:gd name="T55" fmla="*/ 4 h 54"/>
                <a:gd name="T56" fmla="*/ 4 w 33"/>
                <a:gd name="T57" fmla="*/ 4 h 54"/>
                <a:gd name="T58" fmla="*/ 2 w 33"/>
                <a:gd name="T59" fmla="*/ 2 h 54"/>
                <a:gd name="T60" fmla="*/ 0 w 33"/>
                <a:gd name="T61" fmla="*/ 0 h 54"/>
                <a:gd name="T62" fmla="*/ 16 w 33"/>
                <a:gd name="T63" fmla="*/ 54 h 54"/>
                <a:gd name="T64" fmla="*/ 16 w 33"/>
                <a:gd name="T65" fmla="*/ 54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54"/>
                <a:gd name="T101" fmla="*/ 33 w 3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54">
                  <a:moveTo>
                    <a:pt x="16" y="54"/>
                  </a:moveTo>
                  <a:lnTo>
                    <a:pt x="33" y="0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Rectangle 445">
              <a:extLst>
                <a:ext uri="{FF2B5EF4-FFF2-40B4-BE49-F238E27FC236}">
                  <a16:creationId xmlns:a16="http://schemas.microsoft.com/office/drawing/2014/main" id="{643B06EA-CCA4-4844-B036-71DECF9A4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2423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26" name="Rectangle 446">
              <a:extLst>
                <a:ext uri="{FF2B5EF4-FFF2-40B4-BE49-F238E27FC236}">
                  <a16:creationId xmlns:a16="http://schemas.microsoft.com/office/drawing/2014/main" id="{58149ED2-24F8-4F06-9F61-2CB35ED0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448"/>
              <a:ext cx="6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27" name="Freeform 447">
              <a:extLst>
                <a:ext uri="{FF2B5EF4-FFF2-40B4-BE49-F238E27FC236}">
                  <a16:creationId xmlns:a16="http://schemas.microsoft.com/office/drawing/2014/main" id="{65573886-B3B9-4CEF-A414-CE0B5198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2442"/>
              <a:ext cx="25" cy="16"/>
            </a:xfrm>
            <a:custGeom>
              <a:avLst/>
              <a:gdLst>
                <a:gd name="T0" fmla="*/ 25 w 25"/>
                <a:gd name="T1" fmla="*/ 8 h 16"/>
                <a:gd name="T2" fmla="*/ 0 w 25"/>
                <a:gd name="T3" fmla="*/ 0 h 16"/>
                <a:gd name="T4" fmla="*/ 0 w 25"/>
                <a:gd name="T5" fmla="*/ 0 h 16"/>
                <a:gd name="T6" fmla="*/ 0 w 25"/>
                <a:gd name="T7" fmla="*/ 2 h 16"/>
                <a:gd name="T8" fmla="*/ 0 w 25"/>
                <a:gd name="T9" fmla="*/ 2 h 16"/>
                <a:gd name="T10" fmla="*/ 0 w 25"/>
                <a:gd name="T11" fmla="*/ 4 h 16"/>
                <a:gd name="T12" fmla="*/ 2 w 25"/>
                <a:gd name="T13" fmla="*/ 4 h 16"/>
                <a:gd name="T14" fmla="*/ 2 w 25"/>
                <a:gd name="T15" fmla="*/ 6 h 16"/>
                <a:gd name="T16" fmla="*/ 2 w 25"/>
                <a:gd name="T17" fmla="*/ 6 h 16"/>
                <a:gd name="T18" fmla="*/ 2 w 25"/>
                <a:gd name="T19" fmla="*/ 8 h 16"/>
                <a:gd name="T20" fmla="*/ 2 w 25"/>
                <a:gd name="T21" fmla="*/ 8 h 16"/>
                <a:gd name="T22" fmla="*/ 2 w 25"/>
                <a:gd name="T23" fmla="*/ 10 h 16"/>
                <a:gd name="T24" fmla="*/ 2 w 25"/>
                <a:gd name="T25" fmla="*/ 10 h 16"/>
                <a:gd name="T26" fmla="*/ 2 w 25"/>
                <a:gd name="T27" fmla="*/ 12 h 16"/>
                <a:gd name="T28" fmla="*/ 2 w 25"/>
                <a:gd name="T29" fmla="*/ 12 h 16"/>
                <a:gd name="T30" fmla="*/ 0 w 25"/>
                <a:gd name="T31" fmla="*/ 14 h 16"/>
                <a:gd name="T32" fmla="*/ 0 w 25"/>
                <a:gd name="T33" fmla="*/ 14 h 16"/>
                <a:gd name="T34" fmla="*/ 0 w 25"/>
                <a:gd name="T35" fmla="*/ 16 h 16"/>
                <a:gd name="T36" fmla="*/ 0 w 25"/>
                <a:gd name="T37" fmla="*/ 16 h 16"/>
                <a:gd name="T38" fmla="*/ 25 w 25"/>
                <a:gd name="T39" fmla="*/ 8 h 16"/>
                <a:gd name="T40" fmla="*/ 25 w 25"/>
                <a:gd name="T41" fmla="*/ 8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6"/>
                <a:gd name="T65" fmla="*/ 25 w 25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6">
                  <a:moveTo>
                    <a:pt x="25" y="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50">
            <a:extLst>
              <a:ext uri="{FF2B5EF4-FFF2-40B4-BE49-F238E27FC236}">
                <a16:creationId xmlns:a16="http://schemas.microsoft.com/office/drawing/2014/main" id="{518EEEB1-168C-454F-A926-F33B5425D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0888" y="4278313"/>
            <a:ext cx="874712" cy="366712"/>
            <a:chOff x="1089" y="2995"/>
            <a:chExt cx="551" cy="231"/>
          </a:xfrm>
        </p:grpSpPr>
        <p:sp>
          <p:nvSpPr>
            <p:cNvPr id="24715" name="AutoShape 449">
              <a:extLst>
                <a:ext uri="{FF2B5EF4-FFF2-40B4-BE49-F238E27FC236}">
                  <a16:creationId xmlns:a16="http://schemas.microsoft.com/office/drawing/2014/main" id="{DC618A66-EFC1-4CD8-8604-4DB678F9F4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89" y="3026"/>
              <a:ext cx="5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Freeform 451">
              <a:extLst>
                <a:ext uri="{FF2B5EF4-FFF2-40B4-BE49-F238E27FC236}">
                  <a16:creationId xmlns:a16="http://schemas.microsoft.com/office/drawing/2014/main" id="{6F21592E-FAF7-41BD-A1C9-7230198F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3132"/>
              <a:ext cx="302" cy="86"/>
            </a:xfrm>
            <a:custGeom>
              <a:avLst/>
              <a:gdLst>
                <a:gd name="T0" fmla="*/ 298 w 302"/>
                <a:gd name="T1" fmla="*/ 0 h 86"/>
                <a:gd name="T2" fmla="*/ 0 w 302"/>
                <a:gd name="T3" fmla="*/ 75 h 86"/>
                <a:gd name="T4" fmla="*/ 4 w 302"/>
                <a:gd name="T5" fmla="*/ 86 h 86"/>
                <a:gd name="T6" fmla="*/ 302 w 302"/>
                <a:gd name="T7" fmla="*/ 9 h 86"/>
                <a:gd name="T8" fmla="*/ 298 w 302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86"/>
                <a:gd name="T17" fmla="*/ 302 w 302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86">
                  <a:moveTo>
                    <a:pt x="298" y="0"/>
                  </a:moveTo>
                  <a:lnTo>
                    <a:pt x="0" y="75"/>
                  </a:lnTo>
                  <a:lnTo>
                    <a:pt x="4" y="86"/>
                  </a:lnTo>
                  <a:lnTo>
                    <a:pt x="302" y="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Freeform 452">
              <a:extLst>
                <a:ext uri="{FF2B5EF4-FFF2-40B4-BE49-F238E27FC236}">
                  <a16:creationId xmlns:a16="http://schemas.microsoft.com/office/drawing/2014/main" id="{EFDF7815-0BF1-426B-9471-0027C0C1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3124"/>
              <a:ext cx="55" cy="31"/>
            </a:xfrm>
            <a:custGeom>
              <a:avLst/>
              <a:gdLst>
                <a:gd name="T0" fmla="*/ 55 w 55"/>
                <a:gd name="T1" fmla="*/ 2 h 31"/>
                <a:gd name="T2" fmla="*/ 0 w 55"/>
                <a:gd name="T3" fmla="*/ 0 h 31"/>
                <a:gd name="T4" fmla="*/ 0 w 55"/>
                <a:gd name="T5" fmla="*/ 0 h 31"/>
                <a:gd name="T6" fmla="*/ 1 w 55"/>
                <a:gd name="T7" fmla="*/ 2 h 31"/>
                <a:gd name="T8" fmla="*/ 3 w 55"/>
                <a:gd name="T9" fmla="*/ 4 h 31"/>
                <a:gd name="T10" fmla="*/ 3 w 55"/>
                <a:gd name="T11" fmla="*/ 4 h 31"/>
                <a:gd name="T12" fmla="*/ 5 w 55"/>
                <a:gd name="T13" fmla="*/ 6 h 31"/>
                <a:gd name="T14" fmla="*/ 5 w 55"/>
                <a:gd name="T15" fmla="*/ 6 h 31"/>
                <a:gd name="T16" fmla="*/ 5 w 55"/>
                <a:gd name="T17" fmla="*/ 8 h 31"/>
                <a:gd name="T18" fmla="*/ 5 w 55"/>
                <a:gd name="T19" fmla="*/ 8 h 31"/>
                <a:gd name="T20" fmla="*/ 7 w 55"/>
                <a:gd name="T21" fmla="*/ 10 h 31"/>
                <a:gd name="T22" fmla="*/ 7 w 55"/>
                <a:gd name="T23" fmla="*/ 10 h 31"/>
                <a:gd name="T24" fmla="*/ 7 w 55"/>
                <a:gd name="T25" fmla="*/ 12 h 31"/>
                <a:gd name="T26" fmla="*/ 7 w 55"/>
                <a:gd name="T27" fmla="*/ 12 h 31"/>
                <a:gd name="T28" fmla="*/ 9 w 55"/>
                <a:gd name="T29" fmla="*/ 12 h 31"/>
                <a:gd name="T30" fmla="*/ 9 w 55"/>
                <a:gd name="T31" fmla="*/ 14 h 31"/>
                <a:gd name="T32" fmla="*/ 9 w 55"/>
                <a:gd name="T33" fmla="*/ 14 h 31"/>
                <a:gd name="T34" fmla="*/ 9 w 55"/>
                <a:gd name="T35" fmla="*/ 15 h 31"/>
                <a:gd name="T36" fmla="*/ 9 w 55"/>
                <a:gd name="T37" fmla="*/ 15 h 31"/>
                <a:gd name="T38" fmla="*/ 9 w 55"/>
                <a:gd name="T39" fmla="*/ 17 h 31"/>
                <a:gd name="T40" fmla="*/ 9 w 55"/>
                <a:gd name="T41" fmla="*/ 17 h 31"/>
                <a:gd name="T42" fmla="*/ 9 w 55"/>
                <a:gd name="T43" fmla="*/ 19 h 31"/>
                <a:gd name="T44" fmla="*/ 9 w 55"/>
                <a:gd name="T45" fmla="*/ 19 h 31"/>
                <a:gd name="T46" fmla="*/ 9 w 55"/>
                <a:gd name="T47" fmla="*/ 21 h 31"/>
                <a:gd name="T48" fmla="*/ 9 w 55"/>
                <a:gd name="T49" fmla="*/ 23 h 31"/>
                <a:gd name="T50" fmla="*/ 9 w 55"/>
                <a:gd name="T51" fmla="*/ 23 h 31"/>
                <a:gd name="T52" fmla="*/ 9 w 55"/>
                <a:gd name="T53" fmla="*/ 25 h 31"/>
                <a:gd name="T54" fmla="*/ 9 w 55"/>
                <a:gd name="T55" fmla="*/ 25 h 31"/>
                <a:gd name="T56" fmla="*/ 9 w 55"/>
                <a:gd name="T57" fmla="*/ 27 h 31"/>
                <a:gd name="T58" fmla="*/ 7 w 55"/>
                <a:gd name="T59" fmla="*/ 29 h 31"/>
                <a:gd name="T60" fmla="*/ 7 w 55"/>
                <a:gd name="T61" fmla="*/ 31 h 31"/>
                <a:gd name="T62" fmla="*/ 55 w 55"/>
                <a:gd name="T63" fmla="*/ 2 h 31"/>
                <a:gd name="T64" fmla="*/ 55 w 55"/>
                <a:gd name="T65" fmla="*/ 2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31"/>
                <a:gd name="T101" fmla="*/ 55 w 55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31">
                  <a:moveTo>
                    <a:pt x="55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Rectangle 453">
              <a:extLst>
                <a:ext uri="{FF2B5EF4-FFF2-40B4-BE49-F238E27FC236}">
                  <a16:creationId xmlns:a16="http://schemas.microsoft.com/office/drawing/2014/main" id="{1F6B9619-3965-49D1-98A7-3E37046BB3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1460" y="302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19" name="Rectangle 454">
              <a:extLst>
                <a:ext uri="{FF2B5EF4-FFF2-40B4-BE49-F238E27FC236}">
                  <a16:creationId xmlns:a16="http://schemas.microsoft.com/office/drawing/2014/main" id="{D1478748-D0CE-43F1-8530-10EB89948D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1504" y="2995"/>
              <a:ext cx="1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1400" b="1" i="1" baseline="30000">
                  <a:solidFill>
                    <a:srgbClr val="1F1A17"/>
                  </a:solidFill>
                  <a:latin typeface="Times New Roman" panose="02020603050405020304" pitchFamily="18" charset="0"/>
                </a:rPr>
                <a:t>in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4720" name="Freeform 455">
              <a:extLst>
                <a:ext uri="{FF2B5EF4-FFF2-40B4-BE49-F238E27FC236}">
                  <a16:creationId xmlns:a16="http://schemas.microsoft.com/office/drawing/2014/main" id="{7BBBE09D-BF4C-4BC9-B8EC-613249D29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3038"/>
              <a:ext cx="67" cy="21"/>
            </a:xfrm>
            <a:custGeom>
              <a:avLst/>
              <a:gdLst>
                <a:gd name="T0" fmla="*/ 65 w 67"/>
                <a:gd name="T1" fmla="*/ 0 h 21"/>
                <a:gd name="T2" fmla="*/ 0 w 67"/>
                <a:gd name="T3" fmla="*/ 15 h 21"/>
                <a:gd name="T4" fmla="*/ 2 w 67"/>
                <a:gd name="T5" fmla="*/ 21 h 21"/>
                <a:gd name="T6" fmla="*/ 67 w 67"/>
                <a:gd name="T7" fmla="*/ 5 h 21"/>
                <a:gd name="T8" fmla="*/ 65 w 6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21"/>
                <a:gd name="T17" fmla="*/ 67 w 6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21">
                  <a:moveTo>
                    <a:pt x="65" y="0"/>
                  </a:moveTo>
                  <a:lnTo>
                    <a:pt x="0" y="15"/>
                  </a:lnTo>
                  <a:lnTo>
                    <a:pt x="2" y="21"/>
                  </a:lnTo>
                  <a:lnTo>
                    <a:pt x="6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Freeform 456">
              <a:extLst>
                <a:ext uri="{FF2B5EF4-FFF2-40B4-BE49-F238E27FC236}">
                  <a16:creationId xmlns:a16="http://schemas.microsoft.com/office/drawing/2014/main" id="{CDDC8B8B-007D-41B7-A760-65B2FAB8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3034"/>
              <a:ext cx="27" cy="15"/>
            </a:xfrm>
            <a:custGeom>
              <a:avLst/>
              <a:gdLst>
                <a:gd name="T0" fmla="*/ 27 w 27"/>
                <a:gd name="T1" fmla="*/ 2 h 15"/>
                <a:gd name="T2" fmla="*/ 0 w 27"/>
                <a:gd name="T3" fmla="*/ 0 h 15"/>
                <a:gd name="T4" fmla="*/ 0 w 27"/>
                <a:gd name="T5" fmla="*/ 0 h 15"/>
                <a:gd name="T6" fmla="*/ 0 w 27"/>
                <a:gd name="T7" fmla="*/ 2 h 15"/>
                <a:gd name="T8" fmla="*/ 2 w 27"/>
                <a:gd name="T9" fmla="*/ 2 h 15"/>
                <a:gd name="T10" fmla="*/ 2 w 27"/>
                <a:gd name="T11" fmla="*/ 4 h 15"/>
                <a:gd name="T12" fmla="*/ 2 w 27"/>
                <a:gd name="T13" fmla="*/ 4 h 15"/>
                <a:gd name="T14" fmla="*/ 4 w 27"/>
                <a:gd name="T15" fmla="*/ 4 h 15"/>
                <a:gd name="T16" fmla="*/ 4 w 27"/>
                <a:gd name="T17" fmla="*/ 5 h 15"/>
                <a:gd name="T18" fmla="*/ 4 w 27"/>
                <a:gd name="T19" fmla="*/ 5 h 15"/>
                <a:gd name="T20" fmla="*/ 4 w 27"/>
                <a:gd name="T21" fmla="*/ 7 h 15"/>
                <a:gd name="T22" fmla="*/ 4 w 27"/>
                <a:gd name="T23" fmla="*/ 7 h 15"/>
                <a:gd name="T24" fmla="*/ 4 w 27"/>
                <a:gd name="T25" fmla="*/ 9 h 15"/>
                <a:gd name="T26" fmla="*/ 4 w 27"/>
                <a:gd name="T27" fmla="*/ 9 h 15"/>
                <a:gd name="T28" fmla="*/ 4 w 27"/>
                <a:gd name="T29" fmla="*/ 11 h 15"/>
                <a:gd name="T30" fmla="*/ 4 w 27"/>
                <a:gd name="T31" fmla="*/ 11 h 15"/>
                <a:gd name="T32" fmla="*/ 4 w 27"/>
                <a:gd name="T33" fmla="*/ 13 h 15"/>
                <a:gd name="T34" fmla="*/ 4 w 27"/>
                <a:gd name="T35" fmla="*/ 13 h 15"/>
                <a:gd name="T36" fmla="*/ 4 w 27"/>
                <a:gd name="T37" fmla="*/ 15 h 15"/>
                <a:gd name="T38" fmla="*/ 27 w 27"/>
                <a:gd name="T39" fmla="*/ 2 h 15"/>
                <a:gd name="T40" fmla="*/ 27 w 27"/>
                <a:gd name="T41" fmla="*/ 2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5"/>
                <a:gd name="T65" fmla="*/ 27 w 27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5">
                  <a:moveTo>
                    <a:pt x="2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59">
            <a:extLst>
              <a:ext uri="{FF2B5EF4-FFF2-40B4-BE49-F238E27FC236}">
                <a16:creationId xmlns:a16="http://schemas.microsoft.com/office/drawing/2014/main" id="{32F8A27F-F5B6-4A5F-A856-FCA45C4B03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0888" y="4487863"/>
            <a:ext cx="571500" cy="1323975"/>
            <a:chOff x="1162" y="2709"/>
            <a:chExt cx="360" cy="834"/>
          </a:xfrm>
        </p:grpSpPr>
        <p:sp>
          <p:nvSpPr>
            <p:cNvPr id="24693" name="AutoShape 458">
              <a:extLst>
                <a:ext uri="{FF2B5EF4-FFF2-40B4-BE49-F238E27FC236}">
                  <a16:creationId xmlns:a16="http://schemas.microsoft.com/office/drawing/2014/main" id="{A239AEA4-D854-4B81-BD7C-E30E5F29FA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2" y="2709"/>
              <a:ext cx="36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460">
              <a:extLst>
                <a:ext uri="{FF2B5EF4-FFF2-40B4-BE49-F238E27FC236}">
                  <a16:creationId xmlns:a16="http://schemas.microsoft.com/office/drawing/2014/main" id="{B180AA62-F2DC-442E-8E3F-4760B72D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" y="3441"/>
              <a:ext cx="34" cy="16"/>
            </a:xfrm>
            <a:custGeom>
              <a:avLst/>
              <a:gdLst>
                <a:gd name="T0" fmla="*/ 0 w 34"/>
                <a:gd name="T1" fmla="*/ 16 h 16"/>
                <a:gd name="T2" fmla="*/ 0 w 34"/>
                <a:gd name="T3" fmla="*/ 8 h 16"/>
                <a:gd name="T4" fmla="*/ 32 w 34"/>
                <a:gd name="T5" fmla="*/ 0 h 16"/>
                <a:gd name="T6" fmla="*/ 34 w 34"/>
                <a:gd name="T7" fmla="*/ 6 h 16"/>
                <a:gd name="T8" fmla="*/ 0 w 34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6"/>
                <a:gd name="T17" fmla="*/ 34 w 3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6">
                  <a:moveTo>
                    <a:pt x="0" y="16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34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Freeform 461">
              <a:extLst>
                <a:ext uri="{FF2B5EF4-FFF2-40B4-BE49-F238E27FC236}">
                  <a16:creationId xmlns:a16="http://schemas.microsoft.com/office/drawing/2014/main" id="{49DA848B-E12D-471A-88AC-3A6DDF6F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3455"/>
              <a:ext cx="34" cy="15"/>
            </a:xfrm>
            <a:custGeom>
              <a:avLst/>
              <a:gdLst>
                <a:gd name="T0" fmla="*/ 2 w 34"/>
                <a:gd name="T1" fmla="*/ 15 h 15"/>
                <a:gd name="T2" fmla="*/ 0 w 34"/>
                <a:gd name="T3" fmla="*/ 7 h 15"/>
                <a:gd name="T4" fmla="*/ 32 w 34"/>
                <a:gd name="T5" fmla="*/ 0 h 15"/>
                <a:gd name="T6" fmla="*/ 34 w 34"/>
                <a:gd name="T7" fmla="*/ 5 h 15"/>
                <a:gd name="T8" fmla="*/ 2 w 34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"/>
                <a:gd name="T17" fmla="*/ 34 w 3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">
                  <a:moveTo>
                    <a:pt x="2" y="15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34" y="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462">
              <a:extLst>
                <a:ext uri="{FF2B5EF4-FFF2-40B4-BE49-F238E27FC236}">
                  <a16:creationId xmlns:a16="http://schemas.microsoft.com/office/drawing/2014/main" id="{6F6061AB-D085-4F7D-9874-51281626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3468"/>
              <a:ext cx="34" cy="15"/>
            </a:xfrm>
            <a:custGeom>
              <a:avLst/>
              <a:gdLst>
                <a:gd name="T0" fmla="*/ 2 w 34"/>
                <a:gd name="T1" fmla="*/ 15 h 15"/>
                <a:gd name="T2" fmla="*/ 0 w 34"/>
                <a:gd name="T3" fmla="*/ 8 h 15"/>
                <a:gd name="T4" fmla="*/ 32 w 34"/>
                <a:gd name="T5" fmla="*/ 0 h 15"/>
                <a:gd name="T6" fmla="*/ 34 w 34"/>
                <a:gd name="T7" fmla="*/ 6 h 15"/>
                <a:gd name="T8" fmla="*/ 2 w 34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"/>
                <a:gd name="T17" fmla="*/ 34 w 3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">
                  <a:moveTo>
                    <a:pt x="2" y="15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34" y="6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Freeform 463">
              <a:extLst>
                <a:ext uri="{FF2B5EF4-FFF2-40B4-BE49-F238E27FC236}">
                  <a16:creationId xmlns:a16="http://schemas.microsoft.com/office/drawing/2014/main" id="{0F0D6ABB-9928-485D-92D8-D82DFD1B6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3482"/>
              <a:ext cx="35" cy="15"/>
            </a:xfrm>
            <a:custGeom>
              <a:avLst/>
              <a:gdLst>
                <a:gd name="T0" fmla="*/ 2 w 35"/>
                <a:gd name="T1" fmla="*/ 15 h 15"/>
                <a:gd name="T2" fmla="*/ 0 w 35"/>
                <a:gd name="T3" fmla="*/ 7 h 15"/>
                <a:gd name="T4" fmla="*/ 35 w 35"/>
                <a:gd name="T5" fmla="*/ 0 h 15"/>
                <a:gd name="T6" fmla="*/ 35 w 35"/>
                <a:gd name="T7" fmla="*/ 5 h 15"/>
                <a:gd name="T8" fmla="*/ 2 w 35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2" y="15"/>
                  </a:moveTo>
                  <a:lnTo>
                    <a:pt x="0" y="7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Freeform 464">
              <a:extLst>
                <a:ext uri="{FF2B5EF4-FFF2-40B4-BE49-F238E27FC236}">
                  <a16:creationId xmlns:a16="http://schemas.microsoft.com/office/drawing/2014/main" id="{ACC2637F-7596-4551-8754-9BA6B3D88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3495"/>
              <a:ext cx="35" cy="15"/>
            </a:xfrm>
            <a:custGeom>
              <a:avLst/>
              <a:gdLst>
                <a:gd name="T0" fmla="*/ 2 w 35"/>
                <a:gd name="T1" fmla="*/ 15 h 15"/>
                <a:gd name="T2" fmla="*/ 0 w 35"/>
                <a:gd name="T3" fmla="*/ 8 h 15"/>
                <a:gd name="T4" fmla="*/ 33 w 35"/>
                <a:gd name="T5" fmla="*/ 0 h 15"/>
                <a:gd name="T6" fmla="*/ 35 w 35"/>
                <a:gd name="T7" fmla="*/ 6 h 15"/>
                <a:gd name="T8" fmla="*/ 2 w 35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2" y="15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5" y="6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Freeform 465">
              <a:extLst>
                <a:ext uri="{FF2B5EF4-FFF2-40B4-BE49-F238E27FC236}">
                  <a16:creationId xmlns:a16="http://schemas.microsoft.com/office/drawing/2014/main" id="{3CE125F8-BDA0-49AA-B5B7-D8EB8306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508"/>
              <a:ext cx="35" cy="16"/>
            </a:xfrm>
            <a:custGeom>
              <a:avLst/>
              <a:gdLst>
                <a:gd name="T0" fmla="*/ 2 w 35"/>
                <a:gd name="T1" fmla="*/ 16 h 16"/>
                <a:gd name="T2" fmla="*/ 0 w 35"/>
                <a:gd name="T3" fmla="*/ 8 h 16"/>
                <a:gd name="T4" fmla="*/ 33 w 35"/>
                <a:gd name="T5" fmla="*/ 0 h 16"/>
                <a:gd name="T6" fmla="*/ 35 w 35"/>
                <a:gd name="T7" fmla="*/ 6 h 16"/>
                <a:gd name="T8" fmla="*/ 2 w 35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2" y="16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5" y="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Freeform 466">
              <a:extLst>
                <a:ext uri="{FF2B5EF4-FFF2-40B4-BE49-F238E27FC236}">
                  <a16:creationId xmlns:a16="http://schemas.microsoft.com/office/drawing/2014/main" id="{360E9740-A174-45D0-90AB-3DFEE533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3522"/>
              <a:ext cx="27" cy="13"/>
            </a:xfrm>
            <a:custGeom>
              <a:avLst/>
              <a:gdLst>
                <a:gd name="T0" fmla="*/ 2 w 27"/>
                <a:gd name="T1" fmla="*/ 13 h 13"/>
                <a:gd name="T2" fmla="*/ 27 w 27"/>
                <a:gd name="T3" fmla="*/ 6 h 13"/>
                <a:gd name="T4" fmla="*/ 25 w 27"/>
                <a:gd name="T5" fmla="*/ 0 h 13"/>
                <a:gd name="T6" fmla="*/ 0 w 27"/>
                <a:gd name="T7" fmla="*/ 6 h 13"/>
                <a:gd name="T8" fmla="*/ 2 w 27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3"/>
                <a:gd name="T17" fmla="*/ 27 w 2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3">
                  <a:moveTo>
                    <a:pt x="2" y="13"/>
                  </a:moveTo>
                  <a:lnTo>
                    <a:pt x="27" y="6"/>
                  </a:lnTo>
                  <a:lnTo>
                    <a:pt x="25" y="0"/>
                  </a:lnTo>
                  <a:lnTo>
                    <a:pt x="0" y="6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Rectangle 467">
              <a:extLst>
                <a:ext uri="{FF2B5EF4-FFF2-40B4-BE49-F238E27FC236}">
                  <a16:creationId xmlns:a16="http://schemas.microsoft.com/office/drawing/2014/main" id="{0F100C7F-E921-47C8-93B3-948971279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717"/>
              <a:ext cx="7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2" name="Rectangle 468">
              <a:extLst>
                <a:ext uri="{FF2B5EF4-FFF2-40B4-BE49-F238E27FC236}">
                  <a16:creationId xmlns:a16="http://schemas.microsoft.com/office/drawing/2014/main" id="{F48A080A-AEBC-42B4-ADB7-D2AB663A1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772"/>
              <a:ext cx="7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3" name="Rectangle 469">
              <a:extLst>
                <a:ext uri="{FF2B5EF4-FFF2-40B4-BE49-F238E27FC236}">
                  <a16:creationId xmlns:a16="http://schemas.microsoft.com/office/drawing/2014/main" id="{A346FDD5-EAD6-4805-B31F-76AC51362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826"/>
              <a:ext cx="7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4" name="Rectangle 470">
              <a:extLst>
                <a:ext uri="{FF2B5EF4-FFF2-40B4-BE49-F238E27FC236}">
                  <a16:creationId xmlns:a16="http://schemas.microsoft.com/office/drawing/2014/main" id="{49EDC2A7-1C4C-4AFD-A5E7-D5CE613B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880"/>
              <a:ext cx="7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5" name="Rectangle 471">
              <a:extLst>
                <a:ext uri="{FF2B5EF4-FFF2-40B4-BE49-F238E27FC236}">
                  <a16:creationId xmlns:a16="http://schemas.microsoft.com/office/drawing/2014/main" id="{ABA7EC59-5056-4C2E-BCB3-722E4832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936"/>
              <a:ext cx="7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6" name="Rectangle 472">
              <a:extLst>
                <a:ext uri="{FF2B5EF4-FFF2-40B4-BE49-F238E27FC236}">
                  <a16:creationId xmlns:a16="http://schemas.microsoft.com/office/drawing/2014/main" id="{058D27FB-13B7-4972-9BC6-013AB9679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990"/>
              <a:ext cx="7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7" name="Rectangle 473">
              <a:extLst>
                <a:ext uri="{FF2B5EF4-FFF2-40B4-BE49-F238E27FC236}">
                  <a16:creationId xmlns:a16="http://schemas.microsoft.com/office/drawing/2014/main" id="{AE034815-1BF6-4F2E-AB22-4A9161BE9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043"/>
              <a:ext cx="7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8" name="Rectangle 474">
              <a:extLst>
                <a:ext uri="{FF2B5EF4-FFF2-40B4-BE49-F238E27FC236}">
                  <a16:creationId xmlns:a16="http://schemas.microsoft.com/office/drawing/2014/main" id="{D043C761-BD1A-4CCC-B119-9FC715EA2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099"/>
              <a:ext cx="7" cy="3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09" name="Rectangle 475">
              <a:extLst>
                <a:ext uri="{FF2B5EF4-FFF2-40B4-BE49-F238E27FC236}">
                  <a16:creationId xmlns:a16="http://schemas.microsoft.com/office/drawing/2014/main" id="{0A09FD26-4E43-41A2-AB2B-374F74FAC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153"/>
              <a:ext cx="7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10" name="Rectangle 476">
              <a:extLst>
                <a:ext uri="{FF2B5EF4-FFF2-40B4-BE49-F238E27FC236}">
                  <a16:creationId xmlns:a16="http://schemas.microsoft.com/office/drawing/2014/main" id="{8C24AAF3-A216-4831-B30E-1FC08A6B6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207"/>
              <a:ext cx="7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11" name="Rectangle 477">
              <a:extLst>
                <a:ext uri="{FF2B5EF4-FFF2-40B4-BE49-F238E27FC236}">
                  <a16:creationId xmlns:a16="http://schemas.microsoft.com/office/drawing/2014/main" id="{9EC8E9F4-F95D-4E31-870D-549EDC9D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262"/>
              <a:ext cx="7" cy="3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12" name="Rectangle 478">
              <a:extLst>
                <a:ext uri="{FF2B5EF4-FFF2-40B4-BE49-F238E27FC236}">
                  <a16:creationId xmlns:a16="http://schemas.microsoft.com/office/drawing/2014/main" id="{2D17B7B1-A52C-40EC-893F-1292A711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316"/>
              <a:ext cx="7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13" name="Rectangle 479">
              <a:extLst>
                <a:ext uri="{FF2B5EF4-FFF2-40B4-BE49-F238E27FC236}">
                  <a16:creationId xmlns:a16="http://schemas.microsoft.com/office/drawing/2014/main" id="{8198E5CC-488F-4809-814F-2D47D7CDE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370"/>
              <a:ext cx="7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714" name="Rectangle 480">
              <a:extLst>
                <a:ext uri="{FF2B5EF4-FFF2-40B4-BE49-F238E27FC236}">
                  <a16:creationId xmlns:a16="http://schemas.microsoft.com/office/drawing/2014/main" id="{A41513D6-0567-44D8-9200-BE05AD9C2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426"/>
              <a:ext cx="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484">
            <a:extLst>
              <a:ext uri="{FF2B5EF4-FFF2-40B4-BE49-F238E27FC236}">
                <a16:creationId xmlns:a16="http://schemas.microsoft.com/office/drawing/2014/main" id="{C6F4CE3C-3BE5-49E8-A327-501C12098C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2475" y="4622800"/>
            <a:ext cx="822325" cy="1257300"/>
            <a:chOff x="1655" y="3090"/>
            <a:chExt cx="518" cy="792"/>
          </a:xfrm>
        </p:grpSpPr>
        <p:sp>
          <p:nvSpPr>
            <p:cNvPr id="24687" name="AutoShape 483">
              <a:extLst>
                <a:ext uri="{FF2B5EF4-FFF2-40B4-BE49-F238E27FC236}">
                  <a16:creationId xmlns:a16="http://schemas.microsoft.com/office/drawing/2014/main" id="{4BC1D63C-0474-402F-A5FE-C754F653F5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55" y="3090"/>
              <a:ext cx="518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485">
              <a:extLst>
                <a:ext uri="{FF2B5EF4-FFF2-40B4-BE49-F238E27FC236}">
                  <a16:creationId xmlns:a16="http://schemas.microsoft.com/office/drawing/2014/main" id="{31ED1A5D-998C-47CD-970C-D22F9EB1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098"/>
              <a:ext cx="328" cy="611"/>
            </a:xfrm>
            <a:custGeom>
              <a:avLst/>
              <a:gdLst>
                <a:gd name="T0" fmla="*/ 328 w 328"/>
                <a:gd name="T1" fmla="*/ 605 h 611"/>
                <a:gd name="T2" fmla="*/ 9 w 328"/>
                <a:gd name="T3" fmla="*/ 0 h 611"/>
                <a:gd name="T4" fmla="*/ 0 w 328"/>
                <a:gd name="T5" fmla="*/ 5 h 611"/>
                <a:gd name="T6" fmla="*/ 318 w 328"/>
                <a:gd name="T7" fmla="*/ 611 h 611"/>
                <a:gd name="T8" fmla="*/ 328 w 328"/>
                <a:gd name="T9" fmla="*/ 605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611"/>
                <a:gd name="T17" fmla="*/ 328 w 328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611">
                  <a:moveTo>
                    <a:pt x="328" y="605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318" y="611"/>
                  </a:lnTo>
                  <a:lnTo>
                    <a:pt x="328" y="60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486">
              <a:extLst>
                <a:ext uri="{FF2B5EF4-FFF2-40B4-BE49-F238E27FC236}">
                  <a16:creationId xmlns:a16="http://schemas.microsoft.com/office/drawing/2014/main" id="{7C191FEB-547B-4CFF-B768-444CE90B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688"/>
              <a:ext cx="38" cy="53"/>
            </a:xfrm>
            <a:custGeom>
              <a:avLst/>
              <a:gdLst>
                <a:gd name="T0" fmla="*/ 38 w 38"/>
                <a:gd name="T1" fmla="*/ 53 h 53"/>
                <a:gd name="T2" fmla="*/ 27 w 38"/>
                <a:gd name="T3" fmla="*/ 0 h 53"/>
                <a:gd name="T4" fmla="*/ 27 w 38"/>
                <a:gd name="T5" fmla="*/ 0 h 53"/>
                <a:gd name="T6" fmla="*/ 27 w 38"/>
                <a:gd name="T7" fmla="*/ 2 h 53"/>
                <a:gd name="T8" fmla="*/ 25 w 38"/>
                <a:gd name="T9" fmla="*/ 3 h 53"/>
                <a:gd name="T10" fmla="*/ 25 w 38"/>
                <a:gd name="T11" fmla="*/ 3 h 53"/>
                <a:gd name="T12" fmla="*/ 25 w 38"/>
                <a:gd name="T13" fmla="*/ 5 h 53"/>
                <a:gd name="T14" fmla="*/ 23 w 38"/>
                <a:gd name="T15" fmla="*/ 5 h 53"/>
                <a:gd name="T16" fmla="*/ 23 w 38"/>
                <a:gd name="T17" fmla="*/ 7 h 53"/>
                <a:gd name="T18" fmla="*/ 23 w 38"/>
                <a:gd name="T19" fmla="*/ 7 h 53"/>
                <a:gd name="T20" fmla="*/ 21 w 38"/>
                <a:gd name="T21" fmla="*/ 7 h 53"/>
                <a:gd name="T22" fmla="*/ 21 w 38"/>
                <a:gd name="T23" fmla="*/ 9 h 53"/>
                <a:gd name="T24" fmla="*/ 19 w 38"/>
                <a:gd name="T25" fmla="*/ 9 h 53"/>
                <a:gd name="T26" fmla="*/ 19 w 38"/>
                <a:gd name="T27" fmla="*/ 9 h 53"/>
                <a:gd name="T28" fmla="*/ 19 w 38"/>
                <a:gd name="T29" fmla="*/ 11 h 53"/>
                <a:gd name="T30" fmla="*/ 17 w 38"/>
                <a:gd name="T31" fmla="*/ 11 h 53"/>
                <a:gd name="T32" fmla="*/ 17 w 38"/>
                <a:gd name="T33" fmla="*/ 11 h 53"/>
                <a:gd name="T34" fmla="*/ 15 w 38"/>
                <a:gd name="T35" fmla="*/ 11 h 53"/>
                <a:gd name="T36" fmla="*/ 15 w 38"/>
                <a:gd name="T37" fmla="*/ 13 h 53"/>
                <a:gd name="T38" fmla="*/ 13 w 38"/>
                <a:gd name="T39" fmla="*/ 13 h 53"/>
                <a:gd name="T40" fmla="*/ 13 w 38"/>
                <a:gd name="T41" fmla="*/ 13 h 53"/>
                <a:gd name="T42" fmla="*/ 11 w 38"/>
                <a:gd name="T43" fmla="*/ 13 h 53"/>
                <a:gd name="T44" fmla="*/ 11 w 38"/>
                <a:gd name="T45" fmla="*/ 13 h 53"/>
                <a:gd name="T46" fmla="*/ 9 w 38"/>
                <a:gd name="T47" fmla="*/ 13 h 53"/>
                <a:gd name="T48" fmla="*/ 9 w 38"/>
                <a:gd name="T49" fmla="*/ 13 h 53"/>
                <a:gd name="T50" fmla="*/ 7 w 38"/>
                <a:gd name="T51" fmla="*/ 13 h 53"/>
                <a:gd name="T52" fmla="*/ 7 w 38"/>
                <a:gd name="T53" fmla="*/ 15 h 53"/>
                <a:gd name="T54" fmla="*/ 5 w 38"/>
                <a:gd name="T55" fmla="*/ 15 h 53"/>
                <a:gd name="T56" fmla="*/ 5 w 38"/>
                <a:gd name="T57" fmla="*/ 15 h 53"/>
                <a:gd name="T58" fmla="*/ 2 w 38"/>
                <a:gd name="T59" fmla="*/ 13 h 53"/>
                <a:gd name="T60" fmla="*/ 0 w 38"/>
                <a:gd name="T61" fmla="*/ 13 h 53"/>
                <a:gd name="T62" fmla="*/ 38 w 38"/>
                <a:gd name="T63" fmla="*/ 53 h 53"/>
                <a:gd name="T64" fmla="*/ 38 w 38"/>
                <a:gd name="T65" fmla="*/ 53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53"/>
                <a:gd name="T101" fmla="*/ 38 w 38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53">
                  <a:moveTo>
                    <a:pt x="38" y="53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Rectangle 487">
              <a:extLst>
                <a:ext uri="{FF2B5EF4-FFF2-40B4-BE49-F238E27FC236}">
                  <a16:creationId xmlns:a16="http://schemas.microsoft.com/office/drawing/2014/main" id="{E9E8E049-E2C7-4B0C-9E27-076FAE78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3708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a’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91" name="Rectangle 488">
              <a:extLst>
                <a:ext uri="{FF2B5EF4-FFF2-40B4-BE49-F238E27FC236}">
                  <a16:creationId xmlns:a16="http://schemas.microsoft.com/office/drawing/2014/main" id="{83BA8BF2-46E5-4AF4-9687-4987D3A97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3726"/>
              <a:ext cx="6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92" name="Freeform 489">
              <a:extLst>
                <a:ext uri="{FF2B5EF4-FFF2-40B4-BE49-F238E27FC236}">
                  <a16:creationId xmlns:a16="http://schemas.microsoft.com/office/drawing/2014/main" id="{74D23F71-772F-4F6B-815B-A8E9B638C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722"/>
              <a:ext cx="25" cy="14"/>
            </a:xfrm>
            <a:custGeom>
              <a:avLst/>
              <a:gdLst>
                <a:gd name="T0" fmla="*/ 25 w 25"/>
                <a:gd name="T1" fmla="*/ 6 h 14"/>
                <a:gd name="T2" fmla="*/ 0 w 25"/>
                <a:gd name="T3" fmla="*/ 0 h 14"/>
                <a:gd name="T4" fmla="*/ 0 w 25"/>
                <a:gd name="T5" fmla="*/ 0 h 14"/>
                <a:gd name="T6" fmla="*/ 0 w 25"/>
                <a:gd name="T7" fmla="*/ 0 h 14"/>
                <a:gd name="T8" fmla="*/ 0 w 25"/>
                <a:gd name="T9" fmla="*/ 2 h 14"/>
                <a:gd name="T10" fmla="*/ 0 w 25"/>
                <a:gd name="T11" fmla="*/ 2 h 14"/>
                <a:gd name="T12" fmla="*/ 2 w 25"/>
                <a:gd name="T13" fmla="*/ 4 h 14"/>
                <a:gd name="T14" fmla="*/ 2 w 25"/>
                <a:gd name="T15" fmla="*/ 4 h 14"/>
                <a:gd name="T16" fmla="*/ 2 w 25"/>
                <a:gd name="T17" fmla="*/ 4 h 14"/>
                <a:gd name="T18" fmla="*/ 2 w 25"/>
                <a:gd name="T19" fmla="*/ 6 h 14"/>
                <a:gd name="T20" fmla="*/ 2 w 25"/>
                <a:gd name="T21" fmla="*/ 6 h 14"/>
                <a:gd name="T22" fmla="*/ 2 w 25"/>
                <a:gd name="T23" fmla="*/ 8 h 14"/>
                <a:gd name="T24" fmla="*/ 2 w 25"/>
                <a:gd name="T25" fmla="*/ 8 h 14"/>
                <a:gd name="T26" fmla="*/ 2 w 25"/>
                <a:gd name="T27" fmla="*/ 10 h 14"/>
                <a:gd name="T28" fmla="*/ 2 w 25"/>
                <a:gd name="T29" fmla="*/ 10 h 14"/>
                <a:gd name="T30" fmla="*/ 0 w 25"/>
                <a:gd name="T31" fmla="*/ 12 h 14"/>
                <a:gd name="T32" fmla="*/ 0 w 25"/>
                <a:gd name="T33" fmla="*/ 12 h 14"/>
                <a:gd name="T34" fmla="*/ 0 w 25"/>
                <a:gd name="T35" fmla="*/ 14 h 14"/>
                <a:gd name="T36" fmla="*/ 0 w 25"/>
                <a:gd name="T37" fmla="*/ 14 h 14"/>
                <a:gd name="T38" fmla="*/ 25 w 25"/>
                <a:gd name="T39" fmla="*/ 6 h 14"/>
                <a:gd name="T40" fmla="*/ 25 w 25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4"/>
                <a:gd name="T65" fmla="*/ 25 w 25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4">
                  <a:moveTo>
                    <a:pt x="25" y="6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2">
            <a:extLst>
              <a:ext uri="{FF2B5EF4-FFF2-40B4-BE49-F238E27FC236}">
                <a16:creationId xmlns:a16="http://schemas.microsoft.com/office/drawing/2014/main" id="{DA5C7B3D-BF1A-4254-98D3-289B32BF32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2038" y="4605338"/>
            <a:ext cx="4122737" cy="1073150"/>
            <a:chOff x="87" y="2788"/>
            <a:chExt cx="2597" cy="676"/>
          </a:xfrm>
        </p:grpSpPr>
        <p:sp>
          <p:nvSpPr>
            <p:cNvPr id="24680" name="AutoShape 491">
              <a:extLst>
                <a:ext uri="{FF2B5EF4-FFF2-40B4-BE49-F238E27FC236}">
                  <a16:creationId xmlns:a16="http://schemas.microsoft.com/office/drawing/2014/main" id="{E2D94618-1134-4F7C-B71C-E40D9E6F03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" y="2788"/>
              <a:ext cx="2597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Rectangle 493">
              <a:extLst>
                <a:ext uri="{FF2B5EF4-FFF2-40B4-BE49-F238E27FC236}">
                  <a16:creationId xmlns:a16="http://schemas.microsoft.com/office/drawing/2014/main" id="{F669DE8E-E2CD-4E4B-8E50-7859E326E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" y="3447"/>
              <a:ext cx="2575" cy="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2" name="Freeform 494">
              <a:extLst>
                <a:ext uri="{FF2B5EF4-FFF2-40B4-BE49-F238E27FC236}">
                  <a16:creationId xmlns:a16="http://schemas.microsoft.com/office/drawing/2014/main" id="{B987010E-DFA2-4082-9256-0EC56BA1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2796"/>
              <a:ext cx="2577" cy="658"/>
            </a:xfrm>
            <a:custGeom>
              <a:avLst/>
              <a:gdLst>
                <a:gd name="T0" fmla="*/ 2575 w 2577"/>
                <a:gd name="T1" fmla="*/ 0 h 658"/>
                <a:gd name="T2" fmla="*/ 0 w 2577"/>
                <a:gd name="T3" fmla="*/ 651 h 658"/>
                <a:gd name="T4" fmla="*/ 2 w 2577"/>
                <a:gd name="T5" fmla="*/ 658 h 658"/>
                <a:gd name="T6" fmla="*/ 2577 w 2577"/>
                <a:gd name="T7" fmla="*/ 9 h 658"/>
                <a:gd name="T8" fmla="*/ 2575 w 2577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7"/>
                <a:gd name="T16" fmla="*/ 0 h 658"/>
                <a:gd name="T17" fmla="*/ 2577 w 2577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7" h="658">
                  <a:moveTo>
                    <a:pt x="2575" y="0"/>
                  </a:moveTo>
                  <a:lnTo>
                    <a:pt x="0" y="651"/>
                  </a:lnTo>
                  <a:lnTo>
                    <a:pt x="2" y="658"/>
                  </a:lnTo>
                  <a:lnTo>
                    <a:pt x="2577" y="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495">
              <a:extLst>
                <a:ext uri="{FF2B5EF4-FFF2-40B4-BE49-F238E27FC236}">
                  <a16:creationId xmlns:a16="http://schemas.microsoft.com/office/drawing/2014/main" id="{AC9625A4-7B05-479F-B5F2-1DA0C37C0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3299"/>
              <a:ext cx="25" cy="31"/>
            </a:xfrm>
            <a:custGeom>
              <a:avLst/>
              <a:gdLst>
                <a:gd name="T0" fmla="*/ 0 w 25"/>
                <a:gd name="T1" fmla="*/ 0 h 31"/>
                <a:gd name="T2" fmla="*/ 25 w 25"/>
                <a:gd name="T3" fmla="*/ 21 h 31"/>
                <a:gd name="T4" fmla="*/ 25 w 25"/>
                <a:gd name="T5" fmla="*/ 21 h 31"/>
                <a:gd name="T6" fmla="*/ 25 w 25"/>
                <a:gd name="T7" fmla="*/ 21 h 31"/>
                <a:gd name="T8" fmla="*/ 23 w 25"/>
                <a:gd name="T9" fmla="*/ 21 h 31"/>
                <a:gd name="T10" fmla="*/ 23 w 25"/>
                <a:gd name="T11" fmla="*/ 21 h 31"/>
                <a:gd name="T12" fmla="*/ 21 w 25"/>
                <a:gd name="T13" fmla="*/ 21 h 31"/>
                <a:gd name="T14" fmla="*/ 21 w 25"/>
                <a:gd name="T15" fmla="*/ 23 h 31"/>
                <a:gd name="T16" fmla="*/ 19 w 25"/>
                <a:gd name="T17" fmla="*/ 23 h 31"/>
                <a:gd name="T18" fmla="*/ 19 w 25"/>
                <a:gd name="T19" fmla="*/ 23 h 31"/>
                <a:gd name="T20" fmla="*/ 19 w 25"/>
                <a:gd name="T21" fmla="*/ 23 h 31"/>
                <a:gd name="T22" fmla="*/ 19 w 25"/>
                <a:gd name="T23" fmla="*/ 23 h 31"/>
                <a:gd name="T24" fmla="*/ 17 w 25"/>
                <a:gd name="T25" fmla="*/ 23 h 31"/>
                <a:gd name="T26" fmla="*/ 17 w 25"/>
                <a:gd name="T27" fmla="*/ 23 h 31"/>
                <a:gd name="T28" fmla="*/ 17 w 25"/>
                <a:gd name="T29" fmla="*/ 25 h 31"/>
                <a:gd name="T30" fmla="*/ 17 w 25"/>
                <a:gd name="T31" fmla="*/ 25 h 31"/>
                <a:gd name="T32" fmla="*/ 17 w 25"/>
                <a:gd name="T33" fmla="*/ 25 h 31"/>
                <a:gd name="T34" fmla="*/ 15 w 25"/>
                <a:gd name="T35" fmla="*/ 25 h 31"/>
                <a:gd name="T36" fmla="*/ 15 w 25"/>
                <a:gd name="T37" fmla="*/ 27 h 31"/>
                <a:gd name="T38" fmla="*/ 15 w 25"/>
                <a:gd name="T39" fmla="*/ 27 h 31"/>
                <a:gd name="T40" fmla="*/ 15 w 25"/>
                <a:gd name="T41" fmla="*/ 29 h 31"/>
                <a:gd name="T42" fmla="*/ 15 w 25"/>
                <a:gd name="T43" fmla="*/ 31 h 31"/>
                <a:gd name="T44" fmla="*/ 13 w 25"/>
                <a:gd name="T45" fmla="*/ 31 h 31"/>
                <a:gd name="T46" fmla="*/ 0 w 25"/>
                <a:gd name="T47" fmla="*/ 0 h 31"/>
                <a:gd name="T48" fmla="*/ 0 w 25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1"/>
                <a:gd name="T77" fmla="*/ 25 w 25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1">
                  <a:moveTo>
                    <a:pt x="0" y="0"/>
                  </a:move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496">
              <a:extLst>
                <a:ext uri="{FF2B5EF4-FFF2-40B4-BE49-F238E27FC236}">
                  <a16:creationId xmlns:a16="http://schemas.microsoft.com/office/drawing/2014/main" id="{F01C773F-6201-4297-81AC-7E5FD65E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3318"/>
              <a:ext cx="29" cy="108"/>
            </a:xfrm>
            <a:custGeom>
              <a:avLst/>
              <a:gdLst>
                <a:gd name="T0" fmla="*/ 19 w 29"/>
                <a:gd name="T1" fmla="*/ 108 h 108"/>
                <a:gd name="T2" fmla="*/ 25 w 29"/>
                <a:gd name="T3" fmla="*/ 94 h 108"/>
                <a:gd name="T4" fmla="*/ 27 w 29"/>
                <a:gd name="T5" fmla="*/ 81 h 108"/>
                <a:gd name="T6" fmla="*/ 29 w 29"/>
                <a:gd name="T7" fmla="*/ 67 h 108"/>
                <a:gd name="T8" fmla="*/ 27 w 29"/>
                <a:gd name="T9" fmla="*/ 54 h 108"/>
                <a:gd name="T10" fmla="*/ 25 w 29"/>
                <a:gd name="T11" fmla="*/ 40 h 108"/>
                <a:gd name="T12" fmla="*/ 19 w 29"/>
                <a:gd name="T13" fmla="*/ 25 h 108"/>
                <a:gd name="T14" fmla="*/ 14 w 29"/>
                <a:gd name="T15" fmla="*/ 13 h 108"/>
                <a:gd name="T16" fmla="*/ 4 w 29"/>
                <a:gd name="T17" fmla="*/ 0 h 108"/>
                <a:gd name="T18" fmla="*/ 0 w 29"/>
                <a:gd name="T19" fmla="*/ 4 h 108"/>
                <a:gd name="T20" fmla="*/ 8 w 29"/>
                <a:gd name="T21" fmla="*/ 15 h 108"/>
                <a:gd name="T22" fmla="*/ 16 w 29"/>
                <a:gd name="T23" fmla="*/ 27 h 108"/>
                <a:gd name="T24" fmla="*/ 19 w 29"/>
                <a:gd name="T25" fmla="*/ 40 h 108"/>
                <a:gd name="T26" fmla="*/ 21 w 29"/>
                <a:gd name="T27" fmla="*/ 54 h 108"/>
                <a:gd name="T28" fmla="*/ 23 w 29"/>
                <a:gd name="T29" fmla="*/ 67 h 108"/>
                <a:gd name="T30" fmla="*/ 23 w 29"/>
                <a:gd name="T31" fmla="*/ 81 h 108"/>
                <a:gd name="T32" fmla="*/ 19 w 29"/>
                <a:gd name="T33" fmla="*/ 92 h 108"/>
                <a:gd name="T34" fmla="*/ 16 w 29"/>
                <a:gd name="T35" fmla="*/ 104 h 108"/>
                <a:gd name="T36" fmla="*/ 19 w 29"/>
                <a:gd name="T37" fmla="*/ 108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108"/>
                <a:gd name="T59" fmla="*/ 29 w 2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108">
                  <a:moveTo>
                    <a:pt x="19" y="108"/>
                  </a:moveTo>
                  <a:lnTo>
                    <a:pt x="25" y="94"/>
                  </a:lnTo>
                  <a:lnTo>
                    <a:pt x="27" y="81"/>
                  </a:lnTo>
                  <a:lnTo>
                    <a:pt x="29" y="67"/>
                  </a:lnTo>
                  <a:lnTo>
                    <a:pt x="27" y="54"/>
                  </a:lnTo>
                  <a:lnTo>
                    <a:pt x="25" y="40"/>
                  </a:lnTo>
                  <a:lnTo>
                    <a:pt x="19" y="25"/>
                  </a:lnTo>
                  <a:lnTo>
                    <a:pt x="14" y="13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15"/>
                  </a:lnTo>
                  <a:lnTo>
                    <a:pt x="16" y="27"/>
                  </a:lnTo>
                  <a:lnTo>
                    <a:pt x="19" y="40"/>
                  </a:lnTo>
                  <a:lnTo>
                    <a:pt x="21" y="54"/>
                  </a:lnTo>
                  <a:lnTo>
                    <a:pt x="23" y="67"/>
                  </a:lnTo>
                  <a:lnTo>
                    <a:pt x="23" y="81"/>
                  </a:lnTo>
                  <a:lnTo>
                    <a:pt x="19" y="92"/>
                  </a:lnTo>
                  <a:lnTo>
                    <a:pt x="16" y="104"/>
                  </a:lnTo>
                  <a:lnTo>
                    <a:pt x="19" y="1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497">
              <a:extLst>
                <a:ext uri="{FF2B5EF4-FFF2-40B4-BE49-F238E27FC236}">
                  <a16:creationId xmlns:a16="http://schemas.microsoft.com/office/drawing/2014/main" id="{C11568A3-1F9A-44F8-9A60-79BF7431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414"/>
              <a:ext cx="21" cy="33"/>
            </a:xfrm>
            <a:custGeom>
              <a:avLst/>
              <a:gdLst>
                <a:gd name="T0" fmla="*/ 0 w 21"/>
                <a:gd name="T1" fmla="*/ 33 h 33"/>
                <a:gd name="T2" fmla="*/ 21 w 21"/>
                <a:gd name="T3" fmla="*/ 8 h 33"/>
                <a:gd name="T4" fmla="*/ 21 w 21"/>
                <a:gd name="T5" fmla="*/ 8 h 33"/>
                <a:gd name="T6" fmla="*/ 21 w 21"/>
                <a:gd name="T7" fmla="*/ 8 h 33"/>
                <a:gd name="T8" fmla="*/ 19 w 21"/>
                <a:gd name="T9" fmla="*/ 8 h 33"/>
                <a:gd name="T10" fmla="*/ 17 w 21"/>
                <a:gd name="T11" fmla="*/ 8 h 33"/>
                <a:gd name="T12" fmla="*/ 17 w 21"/>
                <a:gd name="T13" fmla="*/ 8 h 33"/>
                <a:gd name="T14" fmla="*/ 15 w 21"/>
                <a:gd name="T15" fmla="*/ 8 h 33"/>
                <a:gd name="T16" fmla="*/ 15 w 21"/>
                <a:gd name="T17" fmla="*/ 8 h 33"/>
                <a:gd name="T18" fmla="*/ 15 w 21"/>
                <a:gd name="T19" fmla="*/ 8 h 33"/>
                <a:gd name="T20" fmla="*/ 13 w 21"/>
                <a:gd name="T21" fmla="*/ 8 h 33"/>
                <a:gd name="T22" fmla="*/ 13 w 21"/>
                <a:gd name="T23" fmla="*/ 8 h 33"/>
                <a:gd name="T24" fmla="*/ 13 w 21"/>
                <a:gd name="T25" fmla="*/ 6 h 33"/>
                <a:gd name="T26" fmla="*/ 13 w 21"/>
                <a:gd name="T27" fmla="*/ 6 h 33"/>
                <a:gd name="T28" fmla="*/ 11 w 21"/>
                <a:gd name="T29" fmla="*/ 6 h 33"/>
                <a:gd name="T30" fmla="*/ 11 w 21"/>
                <a:gd name="T31" fmla="*/ 6 h 33"/>
                <a:gd name="T32" fmla="*/ 11 w 21"/>
                <a:gd name="T33" fmla="*/ 6 h 33"/>
                <a:gd name="T34" fmla="*/ 11 w 21"/>
                <a:gd name="T35" fmla="*/ 6 h 33"/>
                <a:gd name="T36" fmla="*/ 10 w 21"/>
                <a:gd name="T37" fmla="*/ 4 h 33"/>
                <a:gd name="T38" fmla="*/ 10 w 21"/>
                <a:gd name="T39" fmla="*/ 4 h 33"/>
                <a:gd name="T40" fmla="*/ 10 w 21"/>
                <a:gd name="T41" fmla="*/ 2 h 33"/>
                <a:gd name="T42" fmla="*/ 10 w 21"/>
                <a:gd name="T43" fmla="*/ 2 h 33"/>
                <a:gd name="T44" fmla="*/ 8 w 21"/>
                <a:gd name="T45" fmla="*/ 0 h 33"/>
                <a:gd name="T46" fmla="*/ 0 w 21"/>
                <a:gd name="T47" fmla="*/ 33 h 33"/>
                <a:gd name="T48" fmla="*/ 0 w 21"/>
                <a:gd name="T49" fmla="*/ 3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3"/>
                <a:gd name="T77" fmla="*/ 21 w 21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3">
                  <a:moveTo>
                    <a:pt x="0" y="33"/>
                  </a:moveTo>
                  <a:lnTo>
                    <a:pt x="21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Freeform 498">
              <a:extLst>
                <a:ext uri="{FF2B5EF4-FFF2-40B4-BE49-F238E27FC236}">
                  <a16:creationId xmlns:a16="http://schemas.microsoft.com/office/drawing/2014/main" id="{F4BFE500-332F-4E7D-B74D-186A4A1A4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" y="3330"/>
              <a:ext cx="88" cy="101"/>
            </a:xfrm>
            <a:custGeom>
              <a:avLst/>
              <a:gdLst>
                <a:gd name="T0" fmla="*/ 84 w 88"/>
                <a:gd name="T1" fmla="*/ 1 h 101"/>
                <a:gd name="T2" fmla="*/ 86 w 88"/>
                <a:gd name="T3" fmla="*/ 7 h 101"/>
                <a:gd name="T4" fmla="*/ 78 w 88"/>
                <a:gd name="T5" fmla="*/ 19 h 101"/>
                <a:gd name="T6" fmla="*/ 67 w 88"/>
                <a:gd name="T7" fmla="*/ 65 h 101"/>
                <a:gd name="T8" fmla="*/ 63 w 88"/>
                <a:gd name="T9" fmla="*/ 74 h 101"/>
                <a:gd name="T10" fmla="*/ 67 w 88"/>
                <a:gd name="T11" fmla="*/ 88 h 101"/>
                <a:gd name="T12" fmla="*/ 75 w 88"/>
                <a:gd name="T13" fmla="*/ 94 h 101"/>
                <a:gd name="T14" fmla="*/ 80 w 88"/>
                <a:gd name="T15" fmla="*/ 90 h 101"/>
                <a:gd name="T16" fmla="*/ 84 w 88"/>
                <a:gd name="T17" fmla="*/ 82 h 101"/>
                <a:gd name="T18" fmla="*/ 84 w 88"/>
                <a:gd name="T19" fmla="*/ 92 h 101"/>
                <a:gd name="T20" fmla="*/ 78 w 88"/>
                <a:gd name="T21" fmla="*/ 101 h 101"/>
                <a:gd name="T22" fmla="*/ 71 w 88"/>
                <a:gd name="T23" fmla="*/ 101 h 101"/>
                <a:gd name="T24" fmla="*/ 63 w 88"/>
                <a:gd name="T25" fmla="*/ 92 h 101"/>
                <a:gd name="T26" fmla="*/ 57 w 88"/>
                <a:gd name="T27" fmla="*/ 88 h 101"/>
                <a:gd name="T28" fmla="*/ 50 w 88"/>
                <a:gd name="T29" fmla="*/ 98 h 101"/>
                <a:gd name="T30" fmla="*/ 38 w 88"/>
                <a:gd name="T31" fmla="*/ 101 h 101"/>
                <a:gd name="T32" fmla="*/ 25 w 88"/>
                <a:gd name="T33" fmla="*/ 101 h 101"/>
                <a:gd name="T34" fmla="*/ 13 w 88"/>
                <a:gd name="T35" fmla="*/ 96 h 101"/>
                <a:gd name="T36" fmla="*/ 5 w 88"/>
                <a:gd name="T37" fmla="*/ 84 h 101"/>
                <a:gd name="T38" fmla="*/ 2 w 88"/>
                <a:gd name="T39" fmla="*/ 73 h 101"/>
                <a:gd name="T40" fmla="*/ 2 w 88"/>
                <a:gd name="T41" fmla="*/ 57 h 101"/>
                <a:gd name="T42" fmla="*/ 5 w 88"/>
                <a:gd name="T43" fmla="*/ 44 h 101"/>
                <a:gd name="T44" fmla="*/ 15 w 88"/>
                <a:gd name="T45" fmla="*/ 32 h 101"/>
                <a:gd name="T46" fmla="*/ 25 w 88"/>
                <a:gd name="T47" fmla="*/ 28 h 101"/>
                <a:gd name="T48" fmla="*/ 38 w 88"/>
                <a:gd name="T49" fmla="*/ 28 h 101"/>
                <a:gd name="T50" fmla="*/ 52 w 88"/>
                <a:gd name="T51" fmla="*/ 40 h 101"/>
                <a:gd name="T52" fmla="*/ 67 w 88"/>
                <a:gd name="T53" fmla="*/ 23 h 101"/>
                <a:gd name="T54" fmla="*/ 73 w 88"/>
                <a:gd name="T55" fmla="*/ 7 h 101"/>
                <a:gd name="T56" fmla="*/ 82 w 88"/>
                <a:gd name="T57" fmla="*/ 0 h 101"/>
                <a:gd name="T58" fmla="*/ 50 w 88"/>
                <a:gd name="T59" fmla="*/ 48 h 101"/>
                <a:gd name="T60" fmla="*/ 38 w 88"/>
                <a:gd name="T61" fmla="*/ 34 h 101"/>
                <a:gd name="T62" fmla="*/ 28 w 88"/>
                <a:gd name="T63" fmla="*/ 32 h 101"/>
                <a:gd name="T64" fmla="*/ 23 w 88"/>
                <a:gd name="T65" fmla="*/ 38 h 101"/>
                <a:gd name="T66" fmla="*/ 15 w 88"/>
                <a:gd name="T67" fmla="*/ 51 h 101"/>
                <a:gd name="T68" fmla="*/ 15 w 88"/>
                <a:gd name="T69" fmla="*/ 76 h 101"/>
                <a:gd name="T70" fmla="*/ 19 w 88"/>
                <a:gd name="T71" fmla="*/ 90 h 101"/>
                <a:gd name="T72" fmla="*/ 27 w 88"/>
                <a:gd name="T73" fmla="*/ 96 h 101"/>
                <a:gd name="T74" fmla="*/ 38 w 88"/>
                <a:gd name="T75" fmla="*/ 96 h 101"/>
                <a:gd name="T76" fmla="*/ 50 w 88"/>
                <a:gd name="T77" fmla="*/ 8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101"/>
                <a:gd name="T119" fmla="*/ 88 w 88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101">
                  <a:moveTo>
                    <a:pt x="82" y="0"/>
                  </a:moveTo>
                  <a:lnTo>
                    <a:pt x="84" y="1"/>
                  </a:lnTo>
                  <a:lnTo>
                    <a:pt x="88" y="3"/>
                  </a:lnTo>
                  <a:lnTo>
                    <a:pt x="86" y="7"/>
                  </a:lnTo>
                  <a:lnTo>
                    <a:pt x="82" y="9"/>
                  </a:lnTo>
                  <a:lnTo>
                    <a:pt x="78" y="19"/>
                  </a:lnTo>
                  <a:lnTo>
                    <a:pt x="76" y="26"/>
                  </a:lnTo>
                  <a:lnTo>
                    <a:pt x="67" y="65"/>
                  </a:lnTo>
                  <a:lnTo>
                    <a:pt x="65" y="69"/>
                  </a:lnTo>
                  <a:lnTo>
                    <a:pt x="63" y="74"/>
                  </a:lnTo>
                  <a:lnTo>
                    <a:pt x="67" y="84"/>
                  </a:lnTo>
                  <a:lnTo>
                    <a:pt x="67" y="88"/>
                  </a:lnTo>
                  <a:lnTo>
                    <a:pt x="71" y="92"/>
                  </a:lnTo>
                  <a:lnTo>
                    <a:pt x="75" y="94"/>
                  </a:lnTo>
                  <a:lnTo>
                    <a:pt x="78" y="92"/>
                  </a:lnTo>
                  <a:lnTo>
                    <a:pt x="80" y="90"/>
                  </a:lnTo>
                  <a:lnTo>
                    <a:pt x="82" y="88"/>
                  </a:lnTo>
                  <a:lnTo>
                    <a:pt x="84" y="82"/>
                  </a:lnTo>
                  <a:lnTo>
                    <a:pt x="86" y="82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78" y="101"/>
                  </a:lnTo>
                  <a:lnTo>
                    <a:pt x="75" y="101"/>
                  </a:lnTo>
                  <a:lnTo>
                    <a:pt x="71" y="101"/>
                  </a:lnTo>
                  <a:lnTo>
                    <a:pt x="67" y="98"/>
                  </a:lnTo>
                  <a:lnTo>
                    <a:pt x="63" y="92"/>
                  </a:lnTo>
                  <a:lnTo>
                    <a:pt x="59" y="82"/>
                  </a:lnTo>
                  <a:lnTo>
                    <a:pt x="57" y="88"/>
                  </a:lnTo>
                  <a:lnTo>
                    <a:pt x="53" y="92"/>
                  </a:lnTo>
                  <a:lnTo>
                    <a:pt x="50" y="98"/>
                  </a:lnTo>
                  <a:lnTo>
                    <a:pt x="44" y="99"/>
                  </a:lnTo>
                  <a:lnTo>
                    <a:pt x="38" y="101"/>
                  </a:lnTo>
                  <a:lnTo>
                    <a:pt x="32" y="101"/>
                  </a:lnTo>
                  <a:lnTo>
                    <a:pt x="25" y="101"/>
                  </a:lnTo>
                  <a:lnTo>
                    <a:pt x="19" y="99"/>
                  </a:lnTo>
                  <a:lnTo>
                    <a:pt x="13" y="96"/>
                  </a:lnTo>
                  <a:lnTo>
                    <a:pt x="7" y="92"/>
                  </a:lnTo>
                  <a:lnTo>
                    <a:pt x="5" y="84"/>
                  </a:lnTo>
                  <a:lnTo>
                    <a:pt x="2" y="78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5" y="32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30" y="26"/>
                  </a:lnTo>
                  <a:lnTo>
                    <a:pt x="38" y="28"/>
                  </a:lnTo>
                  <a:lnTo>
                    <a:pt x="46" y="32"/>
                  </a:lnTo>
                  <a:lnTo>
                    <a:pt x="52" y="40"/>
                  </a:lnTo>
                  <a:lnTo>
                    <a:pt x="57" y="51"/>
                  </a:lnTo>
                  <a:lnTo>
                    <a:pt x="67" y="23"/>
                  </a:lnTo>
                  <a:lnTo>
                    <a:pt x="69" y="15"/>
                  </a:lnTo>
                  <a:lnTo>
                    <a:pt x="73" y="7"/>
                  </a:lnTo>
                  <a:lnTo>
                    <a:pt x="76" y="3"/>
                  </a:lnTo>
                  <a:lnTo>
                    <a:pt x="82" y="0"/>
                  </a:lnTo>
                  <a:close/>
                  <a:moveTo>
                    <a:pt x="55" y="61"/>
                  </a:moveTo>
                  <a:lnTo>
                    <a:pt x="50" y="48"/>
                  </a:lnTo>
                  <a:lnTo>
                    <a:pt x="44" y="38"/>
                  </a:lnTo>
                  <a:lnTo>
                    <a:pt x="38" y="34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5" y="34"/>
                  </a:lnTo>
                  <a:lnTo>
                    <a:pt x="23" y="38"/>
                  </a:lnTo>
                  <a:lnTo>
                    <a:pt x="19" y="40"/>
                  </a:lnTo>
                  <a:lnTo>
                    <a:pt x="15" y="51"/>
                  </a:lnTo>
                  <a:lnTo>
                    <a:pt x="15" y="67"/>
                  </a:lnTo>
                  <a:lnTo>
                    <a:pt x="15" y="76"/>
                  </a:lnTo>
                  <a:lnTo>
                    <a:pt x="17" y="84"/>
                  </a:lnTo>
                  <a:lnTo>
                    <a:pt x="19" y="90"/>
                  </a:lnTo>
                  <a:lnTo>
                    <a:pt x="23" y="94"/>
                  </a:lnTo>
                  <a:lnTo>
                    <a:pt x="27" y="96"/>
                  </a:lnTo>
                  <a:lnTo>
                    <a:pt x="32" y="98"/>
                  </a:lnTo>
                  <a:lnTo>
                    <a:pt x="38" y="96"/>
                  </a:lnTo>
                  <a:lnTo>
                    <a:pt x="42" y="92"/>
                  </a:lnTo>
                  <a:lnTo>
                    <a:pt x="50" y="80"/>
                  </a:lnTo>
                  <a:lnTo>
                    <a:pt x="55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83" name="Text Box 499">
            <a:extLst>
              <a:ext uri="{FF2B5EF4-FFF2-40B4-BE49-F238E27FC236}">
                <a16:creationId xmlns:a16="http://schemas.microsoft.com/office/drawing/2014/main" id="{02020DD8-2B4B-4F28-A9E6-F38A0360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384425"/>
            <a:ext cx="651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Projekcije ukupne sile koja deluje (jedinična masa):</a:t>
            </a:r>
          </a:p>
        </p:txBody>
      </p:sp>
      <p:grpSp>
        <p:nvGrpSpPr>
          <p:cNvPr id="12" name="Group 503">
            <a:extLst>
              <a:ext uri="{FF2B5EF4-FFF2-40B4-BE49-F238E27FC236}">
                <a16:creationId xmlns:a16="http://schemas.microsoft.com/office/drawing/2014/main" id="{6159A9E3-814C-4B47-9204-66460D6608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32463" y="2971800"/>
            <a:ext cx="2584450" cy="1435100"/>
            <a:chOff x="3264" y="1872"/>
            <a:chExt cx="1628" cy="904"/>
          </a:xfrm>
        </p:grpSpPr>
        <p:sp>
          <p:nvSpPr>
            <p:cNvPr id="24648" name="AutoShape 502">
              <a:extLst>
                <a:ext uri="{FF2B5EF4-FFF2-40B4-BE49-F238E27FC236}">
                  <a16:creationId xmlns:a16="http://schemas.microsoft.com/office/drawing/2014/main" id="{E3912C92-69D5-4A03-B8D0-EF57D74305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6" y="1911"/>
              <a:ext cx="162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Rectangle 504">
              <a:extLst>
                <a:ext uri="{FF2B5EF4-FFF2-40B4-BE49-F238E27FC236}">
                  <a16:creationId xmlns:a16="http://schemas.microsoft.com/office/drawing/2014/main" id="{E721FE23-F3B9-480F-9A14-E502D893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251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0" name="Rectangle 505">
              <a:extLst>
                <a:ext uri="{FF2B5EF4-FFF2-40B4-BE49-F238E27FC236}">
                  <a16:creationId xmlns:a16="http://schemas.microsoft.com/office/drawing/2014/main" id="{7BE9F812-F2C7-4413-B2A9-6B7F62F4A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519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1" name="Rectangle 506">
              <a:extLst>
                <a:ext uri="{FF2B5EF4-FFF2-40B4-BE49-F238E27FC236}">
                  <a16:creationId xmlns:a16="http://schemas.microsoft.com/office/drawing/2014/main" id="{4CA76D54-E810-453B-8413-C02904EE7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51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2" name="Rectangle 507">
              <a:extLst>
                <a:ext uri="{FF2B5EF4-FFF2-40B4-BE49-F238E27FC236}">
                  <a16:creationId xmlns:a16="http://schemas.microsoft.com/office/drawing/2014/main" id="{0E9C81F0-621D-4571-9496-3F265C70A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51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3" name="Rectangle 508">
              <a:extLst>
                <a:ext uri="{FF2B5EF4-FFF2-40B4-BE49-F238E27FC236}">
                  <a16:creationId xmlns:a16="http://schemas.microsoft.com/office/drawing/2014/main" id="{3921F960-9443-4744-97B8-3E17C82C5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519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4" name="Rectangle 509">
              <a:extLst>
                <a:ext uri="{FF2B5EF4-FFF2-40B4-BE49-F238E27FC236}">
                  <a16:creationId xmlns:a16="http://schemas.microsoft.com/office/drawing/2014/main" id="{22D4C3E9-44B2-4C46-9416-99AC7A160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2201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5" name="Rectangle 510">
              <a:extLst>
                <a:ext uri="{FF2B5EF4-FFF2-40B4-BE49-F238E27FC236}">
                  <a16:creationId xmlns:a16="http://schemas.microsoft.com/office/drawing/2014/main" id="{4D51E7A7-A79E-445F-B9DE-6D4B3BCF1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201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6" name="Rectangle 511">
              <a:extLst>
                <a:ext uri="{FF2B5EF4-FFF2-40B4-BE49-F238E27FC236}">
                  <a16:creationId xmlns:a16="http://schemas.microsoft.com/office/drawing/2014/main" id="{67FFFFA3-4FEC-4ED5-A79A-3E38DA7DC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201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7" name="Rectangle 512">
              <a:extLst>
                <a:ext uri="{FF2B5EF4-FFF2-40B4-BE49-F238E27FC236}">
                  <a16:creationId xmlns:a16="http://schemas.microsoft.com/office/drawing/2014/main" id="{39CB1587-7A8A-4ACB-831F-9FD5C4C2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201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8" name="Rectangle 513">
              <a:extLst>
                <a:ext uri="{FF2B5EF4-FFF2-40B4-BE49-F238E27FC236}">
                  <a16:creationId xmlns:a16="http://schemas.microsoft.com/office/drawing/2014/main" id="{0774B310-F55E-48BD-91FE-2950C8A67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201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9" name="Rectangle 514">
              <a:extLst>
                <a:ext uri="{FF2B5EF4-FFF2-40B4-BE49-F238E27FC236}">
                  <a16:creationId xmlns:a16="http://schemas.microsoft.com/office/drawing/2014/main" id="{21AE11CD-1445-47EF-9FB8-B49D8389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905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0" name="Rectangle 515">
              <a:extLst>
                <a:ext uri="{FF2B5EF4-FFF2-40B4-BE49-F238E27FC236}">
                  <a16:creationId xmlns:a16="http://schemas.microsoft.com/office/drawing/2014/main" id="{2D1E870C-0ACF-47C6-9862-285DEEA8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19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1" name="Rectangle 516">
              <a:extLst>
                <a:ext uri="{FF2B5EF4-FFF2-40B4-BE49-F238E27FC236}">
                  <a16:creationId xmlns:a16="http://schemas.microsoft.com/office/drawing/2014/main" id="{FF67D854-922C-460E-9BEF-7EE803125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905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2" name="Rectangle 517">
              <a:extLst>
                <a:ext uri="{FF2B5EF4-FFF2-40B4-BE49-F238E27FC236}">
                  <a16:creationId xmlns:a16="http://schemas.microsoft.com/office/drawing/2014/main" id="{0AEFE6B9-59BB-4AC1-9EDC-593AD1605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640"/>
              <a:ext cx="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3" name="Rectangle 518">
              <a:extLst>
                <a:ext uri="{FF2B5EF4-FFF2-40B4-BE49-F238E27FC236}">
                  <a16:creationId xmlns:a16="http://schemas.microsoft.com/office/drawing/2014/main" id="{DEDCE976-46B6-4F41-A6F6-97F635AD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322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4" name="Rectangle 519">
              <a:extLst>
                <a:ext uri="{FF2B5EF4-FFF2-40B4-BE49-F238E27FC236}">
                  <a16:creationId xmlns:a16="http://schemas.microsoft.com/office/drawing/2014/main" id="{58F7E1AD-6FF3-4BC8-9FA8-5EBA52C61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02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5" name="Rectangle 520">
              <a:extLst>
                <a:ext uri="{FF2B5EF4-FFF2-40B4-BE49-F238E27FC236}">
                  <a16:creationId xmlns:a16="http://schemas.microsoft.com/office/drawing/2014/main" id="{A1E2349E-BB8F-4536-8DAB-74C21647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50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6" name="Rectangle 521">
              <a:extLst>
                <a:ext uri="{FF2B5EF4-FFF2-40B4-BE49-F238E27FC236}">
                  <a16:creationId xmlns:a16="http://schemas.microsoft.com/office/drawing/2014/main" id="{123EBFB5-D9AB-4AFC-A622-E7AB94CD1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2500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7" name="Rectangle 522">
              <a:extLst>
                <a:ext uri="{FF2B5EF4-FFF2-40B4-BE49-F238E27FC236}">
                  <a16:creationId xmlns:a16="http://schemas.microsoft.com/office/drawing/2014/main" id="{02A3A921-EE3B-4853-A9B5-F5F8199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50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8" name="Rectangle 523">
              <a:extLst>
                <a:ext uri="{FF2B5EF4-FFF2-40B4-BE49-F238E27FC236}">
                  <a16:creationId xmlns:a16="http://schemas.microsoft.com/office/drawing/2014/main" id="{FFA3F9E9-5713-4598-9F75-F6C00807A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248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9" name="Rectangle 524">
              <a:extLst>
                <a:ext uri="{FF2B5EF4-FFF2-40B4-BE49-F238E27FC236}">
                  <a16:creationId xmlns:a16="http://schemas.microsoft.com/office/drawing/2014/main" id="{5E06666E-5803-49A2-90D8-DD3FFF9C7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500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0" name="Rectangle 525">
              <a:extLst>
                <a:ext uri="{FF2B5EF4-FFF2-40B4-BE49-F238E27FC236}">
                  <a16:creationId xmlns:a16="http://schemas.microsoft.com/office/drawing/2014/main" id="{AF5CC544-1AA1-48FA-BABD-85077DE0A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182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1" name="Rectangle 526">
              <a:extLst>
                <a:ext uri="{FF2B5EF4-FFF2-40B4-BE49-F238E27FC236}">
                  <a16:creationId xmlns:a16="http://schemas.microsoft.com/office/drawing/2014/main" id="{241A80E6-0732-4068-9986-9B159B60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18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2" name="Rectangle 527">
              <a:extLst>
                <a:ext uri="{FF2B5EF4-FFF2-40B4-BE49-F238E27FC236}">
                  <a16:creationId xmlns:a16="http://schemas.microsoft.com/office/drawing/2014/main" id="{4D496476-ABF3-4870-9843-B8F1E9487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2168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3" name="Rectangle 528">
              <a:extLst>
                <a:ext uri="{FF2B5EF4-FFF2-40B4-BE49-F238E27FC236}">
                  <a16:creationId xmlns:a16="http://schemas.microsoft.com/office/drawing/2014/main" id="{77962D1A-24B5-4E14-BE8C-81A6E6FEB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82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4" name="Rectangle 529">
              <a:extLst>
                <a:ext uri="{FF2B5EF4-FFF2-40B4-BE49-F238E27FC236}">
                  <a16:creationId xmlns:a16="http://schemas.microsoft.com/office/drawing/2014/main" id="{FFECD473-4FE1-4511-957B-6ACED74BB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8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5" name="Rectangle 530">
              <a:extLst>
                <a:ext uri="{FF2B5EF4-FFF2-40B4-BE49-F238E27FC236}">
                  <a16:creationId xmlns:a16="http://schemas.microsoft.com/office/drawing/2014/main" id="{9A08E9A1-FFD3-4CED-A74A-03BD997D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872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6" name="Rectangle 531">
              <a:extLst>
                <a:ext uri="{FF2B5EF4-FFF2-40B4-BE49-F238E27FC236}">
                  <a16:creationId xmlns:a16="http://schemas.microsoft.com/office/drawing/2014/main" id="{DE626CAC-3D84-434A-AB14-509AF0B9D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188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7" name="Rectangle 532">
              <a:extLst>
                <a:ext uri="{FF2B5EF4-FFF2-40B4-BE49-F238E27FC236}">
                  <a16:creationId xmlns:a16="http://schemas.microsoft.com/office/drawing/2014/main" id="{E7DED363-9EF3-4CC6-A914-E0EAE46C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500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8" name="Rectangle 533">
              <a:extLst>
                <a:ext uri="{FF2B5EF4-FFF2-40B4-BE49-F238E27FC236}">
                  <a16:creationId xmlns:a16="http://schemas.microsoft.com/office/drawing/2014/main" id="{15D6E3BB-9DE4-4953-BB77-3B09A511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182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9" name="Rectangle 534">
              <a:extLst>
                <a:ext uri="{FF2B5EF4-FFF2-40B4-BE49-F238E27FC236}">
                  <a16:creationId xmlns:a16="http://schemas.microsoft.com/office/drawing/2014/main" id="{21C185AE-0C90-4F56-B83A-A458DDED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190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520" name="AutoShape 536">
            <a:extLst>
              <a:ext uri="{FF2B5EF4-FFF2-40B4-BE49-F238E27FC236}">
                <a16:creationId xmlns:a16="http://schemas.microsoft.com/office/drawing/2014/main" id="{BCBF0958-6A3C-4B2C-AB6D-7D01EE44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4616450"/>
            <a:ext cx="323850" cy="360363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3" name="Group 538">
            <a:extLst>
              <a:ext uri="{FF2B5EF4-FFF2-40B4-BE49-F238E27FC236}">
                <a16:creationId xmlns:a16="http://schemas.microsoft.com/office/drawing/2014/main" id="{0060CB28-A6A7-48C4-967B-D09161B642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97363" y="4978400"/>
            <a:ext cx="4672012" cy="503238"/>
            <a:chOff x="2707" y="3136"/>
            <a:chExt cx="2943" cy="317"/>
          </a:xfrm>
        </p:grpSpPr>
        <p:sp>
          <p:nvSpPr>
            <p:cNvPr id="24626" name="AutoShape 537">
              <a:extLst>
                <a:ext uri="{FF2B5EF4-FFF2-40B4-BE49-F238E27FC236}">
                  <a16:creationId xmlns:a16="http://schemas.microsoft.com/office/drawing/2014/main" id="{09F5B6DB-2DCE-428A-9DCA-E601730B4F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07" y="3221"/>
              <a:ext cx="291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Rectangle 539">
              <a:extLst>
                <a:ext uri="{FF2B5EF4-FFF2-40B4-BE49-F238E27FC236}">
                  <a16:creationId xmlns:a16="http://schemas.microsoft.com/office/drawing/2014/main" id="{CB4ED499-8291-4DFD-9204-C1D6CC558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3143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8" name="Rectangle 540">
              <a:extLst>
                <a:ext uri="{FF2B5EF4-FFF2-40B4-BE49-F238E27FC236}">
                  <a16:creationId xmlns:a16="http://schemas.microsoft.com/office/drawing/2014/main" id="{094B9C0F-28F0-42EF-923B-009B06F0B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" y="3143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9" name="Rectangle 541">
              <a:extLst>
                <a:ext uri="{FF2B5EF4-FFF2-40B4-BE49-F238E27FC236}">
                  <a16:creationId xmlns:a16="http://schemas.microsoft.com/office/drawing/2014/main" id="{58372A36-BC26-45D1-9C92-51145F12F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3136"/>
              <a:ext cx="8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1">
                  <a:solidFill>
                    <a:srgbClr val="000000"/>
                  </a:solidFill>
                  <a:latin typeface="Symbol" panose="05050102010706020507" pitchFamily="18" charset="2"/>
                </a:rPr>
                <a:t>[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0" name="Rectangle 542">
              <a:extLst>
                <a:ext uri="{FF2B5EF4-FFF2-40B4-BE49-F238E27FC236}">
                  <a16:creationId xmlns:a16="http://schemas.microsoft.com/office/drawing/2014/main" id="{00F3252A-14C2-4B9F-AA10-022F39C95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" y="3136"/>
              <a:ext cx="8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1">
                  <a:solidFill>
                    <a:srgbClr val="000000"/>
                  </a:solidFill>
                  <a:latin typeface="Symbol" panose="05050102010706020507" pitchFamily="18" charset="2"/>
                </a:rPr>
                <a:t>]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1" name="Rectangle 543">
              <a:extLst>
                <a:ext uri="{FF2B5EF4-FFF2-40B4-BE49-F238E27FC236}">
                  <a16:creationId xmlns:a16="http://schemas.microsoft.com/office/drawing/2014/main" id="{B330F701-C565-4109-BCA7-A1D0290A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" y="3215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2" name="Rectangle 544">
              <a:extLst>
                <a:ext uri="{FF2B5EF4-FFF2-40B4-BE49-F238E27FC236}">
                  <a16:creationId xmlns:a16="http://schemas.microsoft.com/office/drawing/2014/main" id="{93FFF237-8F2E-4B78-8D0D-FCA8B6DC1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321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3" name="Rectangle 545">
              <a:extLst>
                <a:ext uri="{FF2B5EF4-FFF2-40B4-BE49-F238E27FC236}">
                  <a16:creationId xmlns:a16="http://schemas.microsoft.com/office/drawing/2014/main" id="{3DF0568C-C8FA-4D78-94FD-1C4BAF600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3215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4" name="Rectangle 546">
              <a:extLst>
                <a:ext uri="{FF2B5EF4-FFF2-40B4-BE49-F238E27FC236}">
                  <a16:creationId xmlns:a16="http://schemas.microsoft.com/office/drawing/2014/main" id="{CC43E184-E9A4-419A-8B1B-3194B7B55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321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5" name="Rectangle 547">
              <a:extLst>
                <a:ext uri="{FF2B5EF4-FFF2-40B4-BE49-F238E27FC236}">
                  <a16:creationId xmlns:a16="http://schemas.microsoft.com/office/drawing/2014/main" id="{AF59F230-7452-4B68-8C1C-B0C135C37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3215"/>
              <a:ext cx="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6" name="Rectangle 548">
              <a:extLst>
                <a:ext uri="{FF2B5EF4-FFF2-40B4-BE49-F238E27FC236}">
                  <a16:creationId xmlns:a16="http://schemas.microsoft.com/office/drawing/2014/main" id="{44D52A58-3F5D-458C-B428-4A4381EC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3215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7" name="Rectangle 549">
              <a:extLst>
                <a:ext uri="{FF2B5EF4-FFF2-40B4-BE49-F238E27FC236}">
                  <a16:creationId xmlns:a16="http://schemas.microsoft.com/office/drawing/2014/main" id="{60A9E3CF-44AB-46EA-A540-937F14179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21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8" name="Rectangle 550">
              <a:extLst>
                <a:ext uri="{FF2B5EF4-FFF2-40B4-BE49-F238E27FC236}">
                  <a16:creationId xmlns:a16="http://schemas.microsoft.com/office/drawing/2014/main" id="{77179051-4ABF-4D6A-A550-86E2F744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215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39" name="Rectangle 551">
              <a:extLst>
                <a:ext uri="{FF2B5EF4-FFF2-40B4-BE49-F238E27FC236}">
                  <a16:creationId xmlns:a16="http://schemas.microsoft.com/office/drawing/2014/main" id="{663E2E1F-DF4A-4760-B54D-AA13A1257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319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0" name="Rectangle 552">
              <a:extLst>
                <a:ext uri="{FF2B5EF4-FFF2-40B4-BE49-F238E27FC236}">
                  <a16:creationId xmlns:a16="http://schemas.microsoft.com/office/drawing/2014/main" id="{13DD7822-4327-4CE4-B714-CA1EFD01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96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1" name="Rectangle 553">
              <a:extLst>
                <a:ext uri="{FF2B5EF4-FFF2-40B4-BE49-F238E27FC236}">
                  <a16:creationId xmlns:a16="http://schemas.microsoft.com/office/drawing/2014/main" id="{85C98948-5DF3-4129-AD1F-AE37CA7F1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319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2" name="Rectangle 554">
              <a:extLst>
                <a:ext uri="{FF2B5EF4-FFF2-40B4-BE49-F238E27FC236}">
                  <a16:creationId xmlns:a16="http://schemas.microsoft.com/office/drawing/2014/main" id="{73CB1B95-93CA-4F86-9284-81C7551D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3196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3" name="Rectangle 555">
              <a:extLst>
                <a:ext uri="{FF2B5EF4-FFF2-40B4-BE49-F238E27FC236}">
                  <a16:creationId xmlns:a16="http://schemas.microsoft.com/office/drawing/2014/main" id="{1FE85FB2-32EB-4774-B7AC-F8477DA3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3196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4" name="Rectangle 556">
              <a:extLst>
                <a:ext uri="{FF2B5EF4-FFF2-40B4-BE49-F238E27FC236}">
                  <a16:creationId xmlns:a16="http://schemas.microsoft.com/office/drawing/2014/main" id="{E5B324A6-8C1F-49E3-A59B-32D5CAEF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319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5" name="Rectangle 557">
              <a:extLst>
                <a:ext uri="{FF2B5EF4-FFF2-40B4-BE49-F238E27FC236}">
                  <a16:creationId xmlns:a16="http://schemas.microsoft.com/office/drawing/2014/main" id="{FD58E1AF-CA57-471D-88D8-04BBB9026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196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6" name="Rectangle 558">
              <a:extLst>
                <a:ext uri="{FF2B5EF4-FFF2-40B4-BE49-F238E27FC236}">
                  <a16:creationId xmlns:a16="http://schemas.microsoft.com/office/drawing/2014/main" id="{04A7B366-B970-473A-AC1A-C05D5451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3196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7" name="Rectangle 559">
              <a:extLst>
                <a:ext uri="{FF2B5EF4-FFF2-40B4-BE49-F238E27FC236}">
                  <a16:creationId xmlns:a16="http://schemas.microsoft.com/office/drawing/2014/main" id="{4F609546-EE40-4B22-9860-2D2AC2D2C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319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62">
            <a:extLst>
              <a:ext uri="{FF2B5EF4-FFF2-40B4-BE49-F238E27FC236}">
                <a16:creationId xmlns:a16="http://schemas.microsoft.com/office/drawing/2014/main" id="{E2C63447-4B91-4F38-B2BD-68F29357D3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46550" y="5624513"/>
            <a:ext cx="4822825" cy="503237"/>
            <a:chOff x="2612" y="3617"/>
            <a:chExt cx="3038" cy="317"/>
          </a:xfrm>
        </p:grpSpPr>
        <p:sp>
          <p:nvSpPr>
            <p:cNvPr id="24602" name="AutoShape 561">
              <a:extLst>
                <a:ext uri="{FF2B5EF4-FFF2-40B4-BE49-F238E27FC236}">
                  <a16:creationId xmlns:a16="http://schemas.microsoft.com/office/drawing/2014/main" id="{F2A3148E-1ACA-47D8-80B4-F07840DBB7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2" y="3702"/>
              <a:ext cx="301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Rectangle 563">
              <a:extLst>
                <a:ext uri="{FF2B5EF4-FFF2-40B4-BE49-F238E27FC236}">
                  <a16:creationId xmlns:a16="http://schemas.microsoft.com/office/drawing/2014/main" id="{056E2E78-FCDD-4FE6-B0D8-451AEBE16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624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4" name="Rectangle 564">
              <a:extLst>
                <a:ext uri="{FF2B5EF4-FFF2-40B4-BE49-F238E27FC236}">
                  <a16:creationId xmlns:a16="http://schemas.microsoft.com/office/drawing/2014/main" id="{74C6ACDE-D30E-478B-BBF4-3B6A5FDB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" y="3624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5" name="Rectangle 565">
              <a:extLst>
                <a:ext uri="{FF2B5EF4-FFF2-40B4-BE49-F238E27FC236}">
                  <a16:creationId xmlns:a16="http://schemas.microsoft.com/office/drawing/2014/main" id="{FA43DA3A-46DD-4761-BE73-AFD4CBBF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3617"/>
              <a:ext cx="8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1">
                  <a:solidFill>
                    <a:srgbClr val="000000"/>
                  </a:solidFill>
                  <a:latin typeface="Symbol" panose="05050102010706020507" pitchFamily="18" charset="2"/>
                </a:rPr>
                <a:t>[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6" name="Rectangle 566">
              <a:extLst>
                <a:ext uri="{FF2B5EF4-FFF2-40B4-BE49-F238E27FC236}">
                  <a16:creationId xmlns:a16="http://schemas.microsoft.com/office/drawing/2014/main" id="{535DB3F4-C511-4CF6-8FBD-B48E59974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" y="3617"/>
              <a:ext cx="8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1">
                  <a:solidFill>
                    <a:srgbClr val="000000"/>
                  </a:solidFill>
                  <a:latin typeface="Symbol" panose="05050102010706020507" pitchFamily="18" charset="2"/>
                </a:rPr>
                <a:t>]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7" name="Rectangle 567">
              <a:extLst>
                <a:ext uri="{FF2B5EF4-FFF2-40B4-BE49-F238E27FC236}">
                  <a16:creationId xmlns:a16="http://schemas.microsoft.com/office/drawing/2014/main" id="{E1CF8B94-E6AB-4449-ACF7-A2DCEBB1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369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8" name="Rectangle 568">
              <a:extLst>
                <a:ext uri="{FF2B5EF4-FFF2-40B4-BE49-F238E27FC236}">
                  <a16:creationId xmlns:a16="http://schemas.microsoft.com/office/drawing/2014/main" id="{CF98ADE8-F87F-4ABC-82E3-01910CF91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3696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9" name="Rectangle 569">
              <a:extLst>
                <a:ext uri="{FF2B5EF4-FFF2-40B4-BE49-F238E27FC236}">
                  <a16:creationId xmlns:a16="http://schemas.microsoft.com/office/drawing/2014/main" id="{59BF5BA8-AF45-4485-9FF5-B35D7C223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369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0" name="Rectangle 570">
              <a:extLst>
                <a:ext uri="{FF2B5EF4-FFF2-40B4-BE49-F238E27FC236}">
                  <a16:creationId xmlns:a16="http://schemas.microsoft.com/office/drawing/2014/main" id="{E452A000-C08E-4551-A08F-BD879B6D2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3696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1" name="Rectangle 571">
              <a:extLst>
                <a:ext uri="{FF2B5EF4-FFF2-40B4-BE49-F238E27FC236}">
                  <a16:creationId xmlns:a16="http://schemas.microsoft.com/office/drawing/2014/main" id="{A65AE23E-48D7-40F1-AD89-0E1CEC93F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696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2" name="Rectangle 572">
              <a:extLst>
                <a:ext uri="{FF2B5EF4-FFF2-40B4-BE49-F238E27FC236}">
                  <a16:creationId xmlns:a16="http://schemas.microsoft.com/office/drawing/2014/main" id="{CC84B1BF-16F9-41AA-A991-B1F29C67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369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3" name="Rectangle 573">
              <a:extLst>
                <a:ext uri="{FF2B5EF4-FFF2-40B4-BE49-F238E27FC236}">
                  <a16:creationId xmlns:a16="http://schemas.microsoft.com/office/drawing/2014/main" id="{5CB40013-F576-4285-962A-DD11704EC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3696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4" name="Rectangle 574">
              <a:extLst>
                <a:ext uri="{FF2B5EF4-FFF2-40B4-BE49-F238E27FC236}">
                  <a16:creationId xmlns:a16="http://schemas.microsoft.com/office/drawing/2014/main" id="{3E05D930-D2FA-4476-801D-076E40A1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696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5" name="Rectangle 575">
              <a:extLst>
                <a:ext uri="{FF2B5EF4-FFF2-40B4-BE49-F238E27FC236}">
                  <a16:creationId xmlns:a16="http://schemas.microsoft.com/office/drawing/2014/main" id="{030ECC38-2244-4F94-84BA-D669B5754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369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6" name="Rectangle 576">
              <a:extLst>
                <a:ext uri="{FF2B5EF4-FFF2-40B4-BE49-F238E27FC236}">
                  <a16:creationId xmlns:a16="http://schemas.microsoft.com/office/drawing/2014/main" id="{93EC7B43-ECAE-4022-BB6E-426CE3AF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" y="36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7" name="Rectangle 577">
              <a:extLst>
                <a:ext uri="{FF2B5EF4-FFF2-40B4-BE49-F238E27FC236}">
                  <a16:creationId xmlns:a16="http://schemas.microsoft.com/office/drawing/2014/main" id="{D84BFB0B-FED9-4455-A491-CC0331A7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367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8" name="Rectangle 578">
              <a:extLst>
                <a:ext uri="{FF2B5EF4-FFF2-40B4-BE49-F238E27FC236}">
                  <a16:creationId xmlns:a16="http://schemas.microsoft.com/office/drawing/2014/main" id="{FF3BB720-98BC-4891-9450-5A3E26DE6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36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19" name="Rectangle 579">
              <a:extLst>
                <a:ext uri="{FF2B5EF4-FFF2-40B4-BE49-F238E27FC236}">
                  <a16:creationId xmlns:a16="http://schemas.microsoft.com/office/drawing/2014/main" id="{14AC51ED-5591-40B4-B533-97DFB7CE8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7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0" name="Rectangle 580">
              <a:extLst>
                <a:ext uri="{FF2B5EF4-FFF2-40B4-BE49-F238E27FC236}">
                  <a16:creationId xmlns:a16="http://schemas.microsoft.com/office/drawing/2014/main" id="{F0FBFD3B-E3B6-4FBC-B66A-7969DFF37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67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1" name="Rectangle 581">
              <a:extLst>
                <a:ext uri="{FF2B5EF4-FFF2-40B4-BE49-F238E27FC236}">
                  <a16:creationId xmlns:a16="http://schemas.microsoft.com/office/drawing/2014/main" id="{F8723CBB-2474-4651-A8DA-806F639FD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6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2" name="Rectangle 582">
              <a:extLst>
                <a:ext uri="{FF2B5EF4-FFF2-40B4-BE49-F238E27FC236}">
                  <a16:creationId xmlns:a16="http://schemas.microsoft.com/office/drawing/2014/main" id="{E0120A4B-9CE7-4124-9796-5DC6A740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6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3" name="Rectangle 583">
              <a:extLst>
                <a:ext uri="{FF2B5EF4-FFF2-40B4-BE49-F238E27FC236}">
                  <a16:creationId xmlns:a16="http://schemas.microsoft.com/office/drawing/2014/main" id="{128956D1-1BAC-4260-A311-BA01B6026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3677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4" name="Rectangle 584">
              <a:extLst>
                <a:ext uri="{FF2B5EF4-FFF2-40B4-BE49-F238E27FC236}">
                  <a16:creationId xmlns:a16="http://schemas.microsoft.com/office/drawing/2014/main" id="{2BA9F364-7B0D-4229-BB04-1762393AE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3677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5" name="Rectangle 585">
              <a:extLst>
                <a:ext uri="{FF2B5EF4-FFF2-40B4-BE49-F238E27FC236}">
                  <a16:creationId xmlns:a16="http://schemas.microsoft.com/office/drawing/2014/main" id="{1E150061-B4A2-4BD3-B521-D63878C0B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367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4599" name="Footer Placeholder 14">
            <a:extLst>
              <a:ext uri="{FF2B5EF4-FFF2-40B4-BE49-F238E27FC236}">
                <a16:creationId xmlns:a16="http://schemas.microsoft.com/office/drawing/2014/main" id="{2FD7A050-C55F-4561-9927-DCFDEFBA9D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4600" name="Slide Number Placeholder 15">
            <a:extLst>
              <a:ext uri="{FF2B5EF4-FFF2-40B4-BE49-F238E27FC236}">
                <a16:creationId xmlns:a16="http://schemas.microsoft.com/office/drawing/2014/main" id="{5AA5958A-2DBD-47D5-A1E2-5C0ECF794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43C206-7630-4375-B48F-0D400430CC49}" type="slidenum">
              <a:rPr lang="en-US" altLang="en-US" smtClean="0">
                <a:solidFill>
                  <a:srgbClr val="045C75"/>
                </a:solidFill>
              </a:rPr>
              <a:pPr/>
              <a:t>4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-0.2283 0.07861 " pathEditMode="relative" ptsTypes="AA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-0.2283 0.07861 " pathEditMode="relative" ptsTypes="AA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83" grpId="0"/>
      <p:bldP spid="42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7C8A5C3D-F3F2-4353-B7DB-CEA41A4A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DB919232-412A-41C9-90F1-0D4B4351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632DAF39-3ADB-41BF-B44A-0FF4E3B31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WordArt 6">
            <a:extLst>
              <a:ext uri="{FF2B5EF4-FFF2-40B4-BE49-F238E27FC236}">
                <a16:creationId xmlns:a16="http://schemas.microsoft.com/office/drawing/2014/main" id="{7957B1DB-A346-43E5-9248-D816836BD2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C71CF4D3-BFA6-448A-8385-697A7C0AF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808163"/>
            <a:ext cx="831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TRANSLATORNO KRETANJE SA KONSTANTNIM UBRZANJEM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5607" name="Picture 8" descr="BD14868_">
            <a:extLst>
              <a:ext uri="{FF2B5EF4-FFF2-40B4-BE49-F238E27FC236}">
                <a16:creationId xmlns:a16="http://schemas.microsoft.com/office/drawing/2014/main" id="{2855D64F-3C90-48C3-8F14-EF63EE29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Group 487">
            <a:extLst>
              <a:ext uri="{FF2B5EF4-FFF2-40B4-BE49-F238E27FC236}">
                <a16:creationId xmlns:a16="http://schemas.microsoft.com/office/drawing/2014/main" id="{A184F40B-3837-47C2-9B60-6D02FA08B4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825" y="2738438"/>
            <a:ext cx="4124325" cy="3067050"/>
            <a:chOff x="1581" y="1166"/>
            <a:chExt cx="2598" cy="1932"/>
          </a:xfrm>
        </p:grpSpPr>
        <p:sp>
          <p:nvSpPr>
            <p:cNvPr id="25706" name="AutoShape 486">
              <a:extLst>
                <a:ext uri="{FF2B5EF4-FFF2-40B4-BE49-F238E27FC236}">
                  <a16:creationId xmlns:a16="http://schemas.microsoft.com/office/drawing/2014/main" id="{FDD0FF8B-4577-456A-8B3E-5430D28FCC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1" y="1226"/>
              <a:ext cx="259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Rectangle 488">
              <a:extLst>
                <a:ext uri="{FF2B5EF4-FFF2-40B4-BE49-F238E27FC236}">
                  <a16:creationId xmlns:a16="http://schemas.microsoft.com/office/drawing/2014/main" id="{86AA2658-3715-451D-8B6E-4B553254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3081"/>
              <a:ext cx="2574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8" name="Freeform 489">
              <a:extLst>
                <a:ext uri="{FF2B5EF4-FFF2-40B4-BE49-F238E27FC236}">
                  <a16:creationId xmlns:a16="http://schemas.microsoft.com/office/drawing/2014/main" id="{A61831E8-22B9-48E6-9EE8-E5BA74548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430"/>
              <a:ext cx="2576" cy="658"/>
            </a:xfrm>
            <a:custGeom>
              <a:avLst/>
              <a:gdLst>
                <a:gd name="T0" fmla="*/ 2574 w 2576"/>
                <a:gd name="T1" fmla="*/ 0 h 658"/>
                <a:gd name="T2" fmla="*/ 0 w 2576"/>
                <a:gd name="T3" fmla="*/ 651 h 658"/>
                <a:gd name="T4" fmla="*/ 1 w 2576"/>
                <a:gd name="T5" fmla="*/ 658 h 658"/>
                <a:gd name="T6" fmla="*/ 2576 w 2576"/>
                <a:gd name="T7" fmla="*/ 9 h 658"/>
                <a:gd name="T8" fmla="*/ 2574 w 2576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6"/>
                <a:gd name="T16" fmla="*/ 0 h 658"/>
                <a:gd name="T17" fmla="*/ 2576 w 2576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6" h="658">
                  <a:moveTo>
                    <a:pt x="2574" y="0"/>
                  </a:moveTo>
                  <a:lnTo>
                    <a:pt x="0" y="651"/>
                  </a:lnTo>
                  <a:lnTo>
                    <a:pt x="1" y="658"/>
                  </a:lnTo>
                  <a:lnTo>
                    <a:pt x="2576" y="9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490">
              <a:extLst>
                <a:ext uri="{FF2B5EF4-FFF2-40B4-BE49-F238E27FC236}">
                  <a16:creationId xmlns:a16="http://schemas.microsoft.com/office/drawing/2014/main" id="{BCCF439A-DBA9-4063-9D07-68F0C0AA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1255"/>
              <a:ext cx="288" cy="1098"/>
            </a:xfrm>
            <a:custGeom>
              <a:avLst/>
              <a:gdLst>
                <a:gd name="T0" fmla="*/ 282 w 288"/>
                <a:gd name="T1" fmla="*/ 1098 h 1098"/>
                <a:gd name="T2" fmla="*/ 286 w 288"/>
                <a:gd name="T3" fmla="*/ 1092 h 1098"/>
                <a:gd name="T4" fmla="*/ 8 w 288"/>
                <a:gd name="T5" fmla="*/ 0 h 1098"/>
                <a:gd name="T6" fmla="*/ 0 w 288"/>
                <a:gd name="T7" fmla="*/ 2 h 1098"/>
                <a:gd name="T8" fmla="*/ 276 w 288"/>
                <a:gd name="T9" fmla="*/ 1094 h 1098"/>
                <a:gd name="T10" fmla="*/ 282 w 288"/>
                <a:gd name="T11" fmla="*/ 1098 h 1098"/>
                <a:gd name="T12" fmla="*/ 282 w 288"/>
                <a:gd name="T13" fmla="*/ 1098 h 1098"/>
                <a:gd name="T14" fmla="*/ 288 w 288"/>
                <a:gd name="T15" fmla="*/ 1096 h 1098"/>
                <a:gd name="T16" fmla="*/ 286 w 288"/>
                <a:gd name="T17" fmla="*/ 1092 h 1098"/>
                <a:gd name="T18" fmla="*/ 282 w 288"/>
                <a:gd name="T19" fmla="*/ 1098 h 10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1098"/>
                <a:gd name="T32" fmla="*/ 288 w 288"/>
                <a:gd name="T33" fmla="*/ 1098 h 10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1098">
                  <a:moveTo>
                    <a:pt x="282" y="1098"/>
                  </a:moveTo>
                  <a:lnTo>
                    <a:pt x="286" y="1092"/>
                  </a:lnTo>
                  <a:lnTo>
                    <a:pt x="8" y="0"/>
                  </a:lnTo>
                  <a:lnTo>
                    <a:pt x="0" y="2"/>
                  </a:lnTo>
                  <a:lnTo>
                    <a:pt x="276" y="1094"/>
                  </a:lnTo>
                  <a:lnTo>
                    <a:pt x="282" y="1098"/>
                  </a:lnTo>
                  <a:lnTo>
                    <a:pt x="288" y="1096"/>
                  </a:lnTo>
                  <a:lnTo>
                    <a:pt x="286" y="1092"/>
                  </a:lnTo>
                  <a:lnTo>
                    <a:pt x="282" y="10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491">
              <a:extLst>
                <a:ext uri="{FF2B5EF4-FFF2-40B4-BE49-F238E27FC236}">
                  <a16:creationId xmlns:a16="http://schemas.microsoft.com/office/drawing/2014/main" id="{01D4EC3D-B4C5-4100-AF81-3858D34B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343"/>
              <a:ext cx="1566" cy="407"/>
            </a:xfrm>
            <a:custGeom>
              <a:avLst/>
              <a:gdLst>
                <a:gd name="T0" fmla="*/ 0 w 1566"/>
                <a:gd name="T1" fmla="*/ 404 h 407"/>
                <a:gd name="T2" fmla="*/ 6 w 1566"/>
                <a:gd name="T3" fmla="*/ 407 h 407"/>
                <a:gd name="T4" fmla="*/ 1566 w 1566"/>
                <a:gd name="T5" fmla="*/ 10 h 407"/>
                <a:gd name="T6" fmla="*/ 1564 w 1566"/>
                <a:gd name="T7" fmla="*/ 0 h 407"/>
                <a:gd name="T8" fmla="*/ 4 w 1566"/>
                <a:gd name="T9" fmla="*/ 398 h 407"/>
                <a:gd name="T10" fmla="*/ 0 w 1566"/>
                <a:gd name="T11" fmla="*/ 404 h 407"/>
                <a:gd name="T12" fmla="*/ 0 w 1566"/>
                <a:gd name="T13" fmla="*/ 404 h 407"/>
                <a:gd name="T14" fmla="*/ 0 w 1566"/>
                <a:gd name="T15" fmla="*/ 407 h 407"/>
                <a:gd name="T16" fmla="*/ 6 w 1566"/>
                <a:gd name="T17" fmla="*/ 407 h 407"/>
                <a:gd name="T18" fmla="*/ 0 w 1566"/>
                <a:gd name="T19" fmla="*/ 404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6"/>
                <a:gd name="T31" fmla="*/ 0 h 407"/>
                <a:gd name="T32" fmla="*/ 1566 w 1566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6" h="407">
                  <a:moveTo>
                    <a:pt x="0" y="404"/>
                  </a:moveTo>
                  <a:lnTo>
                    <a:pt x="6" y="407"/>
                  </a:lnTo>
                  <a:lnTo>
                    <a:pt x="1566" y="10"/>
                  </a:lnTo>
                  <a:lnTo>
                    <a:pt x="1564" y="0"/>
                  </a:lnTo>
                  <a:lnTo>
                    <a:pt x="4" y="398"/>
                  </a:lnTo>
                  <a:lnTo>
                    <a:pt x="0" y="404"/>
                  </a:lnTo>
                  <a:lnTo>
                    <a:pt x="0" y="407"/>
                  </a:lnTo>
                  <a:lnTo>
                    <a:pt x="6" y="407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492">
              <a:extLst>
                <a:ext uri="{FF2B5EF4-FFF2-40B4-BE49-F238E27FC236}">
                  <a16:creationId xmlns:a16="http://schemas.microsoft.com/office/drawing/2014/main" id="{D09C91B3-F291-478A-BE3A-5A443B1B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652"/>
              <a:ext cx="286" cy="1095"/>
            </a:xfrm>
            <a:custGeom>
              <a:avLst/>
              <a:gdLst>
                <a:gd name="T0" fmla="*/ 0 w 286"/>
                <a:gd name="T1" fmla="*/ 2 h 1095"/>
                <a:gd name="T2" fmla="*/ 278 w 286"/>
                <a:gd name="T3" fmla="*/ 1095 h 1095"/>
                <a:gd name="T4" fmla="*/ 286 w 286"/>
                <a:gd name="T5" fmla="*/ 1093 h 1095"/>
                <a:gd name="T6" fmla="*/ 10 w 286"/>
                <a:gd name="T7" fmla="*/ 0 h 1095"/>
                <a:gd name="T8" fmla="*/ 0 w 286"/>
                <a:gd name="T9" fmla="*/ 2 h 10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095"/>
                <a:gd name="T17" fmla="*/ 286 w 286"/>
                <a:gd name="T18" fmla="*/ 1095 h 10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095">
                  <a:moveTo>
                    <a:pt x="0" y="2"/>
                  </a:moveTo>
                  <a:lnTo>
                    <a:pt x="278" y="1095"/>
                  </a:lnTo>
                  <a:lnTo>
                    <a:pt x="286" y="109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493">
              <a:extLst>
                <a:ext uri="{FF2B5EF4-FFF2-40B4-BE49-F238E27FC236}">
                  <a16:creationId xmlns:a16="http://schemas.microsoft.com/office/drawing/2014/main" id="{2511D75F-ABE6-4B5B-A58B-BEF1B164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641"/>
              <a:ext cx="104" cy="102"/>
            </a:xfrm>
            <a:custGeom>
              <a:avLst/>
              <a:gdLst>
                <a:gd name="T0" fmla="*/ 104 w 104"/>
                <a:gd name="T1" fmla="*/ 102 h 102"/>
                <a:gd name="T2" fmla="*/ 104 w 104"/>
                <a:gd name="T3" fmla="*/ 102 h 102"/>
                <a:gd name="T4" fmla="*/ 104 w 104"/>
                <a:gd name="T5" fmla="*/ 90 h 102"/>
                <a:gd name="T6" fmla="*/ 102 w 104"/>
                <a:gd name="T7" fmla="*/ 81 h 102"/>
                <a:gd name="T8" fmla="*/ 100 w 104"/>
                <a:gd name="T9" fmla="*/ 71 h 102"/>
                <a:gd name="T10" fmla="*/ 96 w 104"/>
                <a:gd name="T11" fmla="*/ 61 h 102"/>
                <a:gd name="T12" fmla="*/ 87 w 104"/>
                <a:gd name="T13" fmla="*/ 44 h 102"/>
                <a:gd name="T14" fmla="*/ 73 w 104"/>
                <a:gd name="T15" fmla="*/ 29 h 102"/>
                <a:gd name="T16" fmla="*/ 58 w 104"/>
                <a:gd name="T17" fmla="*/ 17 h 102"/>
                <a:gd name="T18" fmla="*/ 41 w 104"/>
                <a:gd name="T19" fmla="*/ 8 h 102"/>
                <a:gd name="T20" fmla="*/ 31 w 104"/>
                <a:gd name="T21" fmla="*/ 4 h 102"/>
                <a:gd name="T22" fmla="*/ 21 w 104"/>
                <a:gd name="T23" fmla="*/ 2 h 102"/>
                <a:gd name="T24" fmla="*/ 12 w 104"/>
                <a:gd name="T25" fmla="*/ 0 h 102"/>
                <a:gd name="T26" fmla="*/ 0 w 104"/>
                <a:gd name="T27" fmla="*/ 0 h 102"/>
                <a:gd name="T28" fmla="*/ 0 w 104"/>
                <a:gd name="T29" fmla="*/ 10 h 102"/>
                <a:gd name="T30" fmla="*/ 10 w 104"/>
                <a:gd name="T31" fmla="*/ 10 h 102"/>
                <a:gd name="T32" fmla="*/ 20 w 104"/>
                <a:gd name="T33" fmla="*/ 12 h 102"/>
                <a:gd name="T34" fmla="*/ 29 w 104"/>
                <a:gd name="T35" fmla="*/ 13 h 102"/>
                <a:gd name="T36" fmla="*/ 37 w 104"/>
                <a:gd name="T37" fmla="*/ 17 h 102"/>
                <a:gd name="T38" fmla="*/ 54 w 104"/>
                <a:gd name="T39" fmla="*/ 25 h 102"/>
                <a:gd name="T40" fmla="*/ 68 w 104"/>
                <a:gd name="T41" fmla="*/ 37 h 102"/>
                <a:gd name="T42" fmla="*/ 79 w 104"/>
                <a:gd name="T43" fmla="*/ 50 h 102"/>
                <a:gd name="T44" fmla="*/ 87 w 104"/>
                <a:gd name="T45" fmla="*/ 65 h 102"/>
                <a:gd name="T46" fmla="*/ 91 w 104"/>
                <a:gd name="T47" fmla="*/ 75 h 102"/>
                <a:gd name="T48" fmla="*/ 92 w 104"/>
                <a:gd name="T49" fmla="*/ 83 h 102"/>
                <a:gd name="T50" fmla="*/ 94 w 104"/>
                <a:gd name="T51" fmla="*/ 92 h 102"/>
                <a:gd name="T52" fmla="*/ 94 w 104"/>
                <a:gd name="T53" fmla="*/ 102 h 102"/>
                <a:gd name="T54" fmla="*/ 94 w 104"/>
                <a:gd name="T55" fmla="*/ 102 h 102"/>
                <a:gd name="T56" fmla="*/ 104 w 104"/>
                <a:gd name="T57" fmla="*/ 102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02"/>
                <a:gd name="T89" fmla="*/ 104 w 104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02">
                  <a:moveTo>
                    <a:pt x="104" y="102"/>
                  </a:moveTo>
                  <a:lnTo>
                    <a:pt x="104" y="102"/>
                  </a:lnTo>
                  <a:lnTo>
                    <a:pt x="104" y="90"/>
                  </a:lnTo>
                  <a:lnTo>
                    <a:pt x="102" y="81"/>
                  </a:lnTo>
                  <a:lnTo>
                    <a:pt x="100" y="71"/>
                  </a:lnTo>
                  <a:lnTo>
                    <a:pt x="96" y="61"/>
                  </a:lnTo>
                  <a:lnTo>
                    <a:pt x="87" y="44"/>
                  </a:lnTo>
                  <a:lnTo>
                    <a:pt x="73" y="29"/>
                  </a:lnTo>
                  <a:lnTo>
                    <a:pt x="58" y="17"/>
                  </a:lnTo>
                  <a:lnTo>
                    <a:pt x="41" y="8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12"/>
                  </a:lnTo>
                  <a:lnTo>
                    <a:pt x="29" y="13"/>
                  </a:lnTo>
                  <a:lnTo>
                    <a:pt x="37" y="17"/>
                  </a:lnTo>
                  <a:lnTo>
                    <a:pt x="54" y="25"/>
                  </a:lnTo>
                  <a:lnTo>
                    <a:pt x="68" y="37"/>
                  </a:lnTo>
                  <a:lnTo>
                    <a:pt x="79" y="50"/>
                  </a:lnTo>
                  <a:lnTo>
                    <a:pt x="87" y="65"/>
                  </a:lnTo>
                  <a:lnTo>
                    <a:pt x="91" y="75"/>
                  </a:lnTo>
                  <a:lnTo>
                    <a:pt x="92" y="83"/>
                  </a:lnTo>
                  <a:lnTo>
                    <a:pt x="94" y="92"/>
                  </a:lnTo>
                  <a:lnTo>
                    <a:pt x="94" y="102"/>
                  </a:lnTo>
                  <a:lnTo>
                    <a:pt x="104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494">
              <a:extLst>
                <a:ext uri="{FF2B5EF4-FFF2-40B4-BE49-F238E27FC236}">
                  <a16:creationId xmlns:a16="http://schemas.microsoft.com/office/drawing/2014/main" id="{0AFF7D92-30A9-4E43-BB51-3EE11091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743"/>
              <a:ext cx="104" cy="100"/>
            </a:xfrm>
            <a:custGeom>
              <a:avLst/>
              <a:gdLst>
                <a:gd name="T0" fmla="*/ 0 w 104"/>
                <a:gd name="T1" fmla="*/ 100 h 100"/>
                <a:gd name="T2" fmla="*/ 0 w 104"/>
                <a:gd name="T3" fmla="*/ 100 h 100"/>
                <a:gd name="T4" fmla="*/ 12 w 104"/>
                <a:gd name="T5" fmla="*/ 100 h 100"/>
                <a:gd name="T6" fmla="*/ 21 w 104"/>
                <a:gd name="T7" fmla="*/ 98 h 100"/>
                <a:gd name="T8" fmla="*/ 31 w 104"/>
                <a:gd name="T9" fmla="*/ 96 h 100"/>
                <a:gd name="T10" fmla="*/ 41 w 104"/>
                <a:gd name="T11" fmla="*/ 92 h 100"/>
                <a:gd name="T12" fmla="*/ 58 w 104"/>
                <a:gd name="T13" fmla="*/ 82 h 100"/>
                <a:gd name="T14" fmla="*/ 73 w 104"/>
                <a:gd name="T15" fmla="*/ 71 h 100"/>
                <a:gd name="T16" fmla="*/ 87 w 104"/>
                <a:gd name="T17" fmla="*/ 55 h 100"/>
                <a:gd name="T18" fmla="*/ 96 w 104"/>
                <a:gd name="T19" fmla="*/ 38 h 100"/>
                <a:gd name="T20" fmla="*/ 100 w 104"/>
                <a:gd name="T21" fmla="*/ 29 h 100"/>
                <a:gd name="T22" fmla="*/ 102 w 104"/>
                <a:gd name="T23" fmla="*/ 19 h 100"/>
                <a:gd name="T24" fmla="*/ 104 w 104"/>
                <a:gd name="T25" fmla="*/ 9 h 100"/>
                <a:gd name="T26" fmla="*/ 104 w 104"/>
                <a:gd name="T27" fmla="*/ 0 h 100"/>
                <a:gd name="T28" fmla="*/ 94 w 104"/>
                <a:gd name="T29" fmla="*/ 0 h 100"/>
                <a:gd name="T30" fmla="*/ 94 w 104"/>
                <a:gd name="T31" fmla="*/ 9 h 100"/>
                <a:gd name="T32" fmla="*/ 92 w 104"/>
                <a:gd name="T33" fmla="*/ 17 h 100"/>
                <a:gd name="T34" fmla="*/ 91 w 104"/>
                <a:gd name="T35" fmla="*/ 27 h 100"/>
                <a:gd name="T36" fmla="*/ 87 w 104"/>
                <a:gd name="T37" fmla="*/ 34 h 100"/>
                <a:gd name="T38" fmla="*/ 79 w 104"/>
                <a:gd name="T39" fmla="*/ 52 h 100"/>
                <a:gd name="T40" fmla="*/ 68 w 104"/>
                <a:gd name="T41" fmla="*/ 65 h 100"/>
                <a:gd name="T42" fmla="*/ 54 w 104"/>
                <a:gd name="T43" fmla="*/ 77 h 100"/>
                <a:gd name="T44" fmla="*/ 37 w 104"/>
                <a:gd name="T45" fmla="*/ 84 h 100"/>
                <a:gd name="T46" fmla="*/ 29 w 104"/>
                <a:gd name="T47" fmla="*/ 88 h 100"/>
                <a:gd name="T48" fmla="*/ 20 w 104"/>
                <a:gd name="T49" fmla="*/ 90 h 100"/>
                <a:gd name="T50" fmla="*/ 10 w 104"/>
                <a:gd name="T51" fmla="*/ 92 h 100"/>
                <a:gd name="T52" fmla="*/ 0 w 104"/>
                <a:gd name="T53" fmla="*/ 92 h 100"/>
                <a:gd name="T54" fmla="*/ 0 w 104"/>
                <a:gd name="T55" fmla="*/ 92 h 100"/>
                <a:gd name="T56" fmla="*/ 0 w 104"/>
                <a:gd name="T57" fmla="*/ 10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00"/>
                <a:gd name="T89" fmla="*/ 104 w 104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00">
                  <a:moveTo>
                    <a:pt x="0" y="100"/>
                  </a:moveTo>
                  <a:lnTo>
                    <a:pt x="0" y="100"/>
                  </a:lnTo>
                  <a:lnTo>
                    <a:pt x="12" y="100"/>
                  </a:lnTo>
                  <a:lnTo>
                    <a:pt x="21" y="98"/>
                  </a:lnTo>
                  <a:lnTo>
                    <a:pt x="31" y="96"/>
                  </a:lnTo>
                  <a:lnTo>
                    <a:pt x="41" y="92"/>
                  </a:lnTo>
                  <a:lnTo>
                    <a:pt x="58" y="82"/>
                  </a:lnTo>
                  <a:lnTo>
                    <a:pt x="73" y="71"/>
                  </a:lnTo>
                  <a:lnTo>
                    <a:pt x="87" y="55"/>
                  </a:lnTo>
                  <a:lnTo>
                    <a:pt x="96" y="38"/>
                  </a:lnTo>
                  <a:lnTo>
                    <a:pt x="100" y="29"/>
                  </a:lnTo>
                  <a:lnTo>
                    <a:pt x="102" y="19"/>
                  </a:lnTo>
                  <a:lnTo>
                    <a:pt x="104" y="9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94" y="9"/>
                  </a:lnTo>
                  <a:lnTo>
                    <a:pt x="92" y="17"/>
                  </a:lnTo>
                  <a:lnTo>
                    <a:pt x="91" y="27"/>
                  </a:lnTo>
                  <a:lnTo>
                    <a:pt x="87" y="34"/>
                  </a:lnTo>
                  <a:lnTo>
                    <a:pt x="79" y="52"/>
                  </a:lnTo>
                  <a:lnTo>
                    <a:pt x="68" y="65"/>
                  </a:lnTo>
                  <a:lnTo>
                    <a:pt x="54" y="77"/>
                  </a:lnTo>
                  <a:lnTo>
                    <a:pt x="37" y="84"/>
                  </a:lnTo>
                  <a:lnTo>
                    <a:pt x="29" y="88"/>
                  </a:lnTo>
                  <a:lnTo>
                    <a:pt x="20" y="90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495">
              <a:extLst>
                <a:ext uri="{FF2B5EF4-FFF2-40B4-BE49-F238E27FC236}">
                  <a16:creationId xmlns:a16="http://schemas.microsoft.com/office/drawing/2014/main" id="{3C1BE945-93A8-4E0D-8B16-E2FCD3043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743"/>
              <a:ext cx="101" cy="100"/>
            </a:xfrm>
            <a:custGeom>
              <a:avLst/>
              <a:gdLst>
                <a:gd name="T0" fmla="*/ 0 w 101"/>
                <a:gd name="T1" fmla="*/ 0 h 100"/>
                <a:gd name="T2" fmla="*/ 0 w 101"/>
                <a:gd name="T3" fmla="*/ 0 h 100"/>
                <a:gd name="T4" fmla="*/ 0 w 101"/>
                <a:gd name="T5" fmla="*/ 9 h 100"/>
                <a:gd name="T6" fmla="*/ 2 w 101"/>
                <a:gd name="T7" fmla="*/ 19 h 100"/>
                <a:gd name="T8" fmla="*/ 3 w 101"/>
                <a:gd name="T9" fmla="*/ 29 h 100"/>
                <a:gd name="T10" fmla="*/ 7 w 101"/>
                <a:gd name="T11" fmla="*/ 38 h 100"/>
                <a:gd name="T12" fmla="*/ 17 w 101"/>
                <a:gd name="T13" fmla="*/ 55 h 100"/>
                <a:gd name="T14" fmla="*/ 28 w 101"/>
                <a:gd name="T15" fmla="*/ 71 h 100"/>
                <a:gd name="T16" fmla="*/ 44 w 101"/>
                <a:gd name="T17" fmla="*/ 82 h 100"/>
                <a:gd name="T18" fmla="*/ 61 w 101"/>
                <a:gd name="T19" fmla="*/ 92 h 100"/>
                <a:gd name="T20" fmla="*/ 71 w 101"/>
                <a:gd name="T21" fmla="*/ 96 h 100"/>
                <a:gd name="T22" fmla="*/ 82 w 101"/>
                <a:gd name="T23" fmla="*/ 98 h 100"/>
                <a:gd name="T24" fmla="*/ 92 w 101"/>
                <a:gd name="T25" fmla="*/ 100 h 100"/>
                <a:gd name="T26" fmla="*/ 101 w 101"/>
                <a:gd name="T27" fmla="*/ 100 h 100"/>
                <a:gd name="T28" fmla="*/ 101 w 101"/>
                <a:gd name="T29" fmla="*/ 92 h 100"/>
                <a:gd name="T30" fmla="*/ 92 w 101"/>
                <a:gd name="T31" fmla="*/ 92 h 100"/>
                <a:gd name="T32" fmla="*/ 82 w 101"/>
                <a:gd name="T33" fmla="*/ 90 h 100"/>
                <a:gd name="T34" fmla="*/ 74 w 101"/>
                <a:gd name="T35" fmla="*/ 88 h 100"/>
                <a:gd name="T36" fmla="*/ 65 w 101"/>
                <a:gd name="T37" fmla="*/ 84 h 100"/>
                <a:gd name="T38" fmla="*/ 50 w 101"/>
                <a:gd name="T39" fmla="*/ 77 h 100"/>
                <a:gd name="T40" fmla="*/ 36 w 101"/>
                <a:gd name="T41" fmla="*/ 65 h 100"/>
                <a:gd name="T42" fmla="*/ 25 w 101"/>
                <a:gd name="T43" fmla="*/ 52 h 100"/>
                <a:gd name="T44" fmla="*/ 15 w 101"/>
                <a:gd name="T45" fmla="*/ 34 h 100"/>
                <a:gd name="T46" fmla="*/ 13 w 101"/>
                <a:gd name="T47" fmla="*/ 27 h 100"/>
                <a:gd name="T48" fmla="*/ 9 w 101"/>
                <a:gd name="T49" fmla="*/ 17 h 100"/>
                <a:gd name="T50" fmla="*/ 9 w 101"/>
                <a:gd name="T51" fmla="*/ 9 h 100"/>
                <a:gd name="T52" fmla="*/ 7 w 101"/>
                <a:gd name="T53" fmla="*/ 0 h 100"/>
                <a:gd name="T54" fmla="*/ 7 w 101"/>
                <a:gd name="T55" fmla="*/ 0 h 100"/>
                <a:gd name="T56" fmla="*/ 0 w 101"/>
                <a:gd name="T57" fmla="*/ 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100"/>
                <a:gd name="T89" fmla="*/ 101 w 101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100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" y="19"/>
                  </a:lnTo>
                  <a:lnTo>
                    <a:pt x="3" y="29"/>
                  </a:lnTo>
                  <a:lnTo>
                    <a:pt x="7" y="38"/>
                  </a:lnTo>
                  <a:lnTo>
                    <a:pt x="17" y="55"/>
                  </a:lnTo>
                  <a:lnTo>
                    <a:pt x="28" y="71"/>
                  </a:lnTo>
                  <a:lnTo>
                    <a:pt x="44" y="82"/>
                  </a:lnTo>
                  <a:lnTo>
                    <a:pt x="61" y="92"/>
                  </a:lnTo>
                  <a:lnTo>
                    <a:pt x="71" y="96"/>
                  </a:lnTo>
                  <a:lnTo>
                    <a:pt x="82" y="98"/>
                  </a:lnTo>
                  <a:lnTo>
                    <a:pt x="92" y="100"/>
                  </a:lnTo>
                  <a:lnTo>
                    <a:pt x="101" y="100"/>
                  </a:lnTo>
                  <a:lnTo>
                    <a:pt x="101" y="92"/>
                  </a:lnTo>
                  <a:lnTo>
                    <a:pt x="92" y="92"/>
                  </a:lnTo>
                  <a:lnTo>
                    <a:pt x="82" y="90"/>
                  </a:lnTo>
                  <a:lnTo>
                    <a:pt x="74" y="88"/>
                  </a:lnTo>
                  <a:lnTo>
                    <a:pt x="65" y="84"/>
                  </a:lnTo>
                  <a:lnTo>
                    <a:pt x="50" y="77"/>
                  </a:lnTo>
                  <a:lnTo>
                    <a:pt x="36" y="65"/>
                  </a:lnTo>
                  <a:lnTo>
                    <a:pt x="25" y="52"/>
                  </a:lnTo>
                  <a:lnTo>
                    <a:pt x="15" y="34"/>
                  </a:lnTo>
                  <a:lnTo>
                    <a:pt x="13" y="2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496">
              <a:extLst>
                <a:ext uri="{FF2B5EF4-FFF2-40B4-BE49-F238E27FC236}">
                  <a16:creationId xmlns:a16="http://schemas.microsoft.com/office/drawing/2014/main" id="{75430B45-E26E-4EE6-BCA4-03CB99AB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641"/>
              <a:ext cx="101" cy="102"/>
            </a:xfrm>
            <a:custGeom>
              <a:avLst/>
              <a:gdLst>
                <a:gd name="T0" fmla="*/ 101 w 101"/>
                <a:gd name="T1" fmla="*/ 0 h 102"/>
                <a:gd name="T2" fmla="*/ 101 w 101"/>
                <a:gd name="T3" fmla="*/ 0 h 102"/>
                <a:gd name="T4" fmla="*/ 92 w 101"/>
                <a:gd name="T5" fmla="*/ 0 h 102"/>
                <a:gd name="T6" fmla="*/ 82 w 101"/>
                <a:gd name="T7" fmla="*/ 2 h 102"/>
                <a:gd name="T8" fmla="*/ 71 w 101"/>
                <a:gd name="T9" fmla="*/ 4 h 102"/>
                <a:gd name="T10" fmla="*/ 61 w 101"/>
                <a:gd name="T11" fmla="*/ 8 h 102"/>
                <a:gd name="T12" fmla="*/ 44 w 101"/>
                <a:gd name="T13" fmla="*/ 17 h 102"/>
                <a:gd name="T14" fmla="*/ 28 w 101"/>
                <a:gd name="T15" fmla="*/ 29 h 102"/>
                <a:gd name="T16" fmla="*/ 17 w 101"/>
                <a:gd name="T17" fmla="*/ 44 h 102"/>
                <a:gd name="T18" fmla="*/ 7 w 101"/>
                <a:gd name="T19" fmla="*/ 61 h 102"/>
                <a:gd name="T20" fmla="*/ 3 w 101"/>
                <a:gd name="T21" fmla="*/ 71 h 102"/>
                <a:gd name="T22" fmla="*/ 2 w 101"/>
                <a:gd name="T23" fmla="*/ 81 h 102"/>
                <a:gd name="T24" fmla="*/ 0 w 101"/>
                <a:gd name="T25" fmla="*/ 90 h 102"/>
                <a:gd name="T26" fmla="*/ 0 w 101"/>
                <a:gd name="T27" fmla="*/ 102 h 102"/>
                <a:gd name="T28" fmla="*/ 7 w 101"/>
                <a:gd name="T29" fmla="*/ 102 h 102"/>
                <a:gd name="T30" fmla="*/ 9 w 101"/>
                <a:gd name="T31" fmla="*/ 92 h 102"/>
                <a:gd name="T32" fmla="*/ 9 w 101"/>
                <a:gd name="T33" fmla="*/ 83 h 102"/>
                <a:gd name="T34" fmla="*/ 13 w 101"/>
                <a:gd name="T35" fmla="*/ 75 h 102"/>
                <a:gd name="T36" fmla="*/ 15 w 101"/>
                <a:gd name="T37" fmla="*/ 65 h 102"/>
                <a:gd name="T38" fmla="*/ 25 w 101"/>
                <a:gd name="T39" fmla="*/ 50 h 102"/>
                <a:gd name="T40" fmla="*/ 36 w 101"/>
                <a:gd name="T41" fmla="*/ 37 h 102"/>
                <a:gd name="T42" fmla="*/ 50 w 101"/>
                <a:gd name="T43" fmla="*/ 25 h 102"/>
                <a:gd name="T44" fmla="*/ 65 w 101"/>
                <a:gd name="T45" fmla="*/ 17 h 102"/>
                <a:gd name="T46" fmla="*/ 74 w 101"/>
                <a:gd name="T47" fmla="*/ 13 h 102"/>
                <a:gd name="T48" fmla="*/ 82 w 101"/>
                <a:gd name="T49" fmla="*/ 12 h 102"/>
                <a:gd name="T50" fmla="*/ 92 w 101"/>
                <a:gd name="T51" fmla="*/ 10 h 102"/>
                <a:gd name="T52" fmla="*/ 101 w 101"/>
                <a:gd name="T53" fmla="*/ 10 h 102"/>
                <a:gd name="T54" fmla="*/ 101 w 101"/>
                <a:gd name="T55" fmla="*/ 10 h 102"/>
                <a:gd name="T56" fmla="*/ 101 w 101"/>
                <a:gd name="T57" fmla="*/ 0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102"/>
                <a:gd name="T89" fmla="*/ 101 w 101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102">
                  <a:moveTo>
                    <a:pt x="101" y="0"/>
                  </a:moveTo>
                  <a:lnTo>
                    <a:pt x="101" y="0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1" y="4"/>
                  </a:lnTo>
                  <a:lnTo>
                    <a:pt x="61" y="8"/>
                  </a:lnTo>
                  <a:lnTo>
                    <a:pt x="44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7" y="102"/>
                  </a:lnTo>
                  <a:lnTo>
                    <a:pt x="9" y="92"/>
                  </a:lnTo>
                  <a:lnTo>
                    <a:pt x="9" y="83"/>
                  </a:lnTo>
                  <a:lnTo>
                    <a:pt x="13" y="75"/>
                  </a:lnTo>
                  <a:lnTo>
                    <a:pt x="15" y="65"/>
                  </a:lnTo>
                  <a:lnTo>
                    <a:pt x="25" y="50"/>
                  </a:lnTo>
                  <a:lnTo>
                    <a:pt x="36" y="37"/>
                  </a:lnTo>
                  <a:lnTo>
                    <a:pt x="50" y="25"/>
                  </a:lnTo>
                  <a:lnTo>
                    <a:pt x="65" y="17"/>
                  </a:lnTo>
                  <a:lnTo>
                    <a:pt x="74" y="13"/>
                  </a:lnTo>
                  <a:lnTo>
                    <a:pt x="82" y="12"/>
                  </a:lnTo>
                  <a:lnTo>
                    <a:pt x="92" y="10"/>
                  </a:lnTo>
                  <a:lnTo>
                    <a:pt x="101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497">
              <a:extLst>
                <a:ext uri="{FF2B5EF4-FFF2-40B4-BE49-F238E27FC236}">
                  <a16:creationId xmlns:a16="http://schemas.microsoft.com/office/drawing/2014/main" id="{AB6D65D1-DEB6-4B78-B165-E8784DD8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445"/>
              <a:ext cx="102" cy="100"/>
            </a:xfrm>
            <a:custGeom>
              <a:avLst/>
              <a:gdLst>
                <a:gd name="T0" fmla="*/ 102 w 102"/>
                <a:gd name="T1" fmla="*/ 100 h 100"/>
                <a:gd name="T2" fmla="*/ 102 w 102"/>
                <a:gd name="T3" fmla="*/ 100 h 100"/>
                <a:gd name="T4" fmla="*/ 102 w 102"/>
                <a:gd name="T5" fmla="*/ 90 h 100"/>
                <a:gd name="T6" fmla="*/ 100 w 102"/>
                <a:gd name="T7" fmla="*/ 81 h 100"/>
                <a:gd name="T8" fmla="*/ 98 w 102"/>
                <a:gd name="T9" fmla="*/ 71 h 100"/>
                <a:gd name="T10" fmla="*/ 94 w 102"/>
                <a:gd name="T11" fmla="*/ 62 h 100"/>
                <a:gd name="T12" fmla="*/ 85 w 102"/>
                <a:gd name="T13" fmla="*/ 44 h 100"/>
                <a:gd name="T14" fmla="*/ 73 w 102"/>
                <a:gd name="T15" fmla="*/ 29 h 100"/>
                <a:gd name="T16" fmla="*/ 58 w 102"/>
                <a:gd name="T17" fmla="*/ 17 h 100"/>
                <a:gd name="T18" fmla="*/ 41 w 102"/>
                <a:gd name="T19" fmla="*/ 8 h 100"/>
                <a:gd name="T20" fmla="*/ 31 w 102"/>
                <a:gd name="T21" fmla="*/ 4 h 100"/>
                <a:gd name="T22" fmla="*/ 20 w 102"/>
                <a:gd name="T23" fmla="*/ 2 h 100"/>
                <a:gd name="T24" fmla="*/ 10 w 102"/>
                <a:gd name="T25" fmla="*/ 0 h 100"/>
                <a:gd name="T26" fmla="*/ 0 w 102"/>
                <a:gd name="T27" fmla="*/ 0 h 100"/>
                <a:gd name="T28" fmla="*/ 0 w 102"/>
                <a:gd name="T29" fmla="*/ 8 h 100"/>
                <a:gd name="T30" fmla="*/ 10 w 102"/>
                <a:gd name="T31" fmla="*/ 10 h 100"/>
                <a:gd name="T32" fmla="*/ 20 w 102"/>
                <a:gd name="T33" fmla="*/ 10 h 100"/>
                <a:gd name="T34" fmla="*/ 27 w 102"/>
                <a:gd name="T35" fmla="*/ 12 h 100"/>
                <a:gd name="T36" fmla="*/ 37 w 102"/>
                <a:gd name="T37" fmla="*/ 16 h 100"/>
                <a:gd name="T38" fmla="*/ 52 w 102"/>
                <a:gd name="T39" fmla="*/ 23 h 100"/>
                <a:gd name="T40" fmla="*/ 66 w 102"/>
                <a:gd name="T41" fmla="*/ 35 h 100"/>
                <a:gd name="T42" fmla="*/ 77 w 102"/>
                <a:gd name="T43" fmla="*/ 48 h 100"/>
                <a:gd name="T44" fmla="*/ 87 w 102"/>
                <a:gd name="T45" fmla="*/ 65 h 100"/>
                <a:gd name="T46" fmla="*/ 89 w 102"/>
                <a:gd name="T47" fmla="*/ 73 h 100"/>
                <a:gd name="T48" fmla="*/ 92 w 102"/>
                <a:gd name="T49" fmla="*/ 83 h 100"/>
                <a:gd name="T50" fmla="*/ 92 w 102"/>
                <a:gd name="T51" fmla="*/ 90 h 100"/>
                <a:gd name="T52" fmla="*/ 94 w 102"/>
                <a:gd name="T53" fmla="*/ 100 h 100"/>
                <a:gd name="T54" fmla="*/ 94 w 102"/>
                <a:gd name="T55" fmla="*/ 100 h 100"/>
                <a:gd name="T56" fmla="*/ 102 w 102"/>
                <a:gd name="T57" fmla="*/ 10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0"/>
                <a:gd name="T89" fmla="*/ 102 w 102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0">
                  <a:moveTo>
                    <a:pt x="102" y="100"/>
                  </a:moveTo>
                  <a:lnTo>
                    <a:pt x="102" y="100"/>
                  </a:lnTo>
                  <a:lnTo>
                    <a:pt x="102" y="90"/>
                  </a:lnTo>
                  <a:lnTo>
                    <a:pt x="100" y="81"/>
                  </a:lnTo>
                  <a:lnTo>
                    <a:pt x="98" y="71"/>
                  </a:lnTo>
                  <a:lnTo>
                    <a:pt x="94" y="62"/>
                  </a:lnTo>
                  <a:lnTo>
                    <a:pt x="85" y="44"/>
                  </a:lnTo>
                  <a:lnTo>
                    <a:pt x="73" y="29"/>
                  </a:lnTo>
                  <a:lnTo>
                    <a:pt x="58" y="17"/>
                  </a:lnTo>
                  <a:lnTo>
                    <a:pt x="41" y="8"/>
                  </a:lnTo>
                  <a:lnTo>
                    <a:pt x="31" y="4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7" y="12"/>
                  </a:lnTo>
                  <a:lnTo>
                    <a:pt x="37" y="16"/>
                  </a:lnTo>
                  <a:lnTo>
                    <a:pt x="52" y="23"/>
                  </a:lnTo>
                  <a:lnTo>
                    <a:pt x="66" y="35"/>
                  </a:lnTo>
                  <a:lnTo>
                    <a:pt x="77" y="48"/>
                  </a:lnTo>
                  <a:lnTo>
                    <a:pt x="87" y="65"/>
                  </a:lnTo>
                  <a:lnTo>
                    <a:pt x="89" y="73"/>
                  </a:lnTo>
                  <a:lnTo>
                    <a:pt x="92" y="83"/>
                  </a:lnTo>
                  <a:lnTo>
                    <a:pt x="92" y="90"/>
                  </a:lnTo>
                  <a:lnTo>
                    <a:pt x="94" y="100"/>
                  </a:lnTo>
                  <a:lnTo>
                    <a:pt x="102" y="1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498">
              <a:extLst>
                <a:ext uri="{FF2B5EF4-FFF2-40B4-BE49-F238E27FC236}">
                  <a16:creationId xmlns:a16="http://schemas.microsoft.com/office/drawing/2014/main" id="{15079ED0-8479-452E-8D2C-417946F3C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545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10 w 102"/>
                <a:gd name="T5" fmla="*/ 102 h 102"/>
                <a:gd name="T6" fmla="*/ 20 w 102"/>
                <a:gd name="T7" fmla="*/ 100 h 102"/>
                <a:gd name="T8" fmla="*/ 31 w 102"/>
                <a:gd name="T9" fmla="*/ 98 h 102"/>
                <a:gd name="T10" fmla="*/ 41 w 102"/>
                <a:gd name="T11" fmla="*/ 94 h 102"/>
                <a:gd name="T12" fmla="*/ 58 w 102"/>
                <a:gd name="T13" fmla="*/ 85 h 102"/>
                <a:gd name="T14" fmla="*/ 73 w 102"/>
                <a:gd name="T15" fmla="*/ 73 h 102"/>
                <a:gd name="T16" fmla="*/ 85 w 102"/>
                <a:gd name="T17" fmla="*/ 58 h 102"/>
                <a:gd name="T18" fmla="*/ 94 w 102"/>
                <a:gd name="T19" fmla="*/ 40 h 102"/>
                <a:gd name="T20" fmla="*/ 98 w 102"/>
                <a:gd name="T21" fmla="*/ 31 h 102"/>
                <a:gd name="T22" fmla="*/ 100 w 102"/>
                <a:gd name="T23" fmla="*/ 21 h 102"/>
                <a:gd name="T24" fmla="*/ 102 w 102"/>
                <a:gd name="T25" fmla="*/ 12 h 102"/>
                <a:gd name="T26" fmla="*/ 102 w 102"/>
                <a:gd name="T27" fmla="*/ 0 h 102"/>
                <a:gd name="T28" fmla="*/ 94 w 102"/>
                <a:gd name="T29" fmla="*/ 0 h 102"/>
                <a:gd name="T30" fmla="*/ 92 w 102"/>
                <a:gd name="T31" fmla="*/ 10 h 102"/>
                <a:gd name="T32" fmla="*/ 92 w 102"/>
                <a:gd name="T33" fmla="*/ 19 h 102"/>
                <a:gd name="T34" fmla="*/ 89 w 102"/>
                <a:gd name="T35" fmla="*/ 29 h 102"/>
                <a:gd name="T36" fmla="*/ 87 w 102"/>
                <a:gd name="T37" fmla="*/ 37 h 102"/>
                <a:gd name="T38" fmla="*/ 77 w 102"/>
                <a:gd name="T39" fmla="*/ 52 h 102"/>
                <a:gd name="T40" fmla="*/ 66 w 102"/>
                <a:gd name="T41" fmla="*/ 65 h 102"/>
                <a:gd name="T42" fmla="*/ 52 w 102"/>
                <a:gd name="T43" fmla="*/ 77 h 102"/>
                <a:gd name="T44" fmla="*/ 37 w 102"/>
                <a:gd name="T45" fmla="*/ 86 h 102"/>
                <a:gd name="T46" fmla="*/ 27 w 102"/>
                <a:gd name="T47" fmla="*/ 88 h 102"/>
                <a:gd name="T48" fmla="*/ 20 w 102"/>
                <a:gd name="T49" fmla="*/ 90 h 102"/>
                <a:gd name="T50" fmla="*/ 10 w 102"/>
                <a:gd name="T51" fmla="*/ 92 h 102"/>
                <a:gd name="T52" fmla="*/ 0 w 102"/>
                <a:gd name="T53" fmla="*/ 92 h 102"/>
                <a:gd name="T54" fmla="*/ 0 w 102"/>
                <a:gd name="T55" fmla="*/ 92 h 102"/>
                <a:gd name="T56" fmla="*/ 0 w 102"/>
                <a:gd name="T57" fmla="*/ 102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102"/>
                <a:gd name="T89" fmla="*/ 102 w 102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10" y="102"/>
                  </a:lnTo>
                  <a:lnTo>
                    <a:pt x="20" y="100"/>
                  </a:lnTo>
                  <a:lnTo>
                    <a:pt x="31" y="98"/>
                  </a:lnTo>
                  <a:lnTo>
                    <a:pt x="41" y="94"/>
                  </a:lnTo>
                  <a:lnTo>
                    <a:pt x="58" y="85"/>
                  </a:lnTo>
                  <a:lnTo>
                    <a:pt x="73" y="73"/>
                  </a:lnTo>
                  <a:lnTo>
                    <a:pt x="85" y="58"/>
                  </a:lnTo>
                  <a:lnTo>
                    <a:pt x="94" y="40"/>
                  </a:lnTo>
                  <a:lnTo>
                    <a:pt x="98" y="31"/>
                  </a:lnTo>
                  <a:lnTo>
                    <a:pt x="100" y="21"/>
                  </a:lnTo>
                  <a:lnTo>
                    <a:pt x="102" y="12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2" y="10"/>
                  </a:lnTo>
                  <a:lnTo>
                    <a:pt x="92" y="19"/>
                  </a:lnTo>
                  <a:lnTo>
                    <a:pt x="89" y="29"/>
                  </a:lnTo>
                  <a:lnTo>
                    <a:pt x="87" y="37"/>
                  </a:lnTo>
                  <a:lnTo>
                    <a:pt x="77" y="52"/>
                  </a:lnTo>
                  <a:lnTo>
                    <a:pt x="66" y="65"/>
                  </a:lnTo>
                  <a:lnTo>
                    <a:pt x="52" y="77"/>
                  </a:lnTo>
                  <a:lnTo>
                    <a:pt x="37" y="86"/>
                  </a:lnTo>
                  <a:lnTo>
                    <a:pt x="27" y="88"/>
                  </a:lnTo>
                  <a:lnTo>
                    <a:pt x="20" y="90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499">
              <a:extLst>
                <a:ext uri="{FF2B5EF4-FFF2-40B4-BE49-F238E27FC236}">
                  <a16:creationId xmlns:a16="http://schemas.microsoft.com/office/drawing/2014/main" id="{94C85C84-7AE8-49C8-89AB-45A66CF95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545"/>
              <a:ext cx="103" cy="102"/>
            </a:xfrm>
            <a:custGeom>
              <a:avLst/>
              <a:gdLst>
                <a:gd name="T0" fmla="*/ 0 w 103"/>
                <a:gd name="T1" fmla="*/ 0 h 102"/>
                <a:gd name="T2" fmla="*/ 0 w 103"/>
                <a:gd name="T3" fmla="*/ 0 h 102"/>
                <a:gd name="T4" fmla="*/ 0 w 103"/>
                <a:gd name="T5" fmla="*/ 12 h 102"/>
                <a:gd name="T6" fmla="*/ 2 w 103"/>
                <a:gd name="T7" fmla="*/ 21 h 102"/>
                <a:gd name="T8" fmla="*/ 4 w 103"/>
                <a:gd name="T9" fmla="*/ 31 h 102"/>
                <a:gd name="T10" fmla="*/ 7 w 103"/>
                <a:gd name="T11" fmla="*/ 40 h 102"/>
                <a:gd name="T12" fmla="*/ 17 w 103"/>
                <a:gd name="T13" fmla="*/ 58 h 102"/>
                <a:gd name="T14" fmla="*/ 30 w 103"/>
                <a:gd name="T15" fmla="*/ 73 h 102"/>
                <a:gd name="T16" fmla="*/ 46 w 103"/>
                <a:gd name="T17" fmla="*/ 85 h 102"/>
                <a:gd name="T18" fmla="*/ 63 w 103"/>
                <a:gd name="T19" fmla="*/ 94 h 102"/>
                <a:gd name="T20" fmla="*/ 73 w 103"/>
                <a:gd name="T21" fmla="*/ 98 h 102"/>
                <a:gd name="T22" fmla="*/ 82 w 103"/>
                <a:gd name="T23" fmla="*/ 100 h 102"/>
                <a:gd name="T24" fmla="*/ 92 w 103"/>
                <a:gd name="T25" fmla="*/ 102 h 102"/>
                <a:gd name="T26" fmla="*/ 103 w 103"/>
                <a:gd name="T27" fmla="*/ 102 h 102"/>
                <a:gd name="T28" fmla="*/ 103 w 103"/>
                <a:gd name="T29" fmla="*/ 92 h 102"/>
                <a:gd name="T30" fmla="*/ 94 w 103"/>
                <a:gd name="T31" fmla="*/ 92 h 102"/>
                <a:gd name="T32" fmla="*/ 84 w 103"/>
                <a:gd name="T33" fmla="*/ 90 h 102"/>
                <a:gd name="T34" fmla="*/ 75 w 103"/>
                <a:gd name="T35" fmla="*/ 88 h 102"/>
                <a:gd name="T36" fmla="*/ 67 w 103"/>
                <a:gd name="T37" fmla="*/ 86 h 102"/>
                <a:gd name="T38" fmla="*/ 50 w 103"/>
                <a:gd name="T39" fmla="*/ 77 h 102"/>
                <a:gd name="T40" fmla="*/ 36 w 103"/>
                <a:gd name="T41" fmla="*/ 65 h 102"/>
                <a:gd name="T42" fmla="*/ 25 w 103"/>
                <a:gd name="T43" fmla="*/ 52 h 102"/>
                <a:gd name="T44" fmla="*/ 17 w 103"/>
                <a:gd name="T45" fmla="*/ 37 h 102"/>
                <a:gd name="T46" fmla="*/ 13 w 103"/>
                <a:gd name="T47" fmla="*/ 29 h 102"/>
                <a:gd name="T48" fmla="*/ 11 w 103"/>
                <a:gd name="T49" fmla="*/ 19 h 102"/>
                <a:gd name="T50" fmla="*/ 9 w 103"/>
                <a:gd name="T51" fmla="*/ 10 h 102"/>
                <a:gd name="T52" fmla="*/ 9 w 103"/>
                <a:gd name="T53" fmla="*/ 0 h 102"/>
                <a:gd name="T54" fmla="*/ 9 w 103"/>
                <a:gd name="T55" fmla="*/ 0 h 102"/>
                <a:gd name="T56" fmla="*/ 0 w 103"/>
                <a:gd name="T57" fmla="*/ 0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02"/>
                <a:gd name="T89" fmla="*/ 103 w 103"/>
                <a:gd name="T90" fmla="*/ 102 h 1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0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7" y="40"/>
                  </a:lnTo>
                  <a:lnTo>
                    <a:pt x="17" y="58"/>
                  </a:lnTo>
                  <a:lnTo>
                    <a:pt x="30" y="73"/>
                  </a:lnTo>
                  <a:lnTo>
                    <a:pt x="46" y="85"/>
                  </a:lnTo>
                  <a:lnTo>
                    <a:pt x="63" y="94"/>
                  </a:lnTo>
                  <a:lnTo>
                    <a:pt x="73" y="98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3" y="102"/>
                  </a:lnTo>
                  <a:lnTo>
                    <a:pt x="103" y="92"/>
                  </a:lnTo>
                  <a:lnTo>
                    <a:pt x="94" y="92"/>
                  </a:lnTo>
                  <a:lnTo>
                    <a:pt x="84" y="90"/>
                  </a:lnTo>
                  <a:lnTo>
                    <a:pt x="75" y="88"/>
                  </a:lnTo>
                  <a:lnTo>
                    <a:pt x="67" y="86"/>
                  </a:lnTo>
                  <a:lnTo>
                    <a:pt x="50" y="77"/>
                  </a:lnTo>
                  <a:lnTo>
                    <a:pt x="36" y="65"/>
                  </a:lnTo>
                  <a:lnTo>
                    <a:pt x="25" y="52"/>
                  </a:lnTo>
                  <a:lnTo>
                    <a:pt x="17" y="37"/>
                  </a:lnTo>
                  <a:lnTo>
                    <a:pt x="13" y="29"/>
                  </a:lnTo>
                  <a:lnTo>
                    <a:pt x="11" y="19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500">
              <a:extLst>
                <a:ext uri="{FF2B5EF4-FFF2-40B4-BE49-F238E27FC236}">
                  <a16:creationId xmlns:a16="http://schemas.microsoft.com/office/drawing/2014/main" id="{12CDDA46-F60C-438E-85CB-06DCC914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45"/>
              <a:ext cx="103" cy="100"/>
            </a:xfrm>
            <a:custGeom>
              <a:avLst/>
              <a:gdLst>
                <a:gd name="T0" fmla="*/ 103 w 103"/>
                <a:gd name="T1" fmla="*/ 0 h 100"/>
                <a:gd name="T2" fmla="*/ 103 w 103"/>
                <a:gd name="T3" fmla="*/ 0 h 100"/>
                <a:gd name="T4" fmla="*/ 92 w 103"/>
                <a:gd name="T5" fmla="*/ 0 h 100"/>
                <a:gd name="T6" fmla="*/ 82 w 103"/>
                <a:gd name="T7" fmla="*/ 2 h 100"/>
                <a:gd name="T8" fmla="*/ 73 w 103"/>
                <a:gd name="T9" fmla="*/ 4 h 100"/>
                <a:gd name="T10" fmla="*/ 63 w 103"/>
                <a:gd name="T11" fmla="*/ 8 h 100"/>
                <a:gd name="T12" fmla="*/ 46 w 103"/>
                <a:gd name="T13" fmla="*/ 17 h 100"/>
                <a:gd name="T14" fmla="*/ 30 w 103"/>
                <a:gd name="T15" fmla="*/ 29 h 100"/>
                <a:gd name="T16" fmla="*/ 17 w 103"/>
                <a:gd name="T17" fmla="*/ 44 h 100"/>
                <a:gd name="T18" fmla="*/ 7 w 103"/>
                <a:gd name="T19" fmla="*/ 62 h 100"/>
                <a:gd name="T20" fmla="*/ 4 w 103"/>
                <a:gd name="T21" fmla="*/ 71 h 100"/>
                <a:gd name="T22" fmla="*/ 2 w 103"/>
                <a:gd name="T23" fmla="*/ 81 h 100"/>
                <a:gd name="T24" fmla="*/ 0 w 103"/>
                <a:gd name="T25" fmla="*/ 90 h 100"/>
                <a:gd name="T26" fmla="*/ 0 w 103"/>
                <a:gd name="T27" fmla="*/ 100 h 100"/>
                <a:gd name="T28" fmla="*/ 9 w 103"/>
                <a:gd name="T29" fmla="*/ 100 h 100"/>
                <a:gd name="T30" fmla="*/ 9 w 103"/>
                <a:gd name="T31" fmla="*/ 90 h 100"/>
                <a:gd name="T32" fmla="*/ 11 w 103"/>
                <a:gd name="T33" fmla="*/ 83 h 100"/>
                <a:gd name="T34" fmla="*/ 13 w 103"/>
                <a:gd name="T35" fmla="*/ 73 h 100"/>
                <a:gd name="T36" fmla="*/ 17 w 103"/>
                <a:gd name="T37" fmla="*/ 65 h 100"/>
                <a:gd name="T38" fmla="*/ 25 w 103"/>
                <a:gd name="T39" fmla="*/ 48 h 100"/>
                <a:gd name="T40" fmla="*/ 36 w 103"/>
                <a:gd name="T41" fmla="*/ 35 h 100"/>
                <a:gd name="T42" fmla="*/ 50 w 103"/>
                <a:gd name="T43" fmla="*/ 23 h 100"/>
                <a:gd name="T44" fmla="*/ 67 w 103"/>
                <a:gd name="T45" fmla="*/ 16 h 100"/>
                <a:gd name="T46" fmla="*/ 75 w 103"/>
                <a:gd name="T47" fmla="*/ 12 h 100"/>
                <a:gd name="T48" fmla="*/ 84 w 103"/>
                <a:gd name="T49" fmla="*/ 10 h 100"/>
                <a:gd name="T50" fmla="*/ 94 w 103"/>
                <a:gd name="T51" fmla="*/ 10 h 100"/>
                <a:gd name="T52" fmla="*/ 103 w 103"/>
                <a:gd name="T53" fmla="*/ 8 h 100"/>
                <a:gd name="T54" fmla="*/ 103 w 103"/>
                <a:gd name="T55" fmla="*/ 8 h 100"/>
                <a:gd name="T56" fmla="*/ 103 w 103"/>
                <a:gd name="T57" fmla="*/ 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00"/>
                <a:gd name="T89" fmla="*/ 103 w 103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00">
                  <a:moveTo>
                    <a:pt x="103" y="0"/>
                  </a:moveTo>
                  <a:lnTo>
                    <a:pt x="103" y="0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46" y="17"/>
                  </a:lnTo>
                  <a:lnTo>
                    <a:pt x="30" y="29"/>
                  </a:lnTo>
                  <a:lnTo>
                    <a:pt x="17" y="44"/>
                  </a:lnTo>
                  <a:lnTo>
                    <a:pt x="7" y="62"/>
                  </a:lnTo>
                  <a:lnTo>
                    <a:pt x="4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9" y="100"/>
                  </a:lnTo>
                  <a:lnTo>
                    <a:pt x="9" y="90"/>
                  </a:lnTo>
                  <a:lnTo>
                    <a:pt x="11" y="83"/>
                  </a:lnTo>
                  <a:lnTo>
                    <a:pt x="13" y="73"/>
                  </a:lnTo>
                  <a:lnTo>
                    <a:pt x="17" y="65"/>
                  </a:lnTo>
                  <a:lnTo>
                    <a:pt x="25" y="48"/>
                  </a:lnTo>
                  <a:lnTo>
                    <a:pt x="36" y="35"/>
                  </a:lnTo>
                  <a:lnTo>
                    <a:pt x="50" y="23"/>
                  </a:lnTo>
                  <a:lnTo>
                    <a:pt x="67" y="16"/>
                  </a:lnTo>
                  <a:lnTo>
                    <a:pt x="75" y="12"/>
                  </a:lnTo>
                  <a:lnTo>
                    <a:pt x="84" y="10"/>
                  </a:lnTo>
                  <a:lnTo>
                    <a:pt x="94" y="10"/>
                  </a:lnTo>
                  <a:lnTo>
                    <a:pt x="103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501">
              <a:extLst>
                <a:ext uri="{FF2B5EF4-FFF2-40B4-BE49-F238E27FC236}">
                  <a16:creationId xmlns:a16="http://schemas.microsoft.com/office/drawing/2014/main" id="{39E4B33F-CDD1-4942-A4B0-1017808BF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1318"/>
              <a:ext cx="1370" cy="11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Rectangle 502">
              <a:extLst>
                <a:ext uri="{FF2B5EF4-FFF2-40B4-BE49-F238E27FC236}">
                  <a16:creationId xmlns:a16="http://schemas.microsoft.com/office/drawing/2014/main" id="{52D7E517-79AC-4355-8887-3BC667F61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1276"/>
              <a:ext cx="4" cy="61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22" name="Freeform 503">
              <a:extLst>
                <a:ext uri="{FF2B5EF4-FFF2-40B4-BE49-F238E27FC236}">
                  <a16:creationId xmlns:a16="http://schemas.microsoft.com/office/drawing/2014/main" id="{38C6B84D-9B5E-4690-8655-403892BD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247"/>
              <a:ext cx="26" cy="48"/>
            </a:xfrm>
            <a:custGeom>
              <a:avLst/>
              <a:gdLst>
                <a:gd name="T0" fmla="*/ 13 w 26"/>
                <a:gd name="T1" fmla="*/ 0 h 48"/>
                <a:gd name="T2" fmla="*/ 0 w 26"/>
                <a:gd name="T3" fmla="*/ 48 h 48"/>
                <a:gd name="T4" fmla="*/ 0 w 26"/>
                <a:gd name="T5" fmla="*/ 48 h 48"/>
                <a:gd name="T6" fmla="*/ 1 w 26"/>
                <a:gd name="T7" fmla="*/ 48 h 48"/>
                <a:gd name="T8" fmla="*/ 1 w 26"/>
                <a:gd name="T9" fmla="*/ 48 h 48"/>
                <a:gd name="T10" fmla="*/ 1 w 26"/>
                <a:gd name="T11" fmla="*/ 46 h 48"/>
                <a:gd name="T12" fmla="*/ 3 w 26"/>
                <a:gd name="T13" fmla="*/ 46 h 48"/>
                <a:gd name="T14" fmla="*/ 3 w 26"/>
                <a:gd name="T15" fmla="*/ 46 h 48"/>
                <a:gd name="T16" fmla="*/ 5 w 26"/>
                <a:gd name="T17" fmla="*/ 46 h 48"/>
                <a:gd name="T18" fmla="*/ 5 w 26"/>
                <a:gd name="T19" fmla="*/ 44 h 48"/>
                <a:gd name="T20" fmla="*/ 7 w 26"/>
                <a:gd name="T21" fmla="*/ 44 h 48"/>
                <a:gd name="T22" fmla="*/ 7 w 26"/>
                <a:gd name="T23" fmla="*/ 44 h 48"/>
                <a:gd name="T24" fmla="*/ 7 w 26"/>
                <a:gd name="T25" fmla="*/ 44 h 48"/>
                <a:gd name="T26" fmla="*/ 9 w 26"/>
                <a:gd name="T27" fmla="*/ 44 h 48"/>
                <a:gd name="T28" fmla="*/ 9 w 26"/>
                <a:gd name="T29" fmla="*/ 44 h 48"/>
                <a:gd name="T30" fmla="*/ 11 w 26"/>
                <a:gd name="T31" fmla="*/ 44 h 48"/>
                <a:gd name="T32" fmla="*/ 11 w 26"/>
                <a:gd name="T33" fmla="*/ 44 h 48"/>
                <a:gd name="T34" fmla="*/ 13 w 26"/>
                <a:gd name="T35" fmla="*/ 44 h 48"/>
                <a:gd name="T36" fmla="*/ 13 w 26"/>
                <a:gd name="T37" fmla="*/ 44 h 48"/>
                <a:gd name="T38" fmla="*/ 13 w 26"/>
                <a:gd name="T39" fmla="*/ 44 h 48"/>
                <a:gd name="T40" fmla="*/ 15 w 26"/>
                <a:gd name="T41" fmla="*/ 44 h 48"/>
                <a:gd name="T42" fmla="*/ 15 w 26"/>
                <a:gd name="T43" fmla="*/ 44 h 48"/>
                <a:gd name="T44" fmla="*/ 17 w 26"/>
                <a:gd name="T45" fmla="*/ 44 h 48"/>
                <a:gd name="T46" fmla="*/ 17 w 26"/>
                <a:gd name="T47" fmla="*/ 44 h 48"/>
                <a:gd name="T48" fmla="*/ 19 w 26"/>
                <a:gd name="T49" fmla="*/ 44 h 48"/>
                <a:gd name="T50" fmla="*/ 19 w 26"/>
                <a:gd name="T51" fmla="*/ 44 h 48"/>
                <a:gd name="T52" fmla="*/ 19 w 26"/>
                <a:gd name="T53" fmla="*/ 44 h 48"/>
                <a:gd name="T54" fmla="*/ 21 w 26"/>
                <a:gd name="T55" fmla="*/ 44 h 48"/>
                <a:gd name="T56" fmla="*/ 21 w 26"/>
                <a:gd name="T57" fmla="*/ 46 h 48"/>
                <a:gd name="T58" fmla="*/ 23 w 26"/>
                <a:gd name="T59" fmla="*/ 46 h 48"/>
                <a:gd name="T60" fmla="*/ 23 w 26"/>
                <a:gd name="T61" fmla="*/ 46 h 48"/>
                <a:gd name="T62" fmla="*/ 24 w 26"/>
                <a:gd name="T63" fmla="*/ 46 h 48"/>
                <a:gd name="T64" fmla="*/ 24 w 26"/>
                <a:gd name="T65" fmla="*/ 48 h 48"/>
                <a:gd name="T66" fmla="*/ 24 w 26"/>
                <a:gd name="T67" fmla="*/ 48 h 48"/>
                <a:gd name="T68" fmla="*/ 26 w 26"/>
                <a:gd name="T69" fmla="*/ 48 h 48"/>
                <a:gd name="T70" fmla="*/ 13 w 26"/>
                <a:gd name="T71" fmla="*/ 0 h 48"/>
                <a:gd name="T72" fmla="*/ 13 w 26"/>
                <a:gd name="T73" fmla="*/ 0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48"/>
                <a:gd name="T113" fmla="*/ 26 w 26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48">
                  <a:moveTo>
                    <a:pt x="13" y="0"/>
                  </a:moveTo>
                  <a:lnTo>
                    <a:pt x="0" y="48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504">
              <a:extLst>
                <a:ext uri="{FF2B5EF4-FFF2-40B4-BE49-F238E27FC236}">
                  <a16:creationId xmlns:a16="http://schemas.microsoft.com/office/drawing/2014/main" id="{C6748E72-AF34-4B13-9006-DBD20A201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892"/>
              <a:ext cx="175" cy="313"/>
            </a:xfrm>
            <a:custGeom>
              <a:avLst/>
              <a:gdLst>
                <a:gd name="T0" fmla="*/ 4 w 175"/>
                <a:gd name="T1" fmla="*/ 313 h 313"/>
                <a:gd name="T2" fmla="*/ 175 w 175"/>
                <a:gd name="T3" fmla="*/ 2 h 313"/>
                <a:gd name="T4" fmla="*/ 171 w 175"/>
                <a:gd name="T5" fmla="*/ 0 h 313"/>
                <a:gd name="T6" fmla="*/ 0 w 175"/>
                <a:gd name="T7" fmla="*/ 311 h 313"/>
                <a:gd name="T8" fmla="*/ 4 w 175"/>
                <a:gd name="T9" fmla="*/ 313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313"/>
                <a:gd name="T17" fmla="*/ 175 w 175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313">
                  <a:moveTo>
                    <a:pt x="4" y="313"/>
                  </a:moveTo>
                  <a:lnTo>
                    <a:pt x="175" y="2"/>
                  </a:lnTo>
                  <a:lnTo>
                    <a:pt x="171" y="0"/>
                  </a:lnTo>
                  <a:lnTo>
                    <a:pt x="0" y="311"/>
                  </a:lnTo>
                  <a:lnTo>
                    <a:pt x="4" y="3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505">
              <a:extLst>
                <a:ext uri="{FF2B5EF4-FFF2-40B4-BE49-F238E27FC236}">
                  <a16:creationId xmlns:a16="http://schemas.microsoft.com/office/drawing/2014/main" id="{FC68BE57-D756-4DF9-8E09-A31931CE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178"/>
              <a:ext cx="36" cy="50"/>
            </a:xfrm>
            <a:custGeom>
              <a:avLst/>
              <a:gdLst>
                <a:gd name="T0" fmla="*/ 0 w 36"/>
                <a:gd name="T1" fmla="*/ 50 h 50"/>
                <a:gd name="T2" fmla="*/ 36 w 36"/>
                <a:gd name="T3" fmla="*/ 14 h 50"/>
                <a:gd name="T4" fmla="*/ 36 w 36"/>
                <a:gd name="T5" fmla="*/ 14 h 50"/>
                <a:gd name="T6" fmla="*/ 34 w 36"/>
                <a:gd name="T7" fmla="*/ 14 h 50"/>
                <a:gd name="T8" fmla="*/ 34 w 36"/>
                <a:gd name="T9" fmla="*/ 14 h 50"/>
                <a:gd name="T10" fmla="*/ 32 w 36"/>
                <a:gd name="T11" fmla="*/ 14 h 50"/>
                <a:gd name="T12" fmla="*/ 32 w 36"/>
                <a:gd name="T13" fmla="*/ 14 h 50"/>
                <a:gd name="T14" fmla="*/ 31 w 36"/>
                <a:gd name="T15" fmla="*/ 14 h 50"/>
                <a:gd name="T16" fmla="*/ 31 w 36"/>
                <a:gd name="T17" fmla="*/ 14 h 50"/>
                <a:gd name="T18" fmla="*/ 29 w 36"/>
                <a:gd name="T19" fmla="*/ 14 h 50"/>
                <a:gd name="T20" fmla="*/ 29 w 36"/>
                <a:gd name="T21" fmla="*/ 14 h 50"/>
                <a:gd name="T22" fmla="*/ 27 w 36"/>
                <a:gd name="T23" fmla="*/ 14 h 50"/>
                <a:gd name="T24" fmla="*/ 27 w 36"/>
                <a:gd name="T25" fmla="*/ 14 h 50"/>
                <a:gd name="T26" fmla="*/ 27 w 36"/>
                <a:gd name="T27" fmla="*/ 14 h 50"/>
                <a:gd name="T28" fmla="*/ 25 w 36"/>
                <a:gd name="T29" fmla="*/ 14 h 50"/>
                <a:gd name="T30" fmla="*/ 25 w 36"/>
                <a:gd name="T31" fmla="*/ 14 h 50"/>
                <a:gd name="T32" fmla="*/ 23 w 36"/>
                <a:gd name="T33" fmla="*/ 14 h 50"/>
                <a:gd name="T34" fmla="*/ 23 w 36"/>
                <a:gd name="T35" fmla="*/ 12 h 50"/>
                <a:gd name="T36" fmla="*/ 23 w 36"/>
                <a:gd name="T37" fmla="*/ 12 h 50"/>
                <a:gd name="T38" fmla="*/ 21 w 36"/>
                <a:gd name="T39" fmla="*/ 12 h 50"/>
                <a:gd name="T40" fmla="*/ 21 w 36"/>
                <a:gd name="T41" fmla="*/ 12 h 50"/>
                <a:gd name="T42" fmla="*/ 19 w 36"/>
                <a:gd name="T43" fmla="*/ 12 h 50"/>
                <a:gd name="T44" fmla="*/ 19 w 36"/>
                <a:gd name="T45" fmla="*/ 10 h 50"/>
                <a:gd name="T46" fmla="*/ 19 w 36"/>
                <a:gd name="T47" fmla="*/ 10 h 50"/>
                <a:gd name="T48" fmla="*/ 17 w 36"/>
                <a:gd name="T49" fmla="*/ 10 h 50"/>
                <a:gd name="T50" fmla="*/ 17 w 36"/>
                <a:gd name="T51" fmla="*/ 8 h 50"/>
                <a:gd name="T52" fmla="*/ 17 w 36"/>
                <a:gd name="T53" fmla="*/ 8 h 50"/>
                <a:gd name="T54" fmla="*/ 17 w 36"/>
                <a:gd name="T55" fmla="*/ 8 h 50"/>
                <a:gd name="T56" fmla="*/ 15 w 36"/>
                <a:gd name="T57" fmla="*/ 6 h 50"/>
                <a:gd name="T58" fmla="*/ 15 w 36"/>
                <a:gd name="T59" fmla="*/ 6 h 50"/>
                <a:gd name="T60" fmla="*/ 15 w 36"/>
                <a:gd name="T61" fmla="*/ 4 h 50"/>
                <a:gd name="T62" fmla="*/ 15 w 36"/>
                <a:gd name="T63" fmla="*/ 4 h 50"/>
                <a:gd name="T64" fmla="*/ 13 w 36"/>
                <a:gd name="T65" fmla="*/ 2 h 50"/>
                <a:gd name="T66" fmla="*/ 13 w 36"/>
                <a:gd name="T67" fmla="*/ 2 h 50"/>
                <a:gd name="T68" fmla="*/ 13 w 36"/>
                <a:gd name="T69" fmla="*/ 0 h 50"/>
                <a:gd name="T70" fmla="*/ 0 w 36"/>
                <a:gd name="T71" fmla="*/ 50 h 50"/>
                <a:gd name="T72" fmla="*/ 0 w 36"/>
                <a:gd name="T73" fmla="*/ 5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50"/>
                <a:gd name="T113" fmla="*/ 36 w 36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50">
                  <a:moveTo>
                    <a:pt x="0" y="50"/>
                  </a:moveTo>
                  <a:lnTo>
                    <a:pt x="36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Rectangle 506">
              <a:extLst>
                <a:ext uri="{FF2B5EF4-FFF2-40B4-BE49-F238E27FC236}">
                  <a16:creationId xmlns:a16="http://schemas.microsoft.com/office/drawing/2014/main" id="{05C51AB9-50F3-46BF-BA13-D87C1242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1892"/>
              <a:ext cx="545" cy="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26" name="Freeform 507">
              <a:extLst>
                <a:ext uri="{FF2B5EF4-FFF2-40B4-BE49-F238E27FC236}">
                  <a16:creationId xmlns:a16="http://schemas.microsoft.com/office/drawing/2014/main" id="{2E6D5C1A-7933-447F-9D4F-469C8322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881"/>
              <a:ext cx="48" cy="27"/>
            </a:xfrm>
            <a:custGeom>
              <a:avLst/>
              <a:gdLst>
                <a:gd name="T0" fmla="*/ 48 w 48"/>
                <a:gd name="T1" fmla="*/ 13 h 27"/>
                <a:gd name="T2" fmla="*/ 0 w 48"/>
                <a:gd name="T3" fmla="*/ 0 h 27"/>
                <a:gd name="T4" fmla="*/ 0 w 48"/>
                <a:gd name="T5" fmla="*/ 0 h 27"/>
                <a:gd name="T6" fmla="*/ 0 w 48"/>
                <a:gd name="T7" fmla="*/ 0 h 27"/>
                <a:gd name="T8" fmla="*/ 0 w 48"/>
                <a:gd name="T9" fmla="*/ 2 h 27"/>
                <a:gd name="T10" fmla="*/ 2 w 48"/>
                <a:gd name="T11" fmla="*/ 2 h 27"/>
                <a:gd name="T12" fmla="*/ 2 w 48"/>
                <a:gd name="T13" fmla="*/ 4 h 27"/>
                <a:gd name="T14" fmla="*/ 2 w 48"/>
                <a:gd name="T15" fmla="*/ 4 h 27"/>
                <a:gd name="T16" fmla="*/ 2 w 48"/>
                <a:gd name="T17" fmla="*/ 4 h 27"/>
                <a:gd name="T18" fmla="*/ 2 w 48"/>
                <a:gd name="T19" fmla="*/ 5 h 27"/>
                <a:gd name="T20" fmla="*/ 4 w 48"/>
                <a:gd name="T21" fmla="*/ 5 h 27"/>
                <a:gd name="T22" fmla="*/ 4 w 48"/>
                <a:gd name="T23" fmla="*/ 7 h 27"/>
                <a:gd name="T24" fmla="*/ 4 w 48"/>
                <a:gd name="T25" fmla="*/ 7 h 27"/>
                <a:gd name="T26" fmla="*/ 4 w 48"/>
                <a:gd name="T27" fmla="*/ 9 h 27"/>
                <a:gd name="T28" fmla="*/ 4 w 48"/>
                <a:gd name="T29" fmla="*/ 9 h 27"/>
                <a:gd name="T30" fmla="*/ 4 w 48"/>
                <a:gd name="T31" fmla="*/ 9 h 27"/>
                <a:gd name="T32" fmla="*/ 4 w 48"/>
                <a:gd name="T33" fmla="*/ 11 h 27"/>
                <a:gd name="T34" fmla="*/ 4 w 48"/>
                <a:gd name="T35" fmla="*/ 11 h 27"/>
                <a:gd name="T36" fmla="*/ 4 w 48"/>
                <a:gd name="T37" fmla="*/ 13 h 27"/>
                <a:gd name="T38" fmla="*/ 4 w 48"/>
                <a:gd name="T39" fmla="*/ 13 h 27"/>
                <a:gd name="T40" fmla="*/ 4 w 48"/>
                <a:gd name="T41" fmla="*/ 15 h 27"/>
                <a:gd name="T42" fmla="*/ 4 w 48"/>
                <a:gd name="T43" fmla="*/ 15 h 27"/>
                <a:gd name="T44" fmla="*/ 4 w 48"/>
                <a:gd name="T45" fmla="*/ 15 h 27"/>
                <a:gd name="T46" fmla="*/ 4 w 48"/>
                <a:gd name="T47" fmla="*/ 17 h 27"/>
                <a:gd name="T48" fmla="*/ 4 w 48"/>
                <a:gd name="T49" fmla="*/ 17 h 27"/>
                <a:gd name="T50" fmla="*/ 4 w 48"/>
                <a:gd name="T51" fmla="*/ 19 h 27"/>
                <a:gd name="T52" fmla="*/ 4 w 48"/>
                <a:gd name="T53" fmla="*/ 19 h 27"/>
                <a:gd name="T54" fmla="*/ 2 w 48"/>
                <a:gd name="T55" fmla="*/ 21 h 27"/>
                <a:gd name="T56" fmla="*/ 2 w 48"/>
                <a:gd name="T57" fmla="*/ 21 h 27"/>
                <a:gd name="T58" fmla="*/ 2 w 48"/>
                <a:gd name="T59" fmla="*/ 21 h 27"/>
                <a:gd name="T60" fmla="*/ 2 w 48"/>
                <a:gd name="T61" fmla="*/ 23 h 27"/>
                <a:gd name="T62" fmla="*/ 2 w 48"/>
                <a:gd name="T63" fmla="*/ 23 h 27"/>
                <a:gd name="T64" fmla="*/ 0 w 48"/>
                <a:gd name="T65" fmla="*/ 25 h 27"/>
                <a:gd name="T66" fmla="*/ 0 w 48"/>
                <a:gd name="T67" fmla="*/ 25 h 27"/>
                <a:gd name="T68" fmla="*/ 0 w 48"/>
                <a:gd name="T69" fmla="*/ 27 h 27"/>
                <a:gd name="T70" fmla="*/ 48 w 48"/>
                <a:gd name="T71" fmla="*/ 13 h 27"/>
                <a:gd name="T72" fmla="*/ 48 w 48"/>
                <a:gd name="T73" fmla="*/ 13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27"/>
                <a:gd name="T113" fmla="*/ 48 w 48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27">
                  <a:moveTo>
                    <a:pt x="48" y="1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Rectangle 508">
              <a:extLst>
                <a:ext uri="{FF2B5EF4-FFF2-40B4-BE49-F238E27FC236}">
                  <a16:creationId xmlns:a16="http://schemas.microsoft.com/office/drawing/2014/main" id="{0EB013BE-C629-4CCA-ADD3-6BC8AA825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1757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28" name="Rectangle 509">
              <a:extLst>
                <a:ext uri="{FF2B5EF4-FFF2-40B4-BE49-F238E27FC236}">
                  <a16:creationId xmlns:a16="http://schemas.microsoft.com/office/drawing/2014/main" id="{9C66EC79-FD09-46C2-BB15-81F690A9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2097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29" name="Rectangle 510">
              <a:extLst>
                <a:ext uri="{FF2B5EF4-FFF2-40B4-BE49-F238E27FC236}">
                  <a16:creationId xmlns:a16="http://schemas.microsoft.com/office/drawing/2014/main" id="{A5BBA433-A2B4-41CF-A6CF-495300B73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1166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30" name="Rectangle 511">
              <a:extLst>
                <a:ext uri="{FF2B5EF4-FFF2-40B4-BE49-F238E27FC236}">
                  <a16:creationId xmlns:a16="http://schemas.microsoft.com/office/drawing/2014/main" id="{C143BC08-1856-4B29-8BF1-A30A9B320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1784"/>
              <a:ext cx="1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1F1A17"/>
                  </a:solidFill>
                  <a:latin typeface="Arial" panose="020B0604020202020204" pitchFamily="34" charset="0"/>
                </a:rPr>
                <a:t>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31" name="Freeform 512">
              <a:extLst>
                <a:ext uri="{FF2B5EF4-FFF2-40B4-BE49-F238E27FC236}">
                  <a16:creationId xmlns:a16="http://schemas.microsoft.com/office/drawing/2014/main" id="{2F0DFB8D-04F5-48AD-8FBB-6626D967F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654"/>
              <a:ext cx="34" cy="29"/>
            </a:xfrm>
            <a:custGeom>
              <a:avLst/>
              <a:gdLst>
                <a:gd name="T0" fmla="*/ 32 w 34"/>
                <a:gd name="T1" fmla="*/ 0 h 29"/>
                <a:gd name="T2" fmla="*/ 34 w 34"/>
                <a:gd name="T3" fmla="*/ 2 h 29"/>
                <a:gd name="T4" fmla="*/ 4 w 34"/>
                <a:gd name="T5" fmla="*/ 29 h 29"/>
                <a:gd name="T6" fmla="*/ 0 w 34"/>
                <a:gd name="T7" fmla="*/ 25 h 29"/>
                <a:gd name="T8" fmla="*/ 32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2" y="0"/>
                  </a:moveTo>
                  <a:lnTo>
                    <a:pt x="34" y="2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Freeform 513">
              <a:extLst>
                <a:ext uri="{FF2B5EF4-FFF2-40B4-BE49-F238E27FC236}">
                  <a16:creationId xmlns:a16="http://schemas.microsoft.com/office/drawing/2014/main" id="{D5F75725-B65A-40C2-93DD-C70607BAD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610"/>
              <a:ext cx="33" cy="29"/>
            </a:xfrm>
            <a:custGeom>
              <a:avLst/>
              <a:gdLst>
                <a:gd name="T0" fmla="*/ 31 w 33"/>
                <a:gd name="T1" fmla="*/ 0 h 29"/>
                <a:gd name="T2" fmla="*/ 33 w 33"/>
                <a:gd name="T3" fmla="*/ 4 h 29"/>
                <a:gd name="T4" fmla="*/ 2 w 33"/>
                <a:gd name="T5" fmla="*/ 29 h 29"/>
                <a:gd name="T6" fmla="*/ 0 w 33"/>
                <a:gd name="T7" fmla="*/ 27 h 29"/>
                <a:gd name="T8" fmla="*/ 31 w 3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31" y="0"/>
                  </a:moveTo>
                  <a:lnTo>
                    <a:pt x="33" y="4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Freeform 514">
              <a:extLst>
                <a:ext uri="{FF2B5EF4-FFF2-40B4-BE49-F238E27FC236}">
                  <a16:creationId xmlns:a16="http://schemas.microsoft.com/office/drawing/2014/main" id="{B12D5EF9-8157-4C88-B646-7FF3B267F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1566"/>
              <a:ext cx="33" cy="31"/>
            </a:xfrm>
            <a:custGeom>
              <a:avLst/>
              <a:gdLst>
                <a:gd name="T0" fmla="*/ 31 w 33"/>
                <a:gd name="T1" fmla="*/ 0 h 31"/>
                <a:gd name="T2" fmla="*/ 33 w 33"/>
                <a:gd name="T3" fmla="*/ 4 h 31"/>
                <a:gd name="T4" fmla="*/ 2 w 33"/>
                <a:gd name="T5" fmla="*/ 31 h 31"/>
                <a:gd name="T6" fmla="*/ 0 w 33"/>
                <a:gd name="T7" fmla="*/ 27 h 31"/>
                <a:gd name="T8" fmla="*/ 31 w 3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1"/>
                <a:gd name="T17" fmla="*/ 33 w 3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1">
                  <a:moveTo>
                    <a:pt x="31" y="0"/>
                  </a:moveTo>
                  <a:lnTo>
                    <a:pt x="33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Freeform 515">
              <a:extLst>
                <a:ext uri="{FF2B5EF4-FFF2-40B4-BE49-F238E27FC236}">
                  <a16:creationId xmlns:a16="http://schemas.microsoft.com/office/drawing/2014/main" id="{2C1CCD40-C003-4464-8476-DA41117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1522"/>
              <a:ext cx="35" cy="30"/>
            </a:xfrm>
            <a:custGeom>
              <a:avLst/>
              <a:gdLst>
                <a:gd name="T0" fmla="*/ 31 w 35"/>
                <a:gd name="T1" fmla="*/ 0 h 30"/>
                <a:gd name="T2" fmla="*/ 35 w 35"/>
                <a:gd name="T3" fmla="*/ 4 h 30"/>
                <a:gd name="T4" fmla="*/ 2 w 35"/>
                <a:gd name="T5" fmla="*/ 30 h 30"/>
                <a:gd name="T6" fmla="*/ 0 w 35"/>
                <a:gd name="T7" fmla="*/ 27 h 30"/>
                <a:gd name="T8" fmla="*/ 31 w 3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0"/>
                <a:gd name="T17" fmla="*/ 35 w 3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0">
                  <a:moveTo>
                    <a:pt x="31" y="0"/>
                  </a:moveTo>
                  <a:lnTo>
                    <a:pt x="35" y="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Freeform 516">
              <a:extLst>
                <a:ext uri="{FF2B5EF4-FFF2-40B4-BE49-F238E27FC236}">
                  <a16:creationId xmlns:a16="http://schemas.microsoft.com/office/drawing/2014/main" id="{9271C322-53F3-4501-B72E-CCCDA1512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479"/>
              <a:ext cx="34" cy="29"/>
            </a:xfrm>
            <a:custGeom>
              <a:avLst/>
              <a:gdLst>
                <a:gd name="T0" fmla="*/ 31 w 34"/>
                <a:gd name="T1" fmla="*/ 0 h 29"/>
                <a:gd name="T2" fmla="*/ 34 w 34"/>
                <a:gd name="T3" fmla="*/ 2 h 29"/>
                <a:gd name="T4" fmla="*/ 2 w 34"/>
                <a:gd name="T5" fmla="*/ 29 h 29"/>
                <a:gd name="T6" fmla="*/ 0 w 34"/>
                <a:gd name="T7" fmla="*/ 25 h 29"/>
                <a:gd name="T8" fmla="*/ 3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1" y="0"/>
                  </a:moveTo>
                  <a:lnTo>
                    <a:pt x="34" y="2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Freeform 517">
              <a:extLst>
                <a:ext uri="{FF2B5EF4-FFF2-40B4-BE49-F238E27FC236}">
                  <a16:creationId xmlns:a16="http://schemas.microsoft.com/office/drawing/2014/main" id="{13A0735D-3548-4813-A4B3-7623D96F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441"/>
              <a:ext cx="26" cy="23"/>
            </a:xfrm>
            <a:custGeom>
              <a:avLst/>
              <a:gdLst>
                <a:gd name="T0" fmla="*/ 23 w 26"/>
                <a:gd name="T1" fmla="*/ 0 h 23"/>
                <a:gd name="T2" fmla="*/ 0 w 26"/>
                <a:gd name="T3" fmla="*/ 19 h 23"/>
                <a:gd name="T4" fmla="*/ 3 w 26"/>
                <a:gd name="T5" fmla="*/ 23 h 23"/>
                <a:gd name="T6" fmla="*/ 26 w 26"/>
                <a:gd name="T7" fmla="*/ 4 h 23"/>
                <a:gd name="T8" fmla="*/ 23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23" y="0"/>
                  </a:moveTo>
                  <a:lnTo>
                    <a:pt x="0" y="19"/>
                  </a:lnTo>
                  <a:lnTo>
                    <a:pt x="3" y="23"/>
                  </a:lnTo>
                  <a:lnTo>
                    <a:pt x="26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Freeform 518">
              <a:extLst>
                <a:ext uri="{FF2B5EF4-FFF2-40B4-BE49-F238E27FC236}">
                  <a16:creationId xmlns:a16="http://schemas.microsoft.com/office/drawing/2014/main" id="{80C80847-5CA5-4737-9326-3EF41D993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652"/>
              <a:ext cx="35" cy="31"/>
            </a:xfrm>
            <a:custGeom>
              <a:avLst/>
              <a:gdLst>
                <a:gd name="T0" fmla="*/ 31 w 35"/>
                <a:gd name="T1" fmla="*/ 0 h 31"/>
                <a:gd name="T2" fmla="*/ 35 w 35"/>
                <a:gd name="T3" fmla="*/ 4 h 31"/>
                <a:gd name="T4" fmla="*/ 2 w 35"/>
                <a:gd name="T5" fmla="*/ 31 h 31"/>
                <a:gd name="T6" fmla="*/ 0 w 35"/>
                <a:gd name="T7" fmla="*/ 27 h 31"/>
                <a:gd name="T8" fmla="*/ 31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1" y="0"/>
                  </a:moveTo>
                  <a:lnTo>
                    <a:pt x="35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519">
              <a:extLst>
                <a:ext uri="{FF2B5EF4-FFF2-40B4-BE49-F238E27FC236}">
                  <a16:creationId xmlns:a16="http://schemas.microsoft.com/office/drawing/2014/main" id="{F9C4F394-1515-4F5C-ABBE-7CFBB2A77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608"/>
              <a:ext cx="35" cy="31"/>
            </a:xfrm>
            <a:custGeom>
              <a:avLst/>
              <a:gdLst>
                <a:gd name="T0" fmla="*/ 31 w 35"/>
                <a:gd name="T1" fmla="*/ 0 h 31"/>
                <a:gd name="T2" fmla="*/ 0 w 35"/>
                <a:gd name="T3" fmla="*/ 27 h 31"/>
                <a:gd name="T4" fmla="*/ 4 w 35"/>
                <a:gd name="T5" fmla="*/ 31 h 31"/>
                <a:gd name="T6" fmla="*/ 35 w 35"/>
                <a:gd name="T7" fmla="*/ 4 h 31"/>
                <a:gd name="T8" fmla="*/ 31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1" y="0"/>
                  </a:moveTo>
                  <a:lnTo>
                    <a:pt x="0" y="27"/>
                  </a:lnTo>
                  <a:lnTo>
                    <a:pt x="4" y="31"/>
                  </a:lnTo>
                  <a:lnTo>
                    <a:pt x="35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Freeform 520">
              <a:extLst>
                <a:ext uri="{FF2B5EF4-FFF2-40B4-BE49-F238E27FC236}">
                  <a16:creationId xmlns:a16="http://schemas.microsoft.com/office/drawing/2014/main" id="{E8AE3707-29C2-4727-AABF-296A8635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1654"/>
              <a:ext cx="35" cy="31"/>
            </a:xfrm>
            <a:custGeom>
              <a:avLst/>
              <a:gdLst>
                <a:gd name="T0" fmla="*/ 31 w 35"/>
                <a:gd name="T1" fmla="*/ 0 h 31"/>
                <a:gd name="T2" fmla="*/ 35 w 35"/>
                <a:gd name="T3" fmla="*/ 4 h 31"/>
                <a:gd name="T4" fmla="*/ 2 w 35"/>
                <a:gd name="T5" fmla="*/ 31 h 31"/>
                <a:gd name="T6" fmla="*/ 0 w 35"/>
                <a:gd name="T7" fmla="*/ 27 h 31"/>
                <a:gd name="T8" fmla="*/ 31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1" y="0"/>
                  </a:moveTo>
                  <a:lnTo>
                    <a:pt x="35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Freeform 521">
              <a:extLst>
                <a:ext uri="{FF2B5EF4-FFF2-40B4-BE49-F238E27FC236}">
                  <a16:creationId xmlns:a16="http://schemas.microsoft.com/office/drawing/2014/main" id="{B2F64963-FEB2-4E5F-8831-60E4CDC02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1635"/>
              <a:ext cx="6" cy="6"/>
            </a:xfrm>
            <a:custGeom>
              <a:avLst/>
              <a:gdLst>
                <a:gd name="T0" fmla="*/ 2 w 6"/>
                <a:gd name="T1" fmla="*/ 0 h 6"/>
                <a:gd name="T2" fmla="*/ 0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2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Freeform 522">
              <a:extLst>
                <a:ext uri="{FF2B5EF4-FFF2-40B4-BE49-F238E27FC236}">
                  <a16:creationId xmlns:a16="http://schemas.microsoft.com/office/drawing/2014/main" id="{8FC749B4-C1B8-46C7-80A6-F3BC2051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654"/>
              <a:ext cx="34" cy="29"/>
            </a:xfrm>
            <a:custGeom>
              <a:avLst/>
              <a:gdLst>
                <a:gd name="T0" fmla="*/ 31 w 34"/>
                <a:gd name="T1" fmla="*/ 0 h 29"/>
                <a:gd name="T2" fmla="*/ 34 w 34"/>
                <a:gd name="T3" fmla="*/ 2 h 29"/>
                <a:gd name="T4" fmla="*/ 4 w 34"/>
                <a:gd name="T5" fmla="*/ 29 h 29"/>
                <a:gd name="T6" fmla="*/ 0 w 34"/>
                <a:gd name="T7" fmla="*/ 25 h 29"/>
                <a:gd name="T8" fmla="*/ 3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1" y="0"/>
                  </a:moveTo>
                  <a:lnTo>
                    <a:pt x="34" y="2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Freeform 523">
              <a:extLst>
                <a:ext uri="{FF2B5EF4-FFF2-40B4-BE49-F238E27FC236}">
                  <a16:creationId xmlns:a16="http://schemas.microsoft.com/office/drawing/2014/main" id="{EEAFA2F1-8E94-4C00-800B-4483F279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610"/>
              <a:ext cx="34" cy="29"/>
            </a:xfrm>
            <a:custGeom>
              <a:avLst/>
              <a:gdLst>
                <a:gd name="T0" fmla="*/ 32 w 34"/>
                <a:gd name="T1" fmla="*/ 0 h 29"/>
                <a:gd name="T2" fmla="*/ 34 w 34"/>
                <a:gd name="T3" fmla="*/ 4 h 29"/>
                <a:gd name="T4" fmla="*/ 4 w 34"/>
                <a:gd name="T5" fmla="*/ 29 h 29"/>
                <a:gd name="T6" fmla="*/ 0 w 34"/>
                <a:gd name="T7" fmla="*/ 27 h 29"/>
                <a:gd name="T8" fmla="*/ 32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2" y="0"/>
                  </a:moveTo>
                  <a:lnTo>
                    <a:pt x="34" y="4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Freeform 524">
              <a:extLst>
                <a:ext uri="{FF2B5EF4-FFF2-40B4-BE49-F238E27FC236}">
                  <a16:creationId xmlns:a16="http://schemas.microsoft.com/office/drawing/2014/main" id="{D5B1160B-65C3-4117-A40F-F276FBE0F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566"/>
              <a:ext cx="34" cy="31"/>
            </a:xfrm>
            <a:custGeom>
              <a:avLst/>
              <a:gdLst>
                <a:gd name="T0" fmla="*/ 32 w 34"/>
                <a:gd name="T1" fmla="*/ 0 h 31"/>
                <a:gd name="T2" fmla="*/ 34 w 34"/>
                <a:gd name="T3" fmla="*/ 4 h 31"/>
                <a:gd name="T4" fmla="*/ 3 w 34"/>
                <a:gd name="T5" fmla="*/ 31 h 31"/>
                <a:gd name="T6" fmla="*/ 0 w 34"/>
                <a:gd name="T7" fmla="*/ 27 h 31"/>
                <a:gd name="T8" fmla="*/ 32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32" y="0"/>
                  </a:moveTo>
                  <a:lnTo>
                    <a:pt x="34" y="4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Freeform 525">
              <a:extLst>
                <a:ext uri="{FF2B5EF4-FFF2-40B4-BE49-F238E27FC236}">
                  <a16:creationId xmlns:a16="http://schemas.microsoft.com/office/drawing/2014/main" id="{96275A93-CEEC-4467-A98F-1C8A0D5E4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522"/>
              <a:ext cx="33" cy="30"/>
            </a:xfrm>
            <a:custGeom>
              <a:avLst/>
              <a:gdLst>
                <a:gd name="T0" fmla="*/ 31 w 33"/>
                <a:gd name="T1" fmla="*/ 0 h 30"/>
                <a:gd name="T2" fmla="*/ 33 w 33"/>
                <a:gd name="T3" fmla="*/ 4 h 30"/>
                <a:gd name="T4" fmla="*/ 2 w 33"/>
                <a:gd name="T5" fmla="*/ 30 h 30"/>
                <a:gd name="T6" fmla="*/ 0 w 33"/>
                <a:gd name="T7" fmla="*/ 27 h 30"/>
                <a:gd name="T8" fmla="*/ 31 w 3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0"/>
                <a:gd name="T17" fmla="*/ 33 w 3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0">
                  <a:moveTo>
                    <a:pt x="31" y="0"/>
                  </a:moveTo>
                  <a:lnTo>
                    <a:pt x="33" y="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Freeform 526">
              <a:extLst>
                <a:ext uri="{FF2B5EF4-FFF2-40B4-BE49-F238E27FC236}">
                  <a16:creationId xmlns:a16="http://schemas.microsoft.com/office/drawing/2014/main" id="{B1240E29-6D08-47EB-87AF-86E725DAF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1479"/>
              <a:ext cx="35" cy="29"/>
            </a:xfrm>
            <a:custGeom>
              <a:avLst/>
              <a:gdLst>
                <a:gd name="T0" fmla="*/ 31 w 35"/>
                <a:gd name="T1" fmla="*/ 0 h 29"/>
                <a:gd name="T2" fmla="*/ 35 w 35"/>
                <a:gd name="T3" fmla="*/ 2 h 29"/>
                <a:gd name="T4" fmla="*/ 2 w 35"/>
                <a:gd name="T5" fmla="*/ 29 h 29"/>
                <a:gd name="T6" fmla="*/ 0 w 35"/>
                <a:gd name="T7" fmla="*/ 25 h 29"/>
                <a:gd name="T8" fmla="*/ 31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1" y="0"/>
                  </a:moveTo>
                  <a:lnTo>
                    <a:pt x="35" y="2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Freeform 527">
              <a:extLst>
                <a:ext uri="{FF2B5EF4-FFF2-40B4-BE49-F238E27FC236}">
                  <a16:creationId xmlns:a16="http://schemas.microsoft.com/office/drawing/2014/main" id="{D80EE97D-3F90-4ABF-91D5-E9E1FA32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435"/>
              <a:ext cx="34" cy="29"/>
            </a:xfrm>
            <a:custGeom>
              <a:avLst/>
              <a:gdLst>
                <a:gd name="T0" fmla="*/ 31 w 34"/>
                <a:gd name="T1" fmla="*/ 0 h 29"/>
                <a:gd name="T2" fmla="*/ 34 w 34"/>
                <a:gd name="T3" fmla="*/ 4 h 29"/>
                <a:gd name="T4" fmla="*/ 2 w 34"/>
                <a:gd name="T5" fmla="*/ 29 h 29"/>
                <a:gd name="T6" fmla="*/ 0 w 34"/>
                <a:gd name="T7" fmla="*/ 25 h 29"/>
                <a:gd name="T8" fmla="*/ 31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1" y="0"/>
                  </a:moveTo>
                  <a:lnTo>
                    <a:pt x="34" y="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Freeform 528">
              <a:extLst>
                <a:ext uri="{FF2B5EF4-FFF2-40B4-BE49-F238E27FC236}">
                  <a16:creationId xmlns:a16="http://schemas.microsoft.com/office/drawing/2014/main" id="{E5F1F3BE-75E0-4624-8E56-F3B8ADBA5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395"/>
              <a:ext cx="30" cy="25"/>
            </a:xfrm>
            <a:custGeom>
              <a:avLst/>
              <a:gdLst>
                <a:gd name="T0" fmla="*/ 27 w 30"/>
                <a:gd name="T1" fmla="*/ 0 h 25"/>
                <a:gd name="T2" fmla="*/ 0 w 30"/>
                <a:gd name="T3" fmla="*/ 23 h 25"/>
                <a:gd name="T4" fmla="*/ 4 w 30"/>
                <a:gd name="T5" fmla="*/ 25 h 25"/>
                <a:gd name="T6" fmla="*/ 30 w 30"/>
                <a:gd name="T7" fmla="*/ 4 h 25"/>
                <a:gd name="T8" fmla="*/ 27 w 3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5"/>
                <a:gd name="T17" fmla="*/ 30 w 3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5">
                  <a:moveTo>
                    <a:pt x="27" y="0"/>
                  </a:moveTo>
                  <a:lnTo>
                    <a:pt x="0" y="23"/>
                  </a:lnTo>
                  <a:lnTo>
                    <a:pt x="4" y="25"/>
                  </a:lnTo>
                  <a:lnTo>
                    <a:pt x="30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Freeform 529">
              <a:extLst>
                <a:ext uri="{FF2B5EF4-FFF2-40B4-BE49-F238E27FC236}">
                  <a16:creationId xmlns:a16="http://schemas.microsoft.com/office/drawing/2014/main" id="{5D0F77AF-0264-46EC-9653-978B459A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654"/>
              <a:ext cx="33" cy="29"/>
            </a:xfrm>
            <a:custGeom>
              <a:avLst/>
              <a:gdLst>
                <a:gd name="T0" fmla="*/ 31 w 33"/>
                <a:gd name="T1" fmla="*/ 0 h 29"/>
                <a:gd name="T2" fmla="*/ 33 w 33"/>
                <a:gd name="T3" fmla="*/ 2 h 29"/>
                <a:gd name="T4" fmla="*/ 2 w 33"/>
                <a:gd name="T5" fmla="*/ 29 h 29"/>
                <a:gd name="T6" fmla="*/ 0 w 33"/>
                <a:gd name="T7" fmla="*/ 25 h 29"/>
                <a:gd name="T8" fmla="*/ 31 w 3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31" y="0"/>
                  </a:moveTo>
                  <a:lnTo>
                    <a:pt x="33" y="2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Freeform 530">
              <a:extLst>
                <a:ext uri="{FF2B5EF4-FFF2-40B4-BE49-F238E27FC236}">
                  <a16:creationId xmlns:a16="http://schemas.microsoft.com/office/drawing/2014/main" id="{2CDCCB53-56E2-461B-B100-57FBF071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610"/>
              <a:ext cx="35" cy="29"/>
            </a:xfrm>
            <a:custGeom>
              <a:avLst/>
              <a:gdLst>
                <a:gd name="T0" fmla="*/ 31 w 35"/>
                <a:gd name="T1" fmla="*/ 0 h 29"/>
                <a:gd name="T2" fmla="*/ 35 w 35"/>
                <a:gd name="T3" fmla="*/ 4 h 29"/>
                <a:gd name="T4" fmla="*/ 2 w 35"/>
                <a:gd name="T5" fmla="*/ 29 h 29"/>
                <a:gd name="T6" fmla="*/ 0 w 35"/>
                <a:gd name="T7" fmla="*/ 27 h 29"/>
                <a:gd name="T8" fmla="*/ 31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1" y="0"/>
                  </a:moveTo>
                  <a:lnTo>
                    <a:pt x="35" y="4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Freeform 531">
              <a:extLst>
                <a:ext uri="{FF2B5EF4-FFF2-40B4-BE49-F238E27FC236}">
                  <a16:creationId xmlns:a16="http://schemas.microsoft.com/office/drawing/2014/main" id="{B6C0DA70-4BD4-4609-BC1A-783C8A796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566"/>
              <a:ext cx="34" cy="31"/>
            </a:xfrm>
            <a:custGeom>
              <a:avLst/>
              <a:gdLst>
                <a:gd name="T0" fmla="*/ 31 w 34"/>
                <a:gd name="T1" fmla="*/ 0 h 31"/>
                <a:gd name="T2" fmla="*/ 34 w 34"/>
                <a:gd name="T3" fmla="*/ 4 h 31"/>
                <a:gd name="T4" fmla="*/ 4 w 34"/>
                <a:gd name="T5" fmla="*/ 31 h 31"/>
                <a:gd name="T6" fmla="*/ 0 w 34"/>
                <a:gd name="T7" fmla="*/ 27 h 31"/>
                <a:gd name="T8" fmla="*/ 3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31" y="0"/>
                  </a:moveTo>
                  <a:lnTo>
                    <a:pt x="34" y="4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Freeform 532">
              <a:extLst>
                <a:ext uri="{FF2B5EF4-FFF2-40B4-BE49-F238E27FC236}">
                  <a16:creationId xmlns:a16="http://schemas.microsoft.com/office/drawing/2014/main" id="{AAE0F5E1-21B3-4AC6-BB26-3CDC0866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522"/>
              <a:ext cx="34" cy="30"/>
            </a:xfrm>
            <a:custGeom>
              <a:avLst/>
              <a:gdLst>
                <a:gd name="T0" fmla="*/ 30 w 34"/>
                <a:gd name="T1" fmla="*/ 0 h 30"/>
                <a:gd name="T2" fmla="*/ 34 w 34"/>
                <a:gd name="T3" fmla="*/ 4 h 30"/>
                <a:gd name="T4" fmla="*/ 3 w 34"/>
                <a:gd name="T5" fmla="*/ 30 h 30"/>
                <a:gd name="T6" fmla="*/ 0 w 34"/>
                <a:gd name="T7" fmla="*/ 27 h 30"/>
                <a:gd name="T8" fmla="*/ 30 w 3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30" y="0"/>
                  </a:moveTo>
                  <a:lnTo>
                    <a:pt x="34" y="4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Freeform 533">
              <a:extLst>
                <a:ext uri="{FF2B5EF4-FFF2-40B4-BE49-F238E27FC236}">
                  <a16:creationId xmlns:a16="http://schemas.microsoft.com/office/drawing/2014/main" id="{3E1342F2-48BE-4C58-8326-EC5AB386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479"/>
              <a:ext cx="35" cy="29"/>
            </a:xfrm>
            <a:custGeom>
              <a:avLst/>
              <a:gdLst>
                <a:gd name="T0" fmla="*/ 33 w 35"/>
                <a:gd name="T1" fmla="*/ 0 h 29"/>
                <a:gd name="T2" fmla="*/ 35 w 35"/>
                <a:gd name="T3" fmla="*/ 2 h 29"/>
                <a:gd name="T4" fmla="*/ 4 w 35"/>
                <a:gd name="T5" fmla="*/ 29 h 29"/>
                <a:gd name="T6" fmla="*/ 0 w 35"/>
                <a:gd name="T7" fmla="*/ 25 h 29"/>
                <a:gd name="T8" fmla="*/ 33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3" y="0"/>
                  </a:moveTo>
                  <a:lnTo>
                    <a:pt x="35" y="2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Freeform 534">
              <a:extLst>
                <a:ext uri="{FF2B5EF4-FFF2-40B4-BE49-F238E27FC236}">
                  <a16:creationId xmlns:a16="http://schemas.microsoft.com/office/drawing/2014/main" id="{1079BC76-5413-413C-88AC-48D788CF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435"/>
              <a:ext cx="35" cy="29"/>
            </a:xfrm>
            <a:custGeom>
              <a:avLst/>
              <a:gdLst>
                <a:gd name="T0" fmla="*/ 33 w 35"/>
                <a:gd name="T1" fmla="*/ 0 h 29"/>
                <a:gd name="T2" fmla="*/ 35 w 35"/>
                <a:gd name="T3" fmla="*/ 4 h 29"/>
                <a:gd name="T4" fmla="*/ 4 w 35"/>
                <a:gd name="T5" fmla="*/ 29 h 29"/>
                <a:gd name="T6" fmla="*/ 0 w 35"/>
                <a:gd name="T7" fmla="*/ 25 h 29"/>
                <a:gd name="T8" fmla="*/ 33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3" y="0"/>
                  </a:moveTo>
                  <a:lnTo>
                    <a:pt x="35" y="4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Freeform 535">
              <a:extLst>
                <a:ext uri="{FF2B5EF4-FFF2-40B4-BE49-F238E27FC236}">
                  <a16:creationId xmlns:a16="http://schemas.microsoft.com/office/drawing/2014/main" id="{8A648BF8-1667-4DC7-9C52-873850BB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652"/>
              <a:ext cx="32" cy="31"/>
            </a:xfrm>
            <a:custGeom>
              <a:avLst/>
              <a:gdLst>
                <a:gd name="T0" fmla="*/ 30 w 32"/>
                <a:gd name="T1" fmla="*/ 0 h 31"/>
                <a:gd name="T2" fmla="*/ 32 w 32"/>
                <a:gd name="T3" fmla="*/ 4 h 31"/>
                <a:gd name="T4" fmla="*/ 2 w 32"/>
                <a:gd name="T5" fmla="*/ 31 h 31"/>
                <a:gd name="T6" fmla="*/ 0 w 32"/>
                <a:gd name="T7" fmla="*/ 27 h 31"/>
                <a:gd name="T8" fmla="*/ 30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30" y="0"/>
                  </a:moveTo>
                  <a:lnTo>
                    <a:pt x="32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Freeform 536">
              <a:extLst>
                <a:ext uri="{FF2B5EF4-FFF2-40B4-BE49-F238E27FC236}">
                  <a16:creationId xmlns:a16="http://schemas.microsoft.com/office/drawing/2014/main" id="{88B221C6-7A1E-432B-BF10-1D06108C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608"/>
              <a:ext cx="35" cy="31"/>
            </a:xfrm>
            <a:custGeom>
              <a:avLst/>
              <a:gdLst>
                <a:gd name="T0" fmla="*/ 31 w 35"/>
                <a:gd name="T1" fmla="*/ 0 h 31"/>
                <a:gd name="T2" fmla="*/ 35 w 35"/>
                <a:gd name="T3" fmla="*/ 4 h 31"/>
                <a:gd name="T4" fmla="*/ 2 w 35"/>
                <a:gd name="T5" fmla="*/ 31 h 31"/>
                <a:gd name="T6" fmla="*/ 0 w 35"/>
                <a:gd name="T7" fmla="*/ 27 h 31"/>
                <a:gd name="T8" fmla="*/ 31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1" y="0"/>
                  </a:moveTo>
                  <a:lnTo>
                    <a:pt x="35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537">
              <a:extLst>
                <a:ext uri="{FF2B5EF4-FFF2-40B4-BE49-F238E27FC236}">
                  <a16:creationId xmlns:a16="http://schemas.microsoft.com/office/drawing/2014/main" id="{D13C1045-BF1B-4611-91F2-9517C5F6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564"/>
              <a:ext cx="35" cy="31"/>
            </a:xfrm>
            <a:custGeom>
              <a:avLst/>
              <a:gdLst>
                <a:gd name="T0" fmla="*/ 31 w 35"/>
                <a:gd name="T1" fmla="*/ 0 h 31"/>
                <a:gd name="T2" fmla="*/ 35 w 35"/>
                <a:gd name="T3" fmla="*/ 4 h 31"/>
                <a:gd name="T4" fmla="*/ 2 w 35"/>
                <a:gd name="T5" fmla="*/ 31 h 31"/>
                <a:gd name="T6" fmla="*/ 0 w 35"/>
                <a:gd name="T7" fmla="*/ 27 h 31"/>
                <a:gd name="T8" fmla="*/ 31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1" y="0"/>
                  </a:moveTo>
                  <a:lnTo>
                    <a:pt x="35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Freeform 538">
              <a:extLst>
                <a:ext uri="{FF2B5EF4-FFF2-40B4-BE49-F238E27FC236}">
                  <a16:creationId xmlns:a16="http://schemas.microsoft.com/office/drawing/2014/main" id="{FDE2F39A-0F70-476C-8B96-C5D02584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522"/>
              <a:ext cx="35" cy="28"/>
            </a:xfrm>
            <a:custGeom>
              <a:avLst/>
              <a:gdLst>
                <a:gd name="T0" fmla="*/ 31 w 35"/>
                <a:gd name="T1" fmla="*/ 0 h 28"/>
                <a:gd name="T2" fmla="*/ 35 w 35"/>
                <a:gd name="T3" fmla="*/ 2 h 28"/>
                <a:gd name="T4" fmla="*/ 4 w 35"/>
                <a:gd name="T5" fmla="*/ 28 h 28"/>
                <a:gd name="T6" fmla="*/ 0 w 35"/>
                <a:gd name="T7" fmla="*/ 25 h 28"/>
                <a:gd name="T8" fmla="*/ 31 w 3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8"/>
                <a:gd name="T17" fmla="*/ 35 w 3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8">
                  <a:moveTo>
                    <a:pt x="31" y="0"/>
                  </a:moveTo>
                  <a:lnTo>
                    <a:pt x="35" y="2"/>
                  </a:lnTo>
                  <a:lnTo>
                    <a:pt x="4" y="28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Freeform 539">
              <a:extLst>
                <a:ext uri="{FF2B5EF4-FFF2-40B4-BE49-F238E27FC236}">
                  <a16:creationId xmlns:a16="http://schemas.microsoft.com/office/drawing/2014/main" id="{AA6F1ED3-15D0-44CC-94BC-E70806D5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478"/>
              <a:ext cx="34" cy="28"/>
            </a:xfrm>
            <a:custGeom>
              <a:avLst/>
              <a:gdLst>
                <a:gd name="T0" fmla="*/ 32 w 34"/>
                <a:gd name="T1" fmla="*/ 0 h 28"/>
                <a:gd name="T2" fmla="*/ 34 w 34"/>
                <a:gd name="T3" fmla="*/ 3 h 28"/>
                <a:gd name="T4" fmla="*/ 4 w 34"/>
                <a:gd name="T5" fmla="*/ 28 h 28"/>
                <a:gd name="T6" fmla="*/ 0 w 34"/>
                <a:gd name="T7" fmla="*/ 26 h 28"/>
                <a:gd name="T8" fmla="*/ 32 w 34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32" y="0"/>
                  </a:moveTo>
                  <a:lnTo>
                    <a:pt x="34" y="3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Freeform 540">
              <a:extLst>
                <a:ext uri="{FF2B5EF4-FFF2-40B4-BE49-F238E27FC236}">
                  <a16:creationId xmlns:a16="http://schemas.microsoft.com/office/drawing/2014/main" id="{8F149CF6-B3DB-4FCA-9837-51738444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1433"/>
              <a:ext cx="34" cy="31"/>
            </a:xfrm>
            <a:custGeom>
              <a:avLst/>
              <a:gdLst>
                <a:gd name="T0" fmla="*/ 32 w 34"/>
                <a:gd name="T1" fmla="*/ 0 h 31"/>
                <a:gd name="T2" fmla="*/ 34 w 34"/>
                <a:gd name="T3" fmla="*/ 4 h 31"/>
                <a:gd name="T4" fmla="*/ 4 w 34"/>
                <a:gd name="T5" fmla="*/ 31 h 31"/>
                <a:gd name="T6" fmla="*/ 0 w 34"/>
                <a:gd name="T7" fmla="*/ 27 h 31"/>
                <a:gd name="T8" fmla="*/ 32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32" y="0"/>
                  </a:moveTo>
                  <a:lnTo>
                    <a:pt x="34" y="4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Freeform 541">
              <a:extLst>
                <a:ext uri="{FF2B5EF4-FFF2-40B4-BE49-F238E27FC236}">
                  <a16:creationId xmlns:a16="http://schemas.microsoft.com/office/drawing/2014/main" id="{D39DDE44-6E78-49FF-A409-EC82EF5D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389"/>
              <a:ext cx="33" cy="31"/>
            </a:xfrm>
            <a:custGeom>
              <a:avLst/>
              <a:gdLst>
                <a:gd name="T0" fmla="*/ 31 w 33"/>
                <a:gd name="T1" fmla="*/ 0 h 31"/>
                <a:gd name="T2" fmla="*/ 33 w 33"/>
                <a:gd name="T3" fmla="*/ 4 h 31"/>
                <a:gd name="T4" fmla="*/ 2 w 33"/>
                <a:gd name="T5" fmla="*/ 31 h 31"/>
                <a:gd name="T6" fmla="*/ 0 w 33"/>
                <a:gd name="T7" fmla="*/ 27 h 31"/>
                <a:gd name="T8" fmla="*/ 31 w 3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1"/>
                <a:gd name="T17" fmla="*/ 33 w 3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1">
                  <a:moveTo>
                    <a:pt x="31" y="0"/>
                  </a:moveTo>
                  <a:lnTo>
                    <a:pt x="33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Freeform 542">
              <a:extLst>
                <a:ext uri="{FF2B5EF4-FFF2-40B4-BE49-F238E27FC236}">
                  <a16:creationId xmlns:a16="http://schemas.microsoft.com/office/drawing/2014/main" id="{1A54B30E-9564-4959-A9FF-B7D08540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360"/>
              <a:ext cx="17" cy="16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2 h 16"/>
                <a:gd name="T4" fmla="*/ 2 w 17"/>
                <a:gd name="T5" fmla="*/ 16 h 16"/>
                <a:gd name="T6" fmla="*/ 17 w 17"/>
                <a:gd name="T7" fmla="*/ 4 h 16"/>
                <a:gd name="T8" fmla="*/ 14 w 1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4" y="0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17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543">
              <a:extLst>
                <a:ext uri="{FF2B5EF4-FFF2-40B4-BE49-F238E27FC236}">
                  <a16:creationId xmlns:a16="http://schemas.microsoft.com/office/drawing/2014/main" id="{63627313-B886-4BD7-9EEF-7E9C162FB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654"/>
              <a:ext cx="34" cy="29"/>
            </a:xfrm>
            <a:custGeom>
              <a:avLst/>
              <a:gdLst>
                <a:gd name="T0" fmla="*/ 30 w 34"/>
                <a:gd name="T1" fmla="*/ 0 h 29"/>
                <a:gd name="T2" fmla="*/ 34 w 34"/>
                <a:gd name="T3" fmla="*/ 2 h 29"/>
                <a:gd name="T4" fmla="*/ 1 w 34"/>
                <a:gd name="T5" fmla="*/ 29 h 29"/>
                <a:gd name="T6" fmla="*/ 0 w 34"/>
                <a:gd name="T7" fmla="*/ 25 h 29"/>
                <a:gd name="T8" fmla="*/ 30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0" y="0"/>
                  </a:moveTo>
                  <a:lnTo>
                    <a:pt x="34" y="2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544">
              <a:extLst>
                <a:ext uri="{FF2B5EF4-FFF2-40B4-BE49-F238E27FC236}">
                  <a16:creationId xmlns:a16="http://schemas.microsoft.com/office/drawing/2014/main" id="{DA740DF0-8969-4A04-B420-2992D3616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610"/>
              <a:ext cx="35" cy="29"/>
            </a:xfrm>
            <a:custGeom>
              <a:avLst/>
              <a:gdLst>
                <a:gd name="T0" fmla="*/ 31 w 35"/>
                <a:gd name="T1" fmla="*/ 0 h 29"/>
                <a:gd name="T2" fmla="*/ 35 w 35"/>
                <a:gd name="T3" fmla="*/ 4 h 29"/>
                <a:gd name="T4" fmla="*/ 4 w 35"/>
                <a:gd name="T5" fmla="*/ 29 h 29"/>
                <a:gd name="T6" fmla="*/ 0 w 35"/>
                <a:gd name="T7" fmla="*/ 27 h 29"/>
                <a:gd name="T8" fmla="*/ 31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1" y="0"/>
                  </a:moveTo>
                  <a:lnTo>
                    <a:pt x="35" y="4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545">
              <a:extLst>
                <a:ext uri="{FF2B5EF4-FFF2-40B4-BE49-F238E27FC236}">
                  <a16:creationId xmlns:a16="http://schemas.microsoft.com/office/drawing/2014/main" id="{C3F84008-F34B-4B4A-8506-291949A2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566"/>
              <a:ext cx="35" cy="31"/>
            </a:xfrm>
            <a:custGeom>
              <a:avLst/>
              <a:gdLst>
                <a:gd name="T0" fmla="*/ 33 w 35"/>
                <a:gd name="T1" fmla="*/ 0 h 31"/>
                <a:gd name="T2" fmla="*/ 35 w 35"/>
                <a:gd name="T3" fmla="*/ 4 h 31"/>
                <a:gd name="T4" fmla="*/ 4 w 35"/>
                <a:gd name="T5" fmla="*/ 31 h 31"/>
                <a:gd name="T6" fmla="*/ 0 w 35"/>
                <a:gd name="T7" fmla="*/ 27 h 31"/>
                <a:gd name="T8" fmla="*/ 33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3" y="0"/>
                  </a:moveTo>
                  <a:lnTo>
                    <a:pt x="35" y="4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546">
              <a:extLst>
                <a:ext uri="{FF2B5EF4-FFF2-40B4-BE49-F238E27FC236}">
                  <a16:creationId xmlns:a16="http://schemas.microsoft.com/office/drawing/2014/main" id="{EF7D5BBC-F529-444D-B475-DBE9FA785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1547"/>
              <a:ext cx="8" cy="5"/>
            </a:xfrm>
            <a:custGeom>
              <a:avLst/>
              <a:gdLst>
                <a:gd name="T0" fmla="*/ 4 w 8"/>
                <a:gd name="T1" fmla="*/ 0 h 5"/>
                <a:gd name="T2" fmla="*/ 0 w 8"/>
                <a:gd name="T3" fmla="*/ 2 h 5"/>
                <a:gd name="T4" fmla="*/ 4 w 8"/>
                <a:gd name="T5" fmla="*/ 5 h 5"/>
                <a:gd name="T6" fmla="*/ 8 w 8"/>
                <a:gd name="T7" fmla="*/ 2 h 5"/>
                <a:gd name="T8" fmla="*/ 4 w 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4" y="0"/>
                  </a:moveTo>
                  <a:lnTo>
                    <a:pt x="0" y="2"/>
                  </a:lnTo>
                  <a:lnTo>
                    <a:pt x="4" y="5"/>
                  </a:lnTo>
                  <a:lnTo>
                    <a:pt x="8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Freeform 547">
              <a:extLst>
                <a:ext uri="{FF2B5EF4-FFF2-40B4-BE49-F238E27FC236}">
                  <a16:creationId xmlns:a16="http://schemas.microsoft.com/office/drawing/2014/main" id="{79B3431C-DFB6-4AF2-AECF-14E75DB7D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1654"/>
              <a:ext cx="34" cy="29"/>
            </a:xfrm>
            <a:custGeom>
              <a:avLst/>
              <a:gdLst>
                <a:gd name="T0" fmla="*/ 30 w 34"/>
                <a:gd name="T1" fmla="*/ 0 h 29"/>
                <a:gd name="T2" fmla="*/ 34 w 34"/>
                <a:gd name="T3" fmla="*/ 2 h 29"/>
                <a:gd name="T4" fmla="*/ 4 w 34"/>
                <a:gd name="T5" fmla="*/ 29 h 29"/>
                <a:gd name="T6" fmla="*/ 0 w 34"/>
                <a:gd name="T7" fmla="*/ 25 h 29"/>
                <a:gd name="T8" fmla="*/ 30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0" y="0"/>
                  </a:moveTo>
                  <a:lnTo>
                    <a:pt x="34" y="2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Freeform 548">
              <a:extLst>
                <a:ext uri="{FF2B5EF4-FFF2-40B4-BE49-F238E27FC236}">
                  <a16:creationId xmlns:a16="http://schemas.microsoft.com/office/drawing/2014/main" id="{842A4D6A-7EE8-4148-B1D0-B0E45C00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610"/>
              <a:ext cx="34" cy="29"/>
            </a:xfrm>
            <a:custGeom>
              <a:avLst/>
              <a:gdLst>
                <a:gd name="T0" fmla="*/ 32 w 34"/>
                <a:gd name="T1" fmla="*/ 0 h 29"/>
                <a:gd name="T2" fmla="*/ 34 w 34"/>
                <a:gd name="T3" fmla="*/ 4 h 29"/>
                <a:gd name="T4" fmla="*/ 3 w 34"/>
                <a:gd name="T5" fmla="*/ 29 h 29"/>
                <a:gd name="T6" fmla="*/ 0 w 34"/>
                <a:gd name="T7" fmla="*/ 27 h 29"/>
                <a:gd name="T8" fmla="*/ 32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2" y="0"/>
                  </a:moveTo>
                  <a:lnTo>
                    <a:pt x="34" y="4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549">
              <a:extLst>
                <a:ext uri="{FF2B5EF4-FFF2-40B4-BE49-F238E27FC236}">
                  <a16:creationId xmlns:a16="http://schemas.microsoft.com/office/drawing/2014/main" id="{4A411086-9602-4E81-A0D8-7505710C2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1579"/>
              <a:ext cx="18" cy="18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4 h 18"/>
                <a:gd name="T4" fmla="*/ 4 w 18"/>
                <a:gd name="T5" fmla="*/ 18 h 18"/>
                <a:gd name="T6" fmla="*/ 18 w 18"/>
                <a:gd name="T7" fmla="*/ 4 h 18"/>
                <a:gd name="T8" fmla="*/ 16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6" y="0"/>
                  </a:moveTo>
                  <a:lnTo>
                    <a:pt x="0" y="14"/>
                  </a:lnTo>
                  <a:lnTo>
                    <a:pt x="4" y="18"/>
                  </a:lnTo>
                  <a:lnTo>
                    <a:pt x="18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Freeform 550">
              <a:extLst>
                <a:ext uri="{FF2B5EF4-FFF2-40B4-BE49-F238E27FC236}">
                  <a16:creationId xmlns:a16="http://schemas.microsoft.com/office/drawing/2014/main" id="{A9E95838-CE0D-430B-BCB5-E93311922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1652"/>
              <a:ext cx="35" cy="29"/>
            </a:xfrm>
            <a:custGeom>
              <a:avLst/>
              <a:gdLst>
                <a:gd name="T0" fmla="*/ 31 w 35"/>
                <a:gd name="T1" fmla="*/ 0 h 29"/>
                <a:gd name="T2" fmla="*/ 35 w 35"/>
                <a:gd name="T3" fmla="*/ 4 h 29"/>
                <a:gd name="T4" fmla="*/ 2 w 35"/>
                <a:gd name="T5" fmla="*/ 29 h 29"/>
                <a:gd name="T6" fmla="*/ 0 w 35"/>
                <a:gd name="T7" fmla="*/ 27 h 29"/>
                <a:gd name="T8" fmla="*/ 31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1" y="0"/>
                  </a:moveTo>
                  <a:lnTo>
                    <a:pt x="35" y="4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551">
              <a:extLst>
                <a:ext uri="{FF2B5EF4-FFF2-40B4-BE49-F238E27FC236}">
                  <a16:creationId xmlns:a16="http://schemas.microsoft.com/office/drawing/2014/main" id="{B9C415E8-83A5-4A50-BF2E-1B7D0EB1B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608"/>
              <a:ext cx="34" cy="31"/>
            </a:xfrm>
            <a:custGeom>
              <a:avLst/>
              <a:gdLst>
                <a:gd name="T0" fmla="*/ 31 w 34"/>
                <a:gd name="T1" fmla="*/ 0 h 31"/>
                <a:gd name="T2" fmla="*/ 34 w 34"/>
                <a:gd name="T3" fmla="*/ 4 h 31"/>
                <a:gd name="T4" fmla="*/ 2 w 34"/>
                <a:gd name="T5" fmla="*/ 31 h 31"/>
                <a:gd name="T6" fmla="*/ 0 w 34"/>
                <a:gd name="T7" fmla="*/ 27 h 31"/>
                <a:gd name="T8" fmla="*/ 31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31" y="0"/>
                  </a:moveTo>
                  <a:lnTo>
                    <a:pt x="34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Freeform 552">
              <a:extLst>
                <a:ext uri="{FF2B5EF4-FFF2-40B4-BE49-F238E27FC236}">
                  <a16:creationId xmlns:a16="http://schemas.microsoft.com/office/drawing/2014/main" id="{95E3BA9B-D1A7-46D9-9E39-C7C06D001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564"/>
              <a:ext cx="34" cy="31"/>
            </a:xfrm>
            <a:custGeom>
              <a:avLst/>
              <a:gdLst>
                <a:gd name="T0" fmla="*/ 30 w 34"/>
                <a:gd name="T1" fmla="*/ 0 h 31"/>
                <a:gd name="T2" fmla="*/ 34 w 34"/>
                <a:gd name="T3" fmla="*/ 4 h 31"/>
                <a:gd name="T4" fmla="*/ 3 w 34"/>
                <a:gd name="T5" fmla="*/ 31 h 31"/>
                <a:gd name="T6" fmla="*/ 0 w 34"/>
                <a:gd name="T7" fmla="*/ 27 h 31"/>
                <a:gd name="T8" fmla="*/ 30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30" y="0"/>
                  </a:moveTo>
                  <a:lnTo>
                    <a:pt x="34" y="4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Freeform 553">
              <a:extLst>
                <a:ext uri="{FF2B5EF4-FFF2-40B4-BE49-F238E27FC236}">
                  <a16:creationId xmlns:a16="http://schemas.microsoft.com/office/drawing/2014/main" id="{39498ECB-2FF0-460C-A441-71D9532F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522"/>
              <a:ext cx="35" cy="28"/>
            </a:xfrm>
            <a:custGeom>
              <a:avLst/>
              <a:gdLst>
                <a:gd name="T0" fmla="*/ 33 w 35"/>
                <a:gd name="T1" fmla="*/ 0 h 28"/>
                <a:gd name="T2" fmla="*/ 35 w 35"/>
                <a:gd name="T3" fmla="*/ 2 h 28"/>
                <a:gd name="T4" fmla="*/ 4 w 35"/>
                <a:gd name="T5" fmla="*/ 28 h 28"/>
                <a:gd name="T6" fmla="*/ 0 w 35"/>
                <a:gd name="T7" fmla="*/ 25 h 28"/>
                <a:gd name="T8" fmla="*/ 33 w 3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8"/>
                <a:gd name="T17" fmla="*/ 35 w 3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8">
                  <a:moveTo>
                    <a:pt x="33" y="0"/>
                  </a:moveTo>
                  <a:lnTo>
                    <a:pt x="35" y="2"/>
                  </a:lnTo>
                  <a:lnTo>
                    <a:pt x="4" y="28"/>
                  </a:lnTo>
                  <a:lnTo>
                    <a:pt x="0" y="2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554">
              <a:extLst>
                <a:ext uri="{FF2B5EF4-FFF2-40B4-BE49-F238E27FC236}">
                  <a16:creationId xmlns:a16="http://schemas.microsoft.com/office/drawing/2014/main" id="{83673BD0-D365-493A-9DA2-00DB1644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1481"/>
              <a:ext cx="31" cy="25"/>
            </a:xfrm>
            <a:custGeom>
              <a:avLst/>
              <a:gdLst>
                <a:gd name="T0" fmla="*/ 29 w 31"/>
                <a:gd name="T1" fmla="*/ 0 h 25"/>
                <a:gd name="T2" fmla="*/ 0 w 31"/>
                <a:gd name="T3" fmla="*/ 23 h 25"/>
                <a:gd name="T4" fmla="*/ 4 w 31"/>
                <a:gd name="T5" fmla="*/ 25 h 25"/>
                <a:gd name="T6" fmla="*/ 31 w 31"/>
                <a:gd name="T7" fmla="*/ 4 h 25"/>
                <a:gd name="T8" fmla="*/ 29 w 3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5"/>
                <a:gd name="T17" fmla="*/ 31 w 3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5">
                  <a:moveTo>
                    <a:pt x="29" y="0"/>
                  </a:moveTo>
                  <a:lnTo>
                    <a:pt x="0" y="23"/>
                  </a:lnTo>
                  <a:lnTo>
                    <a:pt x="4" y="25"/>
                  </a:lnTo>
                  <a:lnTo>
                    <a:pt x="31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555">
              <a:extLst>
                <a:ext uri="{FF2B5EF4-FFF2-40B4-BE49-F238E27FC236}">
                  <a16:creationId xmlns:a16="http://schemas.microsoft.com/office/drawing/2014/main" id="{CD4FB380-66A8-42E6-8C72-AC2BC954D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654"/>
              <a:ext cx="35" cy="31"/>
            </a:xfrm>
            <a:custGeom>
              <a:avLst/>
              <a:gdLst>
                <a:gd name="T0" fmla="*/ 31 w 35"/>
                <a:gd name="T1" fmla="*/ 0 h 31"/>
                <a:gd name="T2" fmla="*/ 35 w 35"/>
                <a:gd name="T3" fmla="*/ 4 h 31"/>
                <a:gd name="T4" fmla="*/ 2 w 35"/>
                <a:gd name="T5" fmla="*/ 31 h 31"/>
                <a:gd name="T6" fmla="*/ 0 w 35"/>
                <a:gd name="T7" fmla="*/ 27 h 31"/>
                <a:gd name="T8" fmla="*/ 31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1"/>
                <a:gd name="T17" fmla="*/ 35 w 3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1">
                  <a:moveTo>
                    <a:pt x="31" y="0"/>
                  </a:moveTo>
                  <a:lnTo>
                    <a:pt x="35" y="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556">
              <a:extLst>
                <a:ext uri="{FF2B5EF4-FFF2-40B4-BE49-F238E27FC236}">
                  <a16:creationId xmlns:a16="http://schemas.microsoft.com/office/drawing/2014/main" id="{6F75079B-BF20-44CF-8D3B-21FE4738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612"/>
              <a:ext cx="35" cy="29"/>
            </a:xfrm>
            <a:custGeom>
              <a:avLst/>
              <a:gdLst>
                <a:gd name="T0" fmla="*/ 31 w 35"/>
                <a:gd name="T1" fmla="*/ 0 h 29"/>
                <a:gd name="T2" fmla="*/ 35 w 35"/>
                <a:gd name="T3" fmla="*/ 2 h 29"/>
                <a:gd name="T4" fmla="*/ 4 w 35"/>
                <a:gd name="T5" fmla="*/ 29 h 29"/>
                <a:gd name="T6" fmla="*/ 0 w 35"/>
                <a:gd name="T7" fmla="*/ 25 h 29"/>
                <a:gd name="T8" fmla="*/ 31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1" y="0"/>
                  </a:moveTo>
                  <a:lnTo>
                    <a:pt x="35" y="2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557">
              <a:extLst>
                <a:ext uri="{FF2B5EF4-FFF2-40B4-BE49-F238E27FC236}">
                  <a16:creationId xmlns:a16="http://schemas.microsoft.com/office/drawing/2014/main" id="{6E5A0FC7-99EA-4E67-ADFE-CCCF794C5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568"/>
              <a:ext cx="34" cy="29"/>
            </a:xfrm>
            <a:custGeom>
              <a:avLst/>
              <a:gdLst>
                <a:gd name="T0" fmla="*/ 32 w 34"/>
                <a:gd name="T1" fmla="*/ 0 h 29"/>
                <a:gd name="T2" fmla="*/ 34 w 34"/>
                <a:gd name="T3" fmla="*/ 4 h 29"/>
                <a:gd name="T4" fmla="*/ 4 w 34"/>
                <a:gd name="T5" fmla="*/ 29 h 29"/>
                <a:gd name="T6" fmla="*/ 0 w 34"/>
                <a:gd name="T7" fmla="*/ 25 h 29"/>
                <a:gd name="T8" fmla="*/ 32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2" y="0"/>
                  </a:moveTo>
                  <a:lnTo>
                    <a:pt x="34" y="4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Freeform 558">
              <a:extLst>
                <a:ext uri="{FF2B5EF4-FFF2-40B4-BE49-F238E27FC236}">
                  <a16:creationId xmlns:a16="http://schemas.microsoft.com/office/drawing/2014/main" id="{0997FD71-2758-4CE1-A3C3-A5C36BB61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524"/>
              <a:ext cx="34" cy="30"/>
            </a:xfrm>
            <a:custGeom>
              <a:avLst/>
              <a:gdLst>
                <a:gd name="T0" fmla="*/ 32 w 34"/>
                <a:gd name="T1" fmla="*/ 0 h 30"/>
                <a:gd name="T2" fmla="*/ 34 w 34"/>
                <a:gd name="T3" fmla="*/ 3 h 30"/>
                <a:gd name="T4" fmla="*/ 3 w 34"/>
                <a:gd name="T5" fmla="*/ 30 h 30"/>
                <a:gd name="T6" fmla="*/ 0 w 34"/>
                <a:gd name="T7" fmla="*/ 26 h 30"/>
                <a:gd name="T8" fmla="*/ 32 w 3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32" y="0"/>
                  </a:moveTo>
                  <a:lnTo>
                    <a:pt x="34" y="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Freeform 559">
              <a:extLst>
                <a:ext uri="{FF2B5EF4-FFF2-40B4-BE49-F238E27FC236}">
                  <a16:creationId xmlns:a16="http://schemas.microsoft.com/office/drawing/2014/main" id="{1BC782EF-5E97-454C-B162-DFC7D262C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652"/>
              <a:ext cx="34" cy="31"/>
            </a:xfrm>
            <a:custGeom>
              <a:avLst/>
              <a:gdLst>
                <a:gd name="T0" fmla="*/ 33 w 34"/>
                <a:gd name="T1" fmla="*/ 0 h 31"/>
                <a:gd name="T2" fmla="*/ 34 w 34"/>
                <a:gd name="T3" fmla="*/ 4 h 31"/>
                <a:gd name="T4" fmla="*/ 4 w 34"/>
                <a:gd name="T5" fmla="*/ 31 h 31"/>
                <a:gd name="T6" fmla="*/ 0 w 34"/>
                <a:gd name="T7" fmla="*/ 27 h 31"/>
                <a:gd name="T8" fmla="*/ 33 w 3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1"/>
                <a:gd name="T17" fmla="*/ 34 w 3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1">
                  <a:moveTo>
                    <a:pt x="33" y="0"/>
                  </a:moveTo>
                  <a:lnTo>
                    <a:pt x="34" y="4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Freeform 560">
              <a:extLst>
                <a:ext uri="{FF2B5EF4-FFF2-40B4-BE49-F238E27FC236}">
                  <a16:creationId xmlns:a16="http://schemas.microsoft.com/office/drawing/2014/main" id="{7DE644A0-A48B-4457-8D4F-62D7AC75D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610"/>
              <a:ext cx="34" cy="29"/>
            </a:xfrm>
            <a:custGeom>
              <a:avLst/>
              <a:gdLst>
                <a:gd name="T0" fmla="*/ 32 w 34"/>
                <a:gd name="T1" fmla="*/ 0 h 29"/>
                <a:gd name="T2" fmla="*/ 34 w 34"/>
                <a:gd name="T3" fmla="*/ 2 h 29"/>
                <a:gd name="T4" fmla="*/ 4 w 34"/>
                <a:gd name="T5" fmla="*/ 29 h 29"/>
                <a:gd name="T6" fmla="*/ 0 w 34"/>
                <a:gd name="T7" fmla="*/ 25 h 29"/>
                <a:gd name="T8" fmla="*/ 32 w 3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32" y="0"/>
                  </a:moveTo>
                  <a:lnTo>
                    <a:pt x="34" y="2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Freeform 561">
              <a:extLst>
                <a:ext uri="{FF2B5EF4-FFF2-40B4-BE49-F238E27FC236}">
                  <a16:creationId xmlns:a16="http://schemas.microsoft.com/office/drawing/2014/main" id="{6F618D34-FD82-4958-A572-249344B0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566"/>
              <a:ext cx="33" cy="29"/>
            </a:xfrm>
            <a:custGeom>
              <a:avLst/>
              <a:gdLst>
                <a:gd name="T0" fmla="*/ 31 w 33"/>
                <a:gd name="T1" fmla="*/ 0 h 29"/>
                <a:gd name="T2" fmla="*/ 33 w 33"/>
                <a:gd name="T3" fmla="*/ 4 h 29"/>
                <a:gd name="T4" fmla="*/ 2 w 33"/>
                <a:gd name="T5" fmla="*/ 29 h 29"/>
                <a:gd name="T6" fmla="*/ 0 w 33"/>
                <a:gd name="T7" fmla="*/ 25 h 29"/>
                <a:gd name="T8" fmla="*/ 31 w 3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31" y="0"/>
                  </a:moveTo>
                  <a:lnTo>
                    <a:pt x="33" y="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562">
              <a:extLst>
                <a:ext uri="{FF2B5EF4-FFF2-40B4-BE49-F238E27FC236}">
                  <a16:creationId xmlns:a16="http://schemas.microsoft.com/office/drawing/2014/main" id="{F10D0BA9-A770-4C32-8FF6-488D613BD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1522"/>
              <a:ext cx="35" cy="28"/>
            </a:xfrm>
            <a:custGeom>
              <a:avLst/>
              <a:gdLst>
                <a:gd name="T0" fmla="*/ 31 w 35"/>
                <a:gd name="T1" fmla="*/ 0 h 28"/>
                <a:gd name="T2" fmla="*/ 35 w 35"/>
                <a:gd name="T3" fmla="*/ 4 h 28"/>
                <a:gd name="T4" fmla="*/ 2 w 35"/>
                <a:gd name="T5" fmla="*/ 28 h 28"/>
                <a:gd name="T6" fmla="*/ 0 w 35"/>
                <a:gd name="T7" fmla="*/ 27 h 28"/>
                <a:gd name="T8" fmla="*/ 31 w 3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8"/>
                <a:gd name="T17" fmla="*/ 35 w 3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8">
                  <a:moveTo>
                    <a:pt x="31" y="0"/>
                  </a:moveTo>
                  <a:lnTo>
                    <a:pt x="35" y="4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Freeform 563">
              <a:extLst>
                <a:ext uri="{FF2B5EF4-FFF2-40B4-BE49-F238E27FC236}">
                  <a16:creationId xmlns:a16="http://schemas.microsoft.com/office/drawing/2014/main" id="{91E07908-8216-4970-A6C0-F75CF0DC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478"/>
              <a:ext cx="35" cy="30"/>
            </a:xfrm>
            <a:custGeom>
              <a:avLst/>
              <a:gdLst>
                <a:gd name="T0" fmla="*/ 31 w 35"/>
                <a:gd name="T1" fmla="*/ 0 h 30"/>
                <a:gd name="T2" fmla="*/ 35 w 35"/>
                <a:gd name="T3" fmla="*/ 3 h 30"/>
                <a:gd name="T4" fmla="*/ 2 w 35"/>
                <a:gd name="T5" fmla="*/ 30 h 30"/>
                <a:gd name="T6" fmla="*/ 0 w 35"/>
                <a:gd name="T7" fmla="*/ 26 h 30"/>
                <a:gd name="T8" fmla="*/ 31 w 3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0"/>
                <a:gd name="T17" fmla="*/ 35 w 3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0">
                  <a:moveTo>
                    <a:pt x="31" y="0"/>
                  </a:moveTo>
                  <a:lnTo>
                    <a:pt x="35" y="3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Freeform 564">
              <a:extLst>
                <a:ext uri="{FF2B5EF4-FFF2-40B4-BE49-F238E27FC236}">
                  <a16:creationId xmlns:a16="http://schemas.microsoft.com/office/drawing/2014/main" id="{99D6F3A8-E08A-491F-9649-1C9F22AD9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1451"/>
              <a:ext cx="15" cy="13"/>
            </a:xfrm>
            <a:custGeom>
              <a:avLst/>
              <a:gdLst>
                <a:gd name="T0" fmla="*/ 11 w 15"/>
                <a:gd name="T1" fmla="*/ 0 h 13"/>
                <a:gd name="T2" fmla="*/ 0 w 15"/>
                <a:gd name="T3" fmla="*/ 9 h 13"/>
                <a:gd name="T4" fmla="*/ 4 w 15"/>
                <a:gd name="T5" fmla="*/ 13 h 13"/>
                <a:gd name="T6" fmla="*/ 15 w 15"/>
                <a:gd name="T7" fmla="*/ 3 h 13"/>
                <a:gd name="T8" fmla="*/ 11 w 1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1" y="0"/>
                  </a:moveTo>
                  <a:lnTo>
                    <a:pt x="0" y="9"/>
                  </a:lnTo>
                  <a:lnTo>
                    <a:pt x="4" y="13"/>
                  </a:lnTo>
                  <a:lnTo>
                    <a:pt x="15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Rectangle 565">
              <a:extLst>
                <a:ext uri="{FF2B5EF4-FFF2-40B4-BE49-F238E27FC236}">
                  <a16:creationId xmlns:a16="http://schemas.microsoft.com/office/drawing/2014/main" id="{F611DA14-C723-4D58-A4C4-FFEA8C91B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2169"/>
              <a:ext cx="12" cy="69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85" name="Freeform 566">
              <a:extLst>
                <a:ext uri="{FF2B5EF4-FFF2-40B4-BE49-F238E27FC236}">
                  <a16:creationId xmlns:a16="http://schemas.microsoft.com/office/drawing/2014/main" id="{8199CC19-5E2C-4332-80CC-89A502FB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850"/>
              <a:ext cx="30" cy="54"/>
            </a:xfrm>
            <a:custGeom>
              <a:avLst/>
              <a:gdLst>
                <a:gd name="T0" fmla="*/ 15 w 30"/>
                <a:gd name="T1" fmla="*/ 54 h 54"/>
                <a:gd name="T2" fmla="*/ 30 w 30"/>
                <a:gd name="T3" fmla="*/ 0 h 54"/>
                <a:gd name="T4" fmla="*/ 30 w 30"/>
                <a:gd name="T5" fmla="*/ 0 h 54"/>
                <a:gd name="T6" fmla="*/ 28 w 30"/>
                <a:gd name="T7" fmla="*/ 2 h 54"/>
                <a:gd name="T8" fmla="*/ 26 w 30"/>
                <a:gd name="T9" fmla="*/ 2 h 54"/>
                <a:gd name="T10" fmla="*/ 26 w 30"/>
                <a:gd name="T11" fmla="*/ 2 h 54"/>
                <a:gd name="T12" fmla="*/ 25 w 30"/>
                <a:gd name="T13" fmla="*/ 4 h 54"/>
                <a:gd name="T14" fmla="*/ 25 w 30"/>
                <a:gd name="T15" fmla="*/ 4 h 54"/>
                <a:gd name="T16" fmla="*/ 23 w 30"/>
                <a:gd name="T17" fmla="*/ 4 h 54"/>
                <a:gd name="T18" fmla="*/ 23 w 30"/>
                <a:gd name="T19" fmla="*/ 4 h 54"/>
                <a:gd name="T20" fmla="*/ 21 w 30"/>
                <a:gd name="T21" fmla="*/ 4 h 54"/>
                <a:gd name="T22" fmla="*/ 21 w 30"/>
                <a:gd name="T23" fmla="*/ 6 h 54"/>
                <a:gd name="T24" fmla="*/ 19 w 30"/>
                <a:gd name="T25" fmla="*/ 6 h 54"/>
                <a:gd name="T26" fmla="*/ 17 w 30"/>
                <a:gd name="T27" fmla="*/ 6 h 54"/>
                <a:gd name="T28" fmla="*/ 17 w 30"/>
                <a:gd name="T29" fmla="*/ 6 h 54"/>
                <a:gd name="T30" fmla="*/ 15 w 30"/>
                <a:gd name="T31" fmla="*/ 6 h 54"/>
                <a:gd name="T32" fmla="*/ 15 w 30"/>
                <a:gd name="T33" fmla="*/ 6 h 54"/>
                <a:gd name="T34" fmla="*/ 13 w 30"/>
                <a:gd name="T35" fmla="*/ 6 h 54"/>
                <a:gd name="T36" fmla="*/ 13 w 30"/>
                <a:gd name="T37" fmla="*/ 6 h 54"/>
                <a:gd name="T38" fmla="*/ 11 w 30"/>
                <a:gd name="T39" fmla="*/ 6 h 54"/>
                <a:gd name="T40" fmla="*/ 11 w 30"/>
                <a:gd name="T41" fmla="*/ 6 h 54"/>
                <a:gd name="T42" fmla="*/ 9 w 30"/>
                <a:gd name="T43" fmla="*/ 6 h 54"/>
                <a:gd name="T44" fmla="*/ 9 w 30"/>
                <a:gd name="T45" fmla="*/ 4 h 54"/>
                <a:gd name="T46" fmla="*/ 7 w 30"/>
                <a:gd name="T47" fmla="*/ 4 h 54"/>
                <a:gd name="T48" fmla="*/ 7 w 30"/>
                <a:gd name="T49" fmla="*/ 4 h 54"/>
                <a:gd name="T50" fmla="*/ 5 w 30"/>
                <a:gd name="T51" fmla="*/ 4 h 54"/>
                <a:gd name="T52" fmla="*/ 5 w 30"/>
                <a:gd name="T53" fmla="*/ 4 h 54"/>
                <a:gd name="T54" fmla="*/ 3 w 30"/>
                <a:gd name="T55" fmla="*/ 2 h 54"/>
                <a:gd name="T56" fmla="*/ 3 w 30"/>
                <a:gd name="T57" fmla="*/ 2 h 54"/>
                <a:gd name="T58" fmla="*/ 2 w 30"/>
                <a:gd name="T59" fmla="*/ 2 h 54"/>
                <a:gd name="T60" fmla="*/ 0 w 30"/>
                <a:gd name="T61" fmla="*/ 0 h 54"/>
                <a:gd name="T62" fmla="*/ 15 w 30"/>
                <a:gd name="T63" fmla="*/ 54 h 54"/>
                <a:gd name="T64" fmla="*/ 15 w 30"/>
                <a:gd name="T65" fmla="*/ 54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54"/>
                <a:gd name="T101" fmla="*/ 30 w 30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54">
                  <a:moveTo>
                    <a:pt x="15" y="54"/>
                  </a:moveTo>
                  <a:lnTo>
                    <a:pt x="30" y="0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5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Freeform 567">
              <a:extLst>
                <a:ext uri="{FF2B5EF4-FFF2-40B4-BE49-F238E27FC236}">
                  <a16:creationId xmlns:a16="http://schemas.microsoft.com/office/drawing/2014/main" id="{FD428743-E997-426C-8E3D-B20B5640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092"/>
              <a:ext cx="300" cy="86"/>
            </a:xfrm>
            <a:custGeom>
              <a:avLst/>
              <a:gdLst>
                <a:gd name="T0" fmla="*/ 298 w 300"/>
                <a:gd name="T1" fmla="*/ 0 h 86"/>
                <a:gd name="T2" fmla="*/ 0 w 300"/>
                <a:gd name="T3" fmla="*/ 75 h 86"/>
                <a:gd name="T4" fmla="*/ 2 w 300"/>
                <a:gd name="T5" fmla="*/ 86 h 86"/>
                <a:gd name="T6" fmla="*/ 300 w 300"/>
                <a:gd name="T7" fmla="*/ 10 h 86"/>
                <a:gd name="T8" fmla="*/ 298 w 30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86"/>
                <a:gd name="T17" fmla="*/ 300 w 30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86">
                  <a:moveTo>
                    <a:pt x="298" y="0"/>
                  </a:moveTo>
                  <a:lnTo>
                    <a:pt x="0" y="75"/>
                  </a:lnTo>
                  <a:lnTo>
                    <a:pt x="2" y="86"/>
                  </a:lnTo>
                  <a:lnTo>
                    <a:pt x="300" y="1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Freeform 568">
              <a:extLst>
                <a:ext uri="{FF2B5EF4-FFF2-40B4-BE49-F238E27FC236}">
                  <a16:creationId xmlns:a16="http://schemas.microsoft.com/office/drawing/2014/main" id="{F1A4EC24-4D77-41B8-82DA-6726571F9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84"/>
              <a:ext cx="56" cy="31"/>
            </a:xfrm>
            <a:custGeom>
              <a:avLst/>
              <a:gdLst>
                <a:gd name="T0" fmla="*/ 56 w 56"/>
                <a:gd name="T1" fmla="*/ 2 h 31"/>
                <a:gd name="T2" fmla="*/ 0 w 56"/>
                <a:gd name="T3" fmla="*/ 0 h 31"/>
                <a:gd name="T4" fmla="*/ 0 w 56"/>
                <a:gd name="T5" fmla="*/ 0 h 31"/>
                <a:gd name="T6" fmla="*/ 2 w 56"/>
                <a:gd name="T7" fmla="*/ 2 h 31"/>
                <a:gd name="T8" fmla="*/ 2 w 56"/>
                <a:gd name="T9" fmla="*/ 4 h 31"/>
                <a:gd name="T10" fmla="*/ 4 w 56"/>
                <a:gd name="T11" fmla="*/ 4 h 31"/>
                <a:gd name="T12" fmla="*/ 4 w 56"/>
                <a:gd name="T13" fmla="*/ 6 h 31"/>
                <a:gd name="T14" fmla="*/ 4 w 56"/>
                <a:gd name="T15" fmla="*/ 6 h 31"/>
                <a:gd name="T16" fmla="*/ 6 w 56"/>
                <a:gd name="T17" fmla="*/ 8 h 31"/>
                <a:gd name="T18" fmla="*/ 6 w 56"/>
                <a:gd name="T19" fmla="*/ 8 h 31"/>
                <a:gd name="T20" fmla="*/ 6 w 56"/>
                <a:gd name="T21" fmla="*/ 10 h 31"/>
                <a:gd name="T22" fmla="*/ 8 w 56"/>
                <a:gd name="T23" fmla="*/ 10 h 31"/>
                <a:gd name="T24" fmla="*/ 8 w 56"/>
                <a:gd name="T25" fmla="*/ 10 h 31"/>
                <a:gd name="T26" fmla="*/ 8 w 56"/>
                <a:gd name="T27" fmla="*/ 12 h 31"/>
                <a:gd name="T28" fmla="*/ 8 w 56"/>
                <a:gd name="T29" fmla="*/ 12 h 31"/>
                <a:gd name="T30" fmla="*/ 8 w 56"/>
                <a:gd name="T31" fmla="*/ 14 h 31"/>
                <a:gd name="T32" fmla="*/ 8 w 56"/>
                <a:gd name="T33" fmla="*/ 14 h 31"/>
                <a:gd name="T34" fmla="*/ 10 w 56"/>
                <a:gd name="T35" fmla="*/ 16 h 31"/>
                <a:gd name="T36" fmla="*/ 10 w 56"/>
                <a:gd name="T37" fmla="*/ 16 h 31"/>
                <a:gd name="T38" fmla="*/ 10 w 56"/>
                <a:gd name="T39" fmla="*/ 18 h 31"/>
                <a:gd name="T40" fmla="*/ 10 w 56"/>
                <a:gd name="T41" fmla="*/ 18 h 31"/>
                <a:gd name="T42" fmla="*/ 10 w 56"/>
                <a:gd name="T43" fmla="*/ 19 h 31"/>
                <a:gd name="T44" fmla="*/ 10 w 56"/>
                <a:gd name="T45" fmla="*/ 19 h 31"/>
                <a:gd name="T46" fmla="*/ 10 w 56"/>
                <a:gd name="T47" fmla="*/ 21 h 31"/>
                <a:gd name="T48" fmla="*/ 10 w 56"/>
                <a:gd name="T49" fmla="*/ 21 h 31"/>
                <a:gd name="T50" fmla="*/ 10 w 56"/>
                <a:gd name="T51" fmla="*/ 23 h 31"/>
                <a:gd name="T52" fmla="*/ 10 w 56"/>
                <a:gd name="T53" fmla="*/ 25 h 31"/>
                <a:gd name="T54" fmla="*/ 10 w 56"/>
                <a:gd name="T55" fmla="*/ 25 h 31"/>
                <a:gd name="T56" fmla="*/ 8 w 56"/>
                <a:gd name="T57" fmla="*/ 27 h 31"/>
                <a:gd name="T58" fmla="*/ 8 w 56"/>
                <a:gd name="T59" fmla="*/ 29 h 31"/>
                <a:gd name="T60" fmla="*/ 8 w 56"/>
                <a:gd name="T61" fmla="*/ 31 h 31"/>
                <a:gd name="T62" fmla="*/ 56 w 56"/>
                <a:gd name="T63" fmla="*/ 2 h 31"/>
                <a:gd name="T64" fmla="*/ 56 w 56"/>
                <a:gd name="T65" fmla="*/ 2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31"/>
                <a:gd name="T101" fmla="*/ 56 w 56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31">
                  <a:moveTo>
                    <a:pt x="56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Freeform 569">
              <a:extLst>
                <a:ext uri="{FF2B5EF4-FFF2-40B4-BE49-F238E27FC236}">
                  <a16:creationId xmlns:a16="http://schemas.microsoft.com/office/drawing/2014/main" id="{7EC3FA8E-CEB6-4D4A-BF29-1C9229A6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553"/>
              <a:ext cx="299" cy="86"/>
            </a:xfrm>
            <a:custGeom>
              <a:avLst/>
              <a:gdLst>
                <a:gd name="T0" fmla="*/ 2 w 299"/>
                <a:gd name="T1" fmla="*/ 86 h 86"/>
                <a:gd name="T2" fmla="*/ 299 w 299"/>
                <a:gd name="T3" fmla="*/ 9 h 86"/>
                <a:gd name="T4" fmla="*/ 297 w 299"/>
                <a:gd name="T5" fmla="*/ 0 h 86"/>
                <a:gd name="T6" fmla="*/ 0 w 299"/>
                <a:gd name="T7" fmla="*/ 75 h 86"/>
                <a:gd name="T8" fmla="*/ 2 w 299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86"/>
                <a:gd name="T17" fmla="*/ 299 w 299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86">
                  <a:moveTo>
                    <a:pt x="2" y="86"/>
                  </a:moveTo>
                  <a:lnTo>
                    <a:pt x="299" y="9"/>
                  </a:lnTo>
                  <a:lnTo>
                    <a:pt x="297" y="0"/>
                  </a:lnTo>
                  <a:lnTo>
                    <a:pt x="0" y="75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Freeform 570">
              <a:extLst>
                <a:ext uri="{FF2B5EF4-FFF2-40B4-BE49-F238E27FC236}">
                  <a16:creationId xmlns:a16="http://schemas.microsoft.com/office/drawing/2014/main" id="{555CA22E-4B6B-4BC7-9DE9-D2BFE0C4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614"/>
              <a:ext cx="53" cy="31"/>
            </a:xfrm>
            <a:custGeom>
              <a:avLst/>
              <a:gdLst>
                <a:gd name="T0" fmla="*/ 0 w 53"/>
                <a:gd name="T1" fmla="*/ 29 h 31"/>
                <a:gd name="T2" fmla="*/ 53 w 53"/>
                <a:gd name="T3" fmla="*/ 31 h 31"/>
                <a:gd name="T4" fmla="*/ 53 w 53"/>
                <a:gd name="T5" fmla="*/ 31 h 31"/>
                <a:gd name="T6" fmla="*/ 53 w 53"/>
                <a:gd name="T7" fmla="*/ 29 h 31"/>
                <a:gd name="T8" fmla="*/ 51 w 53"/>
                <a:gd name="T9" fmla="*/ 29 h 31"/>
                <a:gd name="T10" fmla="*/ 49 w 53"/>
                <a:gd name="T11" fmla="*/ 27 h 31"/>
                <a:gd name="T12" fmla="*/ 49 w 53"/>
                <a:gd name="T13" fmla="*/ 27 h 31"/>
                <a:gd name="T14" fmla="*/ 49 w 53"/>
                <a:gd name="T15" fmla="*/ 25 h 31"/>
                <a:gd name="T16" fmla="*/ 48 w 53"/>
                <a:gd name="T17" fmla="*/ 25 h 31"/>
                <a:gd name="T18" fmla="*/ 48 w 53"/>
                <a:gd name="T19" fmla="*/ 23 h 31"/>
                <a:gd name="T20" fmla="*/ 48 w 53"/>
                <a:gd name="T21" fmla="*/ 23 h 31"/>
                <a:gd name="T22" fmla="*/ 46 w 53"/>
                <a:gd name="T23" fmla="*/ 21 h 31"/>
                <a:gd name="T24" fmla="*/ 46 w 53"/>
                <a:gd name="T25" fmla="*/ 21 h 31"/>
                <a:gd name="T26" fmla="*/ 46 w 53"/>
                <a:gd name="T27" fmla="*/ 19 h 31"/>
                <a:gd name="T28" fmla="*/ 46 w 53"/>
                <a:gd name="T29" fmla="*/ 19 h 31"/>
                <a:gd name="T30" fmla="*/ 46 w 53"/>
                <a:gd name="T31" fmla="*/ 19 h 31"/>
                <a:gd name="T32" fmla="*/ 46 w 53"/>
                <a:gd name="T33" fmla="*/ 17 h 31"/>
                <a:gd name="T34" fmla="*/ 44 w 53"/>
                <a:gd name="T35" fmla="*/ 17 h 31"/>
                <a:gd name="T36" fmla="*/ 44 w 53"/>
                <a:gd name="T37" fmla="*/ 16 h 31"/>
                <a:gd name="T38" fmla="*/ 44 w 53"/>
                <a:gd name="T39" fmla="*/ 16 h 31"/>
                <a:gd name="T40" fmla="*/ 44 w 53"/>
                <a:gd name="T41" fmla="*/ 14 h 31"/>
                <a:gd name="T42" fmla="*/ 44 w 53"/>
                <a:gd name="T43" fmla="*/ 14 h 31"/>
                <a:gd name="T44" fmla="*/ 44 w 53"/>
                <a:gd name="T45" fmla="*/ 12 h 31"/>
                <a:gd name="T46" fmla="*/ 44 w 53"/>
                <a:gd name="T47" fmla="*/ 10 h 31"/>
                <a:gd name="T48" fmla="*/ 44 w 53"/>
                <a:gd name="T49" fmla="*/ 10 h 31"/>
                <a:gd name="T50" fmla="*/ 44 w 53"/>
                <a:gd name="T51" fmla="*/ 8 h 31"/>
                <a:gd name="T52" fmla="*/ 44 w 53"/>
                <a:gd name="T53" fmla="*/ 8 h 31"/>
                <a:gd name="T54" fmla="*/ 46 w 53"/>
                <a:gd name="T55" fmla="*/ 6 h 31"/>
                <a:gd name="T56" fmla="*/ 46 w 53"/>
                <a:gd name="T57" fmla="*/ 6 h 31"/>
                <a:gd name="T58" fmla="*/ 46 w 53"/>
                <a:gd name="T59" fmla="*/ 4 h 31"/>
                <a:gd name="T60" fmla="*/ 46 w 53"/>
                <a:gd name="T61" fmla="*/ 0 h 31"/>
                <a:gd name="T62" fmla="*/ 0 w 53"/>
                <a:gd name="T63" fmla="*/ 29 h 31"/>
                <a:gd name="T64" fmla="*/ 0 w 53"/>
                <a:gd name="T65" fmla="*/ 29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31"/>
                <a:gd name="T101" fmla="*/ 53 w 53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31">
                  <a:moveTo>
                    <a:pt x="0" y="29"/>
                  </a:moveTo>
                  <a:lnTo>
                    <a:pt x="53" y="31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49" y="27"/>
                  </a:lnTo>
                  <a:lnTo>
                    <a:pt x="49" y="25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Freeform 571">
              <a:extLst>
                <a:ext uri="{FF2B5EF4-FFF2-40B4-BE49-F238E27FC236}">
                  <a16:creationId xmlns:a16="http://schemas.microsoft.com/office/drawing/2014/main" id="{3AFFB959-487E-4871-A3D0-F956E1916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171"/>
              <a:ext cx="330" cy="610"/>
            </a:xfrm>
            <a:custGeom>
              <a:avLst/>
              <a:gdLst>
                <a:gd name="T0" fmla="*/ 330 w 330"/>
                <a:gd name="T1" fmla="*/ 604 h 610"/>
                <a:gd name="T2" fmla="*/ 10 w 330"/>
                <a:gd name="T3" fmla="*/ 0 h 610"/>
                <a:gd name="T4" fmla="*/ 0 w 330"/>
                <a:gd name="T5" fmla="*/ 3 h 610"/>
                <a:gd name="T6" fmla="*/ 321 w 330"/>
                <a:gd name="T7" fmla="*/ 610 h 610"/>
                <a:gd name="T8" fmla="*/ 330 w 330"/>
                <a:gd name="T9" fmla="*/ 604 h 6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610"/>
                <a:gd name="T17" fmla="*/ 330 w 330"/>
                <a:gd name="T18" fmla="*/ 610 h 6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610">
                  <a:moveTo>
                    <a:pt x="330" y="604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321" y="610"/>
                  </a:lnTo>
                  <a:lnTo>
                    <a:pt x="330" y="6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Freeform 572">
              <a:extLst>
                <a:ext uri="{FF2B5EF4-FFF2-40B4-BE49-F238E27FC236}">
                  <a16:creationId xmlns:a16="http://schemas.microsoft.com/office/drawing/2014/main" id="{5FC9379C-2EDB-4C10-AC34-D7BB28BAC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758"/>
              <a:ext cx="39" cy="56"/>
            </a:xfrm>
            <a:custGeom>
              <a:avLst/>
              <a:gdLst>
                <a:gd name="T0" fmla="*/ 39 w 39"/>
                <a:gd name="T1" fmla="*/ 56 h 56"/>
                <a:gd name="T2" fmla="*/ 27 w 39"/>
                <a:gd name="T3" fmla="*/ 0 h 56"/>
                <a:gd name="T4" fmla="*/ 27 w 39"/>
                <a:gd name="T5" fmla="*/ 0 h 56"/>
                <a:gd name="T6" fmla="*/ 27 w 39"/>
                <a:gd name="T7" fmla="*/ 4 h 56"/>
                <a:gd name="T8" fmla="*/ 25 w 39"/>
                <a:gd name="T9" fmla="*/ 6 h 56"/>
                <a:gd name="T10" fmla="*/ 25 w 39"/>
                <a:gd name="T11" fmla="*/ 6 h 56"/>
                <a:gd name="T12" fmla="*/ 23 w 39"/>
                <a:gd name="T13" fmla="*/ 6 h 56"/>
                <a:gd name="T14" fmla="*/ 23 w 39"/>
                <a:gd name="T15" fmla="*/ 8 h 56"/>
                <a:gd name="T16" fmla="*/ 23 w 39"/>
                <a:gd name="T17" fmla="*/ 8 h 56"/>
                <a:gd name="T18" fmla="*/ 21 w 39"/>
                <a:gd name="T19" fmla="*/ 10 h 56"/>
                <a:gd name="T20" fmla="*/ 21 w 39"/>
                <a:gd name="T21" fmla="*/ 10 h 56"/>
                <a:gd name="T22" fmla="*/ 21 w 39"/>
                <a:gd name="T23" fmla="*/ 10 h 56"/>
                <a:gd name="T24" fmla="*/ 19 w 39"/>
                <a:gd name="T25" fmla="*/ 12 h 56"/>
                <a:gd name="T26" fmla="*/ 19 w 39"/>
                <a:gd name="T27" fmla="*/ 12 h 56"/>
                <a:gd name="T28" fmla="*/ 18 w 39"/>
                <a:gd name="T29" fmla="*/ 12 h 56"/>
                <a:gd name="T30" fmla="*/ 18 w 39"/>
                <a:gd name="T31" fmla="*/ 14 h 56"/>
                <a:gd name="T32" fmla="*/ 16 w 39"/>
                <a:gd name="T33" fmla="*/ 14 h 56"/>
                <a:gd name="T34" fmla="*/ 16 w 39"/>
                <a:gd name="T35" fmla="*/ 14 h 56"/>
                <a:gd name="T36" fmla="*/ 16 w 39"/>
                <a:gd name="T37" fmla="*/ 14 h 56"/>
                <a:gd name="T38" fmla="*/ 14 w 39"/>
                <a:gd name="T39" fmla="*/ 14 h 56"/>
                <a:gd name="T40" fmla="*/ 14 w 39"/>
                <a:gd name="T41" fmla="*/ 16 h 56"/>
                <a:gd name="T42" fmla="*/ 12 w 39"/>
                <a:gd name="T43" fmla="*/ 16 h 56"/>
                <a:gd name="T44" fmla="*/ 12 w 39"/>
                <a:gd name="T45" fmla="*/ 16 h 56"/>
                <a:gd name="T46" fmla="*/ 10 w 39"/>
                <a:gd name="T47" fmla="*/ 16 h 56"/>
                <a:gd name="T48" fmla="*/ 10 w 39"/>
                <a:gd name="T49" fmla="*/ 16 h 56"/>
                <a:gd name="T50" fmla="*/ 8 w 39"/>
                <a:gd name="T51" fmla="*/ 16 h 56"/>
                <a:gd name="T52" fmla="*/ 6 w 39"/>
                <a:gd name="T53" fmla="*/ 16 h 56"/>
                <a:gd name="T54" fmla="*/ 6 w 39"/>
                <a:gd name="T55" fmla="*/ 16 h 56"/>
                <a:gd name="T56" fmla="*/ 4 w 39"/>
                <a:gd name="T57" fmla="*/ 16 h 56"/>
                <a:gd name="T58" fmla="*/ 2 w 39"/>
                <a:gd name="T59" fmla="*/ 16 h 56"/>
                <a:gd name="T60" fmla="*/ 0 w 39"/>
                <a:gd name="T61" fmla="*/ 16 h 56"/>
                <a:gd name="T62" fmla="*/ 39 w 39"/>
                <a:gd name="T63" fmla="*/ 56 h 56"/>
                <a:gd name="T64" fmla="*/ 39 w 39"/>
                <a:gd name="T65" fmla="*/ 5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56"/>
                <a:gd name="T101" fmla="*/ 39 w 39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56">
                  <a:moveTo>
                    <a:pt x="39" y="56"/>
                  </a:moveTo>
                  <a:lnTo>
                    <a:pt x="27" y="0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Line 573">
              <a:extLst>
                <a:ext uri="{FF2B5EF4-FFF2-40B4-BE49-F238E27FC236}">
                  <a16:creationId xmlns:a16="http://schemas.microsoft.com/office/drawing/2014/main" id="{9CE94D51-DE05-4073-A447-0D4616C98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7" y="1898"/>
              <a:ext cx="476" cy="9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Rectangle 574">
              <a:extLst>
                <a:ext uri="{FF2B5EF4-FFF2-40B4-BE49-F238E27FC236}">
                  <a16:creationId xmlns:a16="http://schemas.microsoft.com/office/drawing/2014/main" id="{44E0629F-2469-47B4-9E87-C4655D0880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1677" y="2386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94" name="Rectangle 575">
              <a:extLst>
                <a:ext uri="{FF2B5EF4-FFF2-40B4-BE49-F238E27FC236}">
                  <a16:creationId xmlns:a16="http://schemas.microsoft.com/office/drawing/2014/main" id="{D8B89CC6-A413-4312-9244-92469F2CA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854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95" name="Rectangle 576">
              <a:extLst>
                <a:ext uri="{FF2B5EF4-FFF2-40B4-BE49-F238E27FC236}">
                  <a16:creationId xmlns:a16="http://schemas.microsoft.com/office/drawing/2014/main" id="{F67BD6E3-DA8C-4919-B340-4B552128C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781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a’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96" name="Rectangle 577">
              <a:extLst>
                <a:ext uri="{FF2B5EF4-FFF2-40B4-BE49-F238E27FC236}">
                  <a16:creationId xmlns:a16="http://schemas.microsoft.com/office/drawing/2014/main" id="{20A9571C-CB45-4FEE-A1A9-27EF7D1ADA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3213" y="19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97" name="Rectangle 578">
              <a:extLst>
                <a:ext uri="{FF2B5EF4-FFF2-40B4-BE49-F238E27FC236}">
                  <a16:creationId xmlns:a16="http://schemas.microsoft.com/office/drawing/2014/main" id="{687D6718-D5CD-4C53-9530-CE0652C349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0000">
              <a:off x="3255" y="1954"/>
              <a:ext cx="1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1400" b="1" i="1" baseline="30000">
                  <a:solidFill>
                    <a:srgbClr val="1F1A17"/>
                  </a:solidFill>
                  <a:latin typeface="Times New Roman" panose="02020603050405020304" pitchFamily="18" charset="0"/>
                </a:rPr>
                <a:t>in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5798" name="Freeform 579">
              <a:extLst>
                <a:ext uri="{FF2B5EF4-FFF2-40B4-BE49-F238E27FC236}">
                  <a16:creationId xmlns:a16="http://schemas.microsoft.com/office/drawing/2014/main" id="{BEB68355-837B-43C3-BABF-9453DA7A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812"/>
              <a:ext cx="35" cy="15"/>
            </a:xfrm>
            <a:custGeom>
              <a:avLst/>
              <a:gdLst>
                <a:gd name="T0" fmla="*/ 0 w 35"/>
                <a:gd name="T1" fmla="*/ 15 h 15"/>
                <a:gd name="T2" fmla="*/ 0 w 35"/>
                <a:gd name="T3" fmla="*/ 8 h 15"/>
                <a:gd name="T4" fmla="*/ 33 w 35"/>
                <a:gd name="T5" fmla="*/ 0 h 15"/>
                <a:gd name="T6" fmla="*/ 35 w 35"/>
                <a:gd name="T7" fmla="*/ 6 h 15"/>
                <a:gd name="T8" fmla="*/ 0 w 35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15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5" y="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Freeform 580">
              <a:extLst>
                <a:ext uri="{FF2B5EF4-FFF2-40B4-BE49-F238E27FC236}">
                  <a16:creationId xmlns:a16="http://schemas.microsoft.com/office/drawing/2014/main" id="{6F8352B5-805A-4F6A-B4AE-69529AFBF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825"/>
              <a:ext cx="35" cy="14"/>
            </a:xfrm>
            <a:custGeom>
              <a:avLst/>
              <a:gdLst>
                <a:gd name="T0" fmla="*/ 2 w 35"/>
                <a:gd name="T1" fmla="*/ 14 h 14"/>
                <a:gd name="T2" fmla="*/ 0 w 35"/>
                <a:gd name="T3" fmla="*/ 8 h 14"/>
                <a:gd name="T4" fmla="*/ 33 w 35"/>
                <a:gd name="T5" fmla="*/ 0 h 14"/>
                <a:gd name="T6" fmla="*/ 35 w 35"/>
                <a:gd name="T7" fmla="*/ 6 h 14"/>
                <a:gd name="T8" fmla="*/ 2 w 3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4"/>
                <a:gd name="T17" fmla="*/ 35 w 3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4">
                  <a:moveTo>
                    <a:pt x="2" y="14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5" y="6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581">
              <a:extLst>
                <a:ext uri="{FF2B5EF4-FFF2-40B4-BE49-F238E27FC236}">
                  <a16:creationId xmlns:a16="http://schemas.microsoft.com/office/drawing/2014/main" id="{181B905C-2436-4A2F-9877-A4BF46E6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839"/>
              <a:ext cx="34" cy="13"/>
            </a:xfrm>
            <a:custGeom>
              <a:avLst/>
              <a:gdLst>
                <a:gd name="T0" fmla="*/ 0 w 34"/>
                <a:gd name="T1" fmla="*/ 13 h 13"/>
                <a:gd name="T2" fmla="*/ 0 w 34"/>
                <a:gd name="T3" fmla="*/ 7 h 13"/>
                <a:gd name="T4" fmla="*/ 32 w 34"/>
                <a:gd name="T5" fmla="*/ 0 h 13"/>
                <a:gd name="T6" fmla="*/ 34 w 34"/>
                <a:gd name="T7" fmla="*/ 6 h 13"/>
                <a:gd name="T8" fmla="*/ 0 w 34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3"/>
                <a:gd name="T17" fmla="*/ 34 w 3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3">
                  <a:moveTo>
                    <a:pt x="0" y="13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34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582">
              <a:extLst>
                <a:ext uri="{FF2B5EF4-FFF2-40B4-BE49-F238E27FC236}">
                  <a16:creationId xmlns:a16="http://schemas.microsoft.com/office/drawing/2014/main" id="{303E7FF6-9C3D-47E3-BE6E-388DBD65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852"/>
              <a:ext cx="34" cy="14"/>
            </a:xfrm>
            <a:custGeom>
              <a:avLst/>
              <a:gdLst>
                <a:gd name="T0" fmla="*/ 2 w 34"/>
                <a:gd name="T1" fmla="*/ 14 h 14"/>
                <a:gd name="T2" fmla="*/ 0 w 34"/>
                <a:gd name="T3" fmla="*/ 8 h 14"/>
                <a:gd name="T4" fmla="*/ 32 w 34"/>
                <a:gd name="T5" fmla="*/ 0 h 14"/>
                <a:gd name="T6" fmla="*/ 34 w 34"/>
                <a:gd name="T7" fmla="*/ 6 h 14"/>
                <a:gd name="T8" fmla="*/ 2 w 34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4"/>
                <a:gd name="T17" fmla="*/ 34 w 3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4">
                  <a:moveTo>
                    <a:pt x="2" y="14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34" y="6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583">
              <a:extLst>
                <a:ext uri="{FF2B5EF4-FFF2-40B4-BE49-F238E27FC236}">
                  <a16:creationId xmlns:a16="http://schemas.microsoft.com/office/drawing/2014/main" id="{2BD1F477-4B16-4018-9D22-A942ED631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866"/>
              <a:ext cx="35" cy="13"/>
            </a:xfrm>
            <a:custGeom>
              <a:avLst/>
              <a:gdLst>
                <a:gd name="T0" fmla="*/ 0 w 35"/>
                <a:gd name="T1" fmla="*/ 13 h 13"/>
                <a:gd name="T2" fmla="*/ 0 w 35"/>
                <a:gd name="T3" fmla="*/ 7 h 13"/>
                <a:gd name="T4" fmla="*/ 33 w 35"/>
                <a:gd name="T5" fmla="*/ 0 h 13"/>
                <a:gd name="T6" fmla="*/ 35 w 35"/>
                <a:gd name="T7" fmla="*/ 5 h 13"/>
                <a:gd name="T8" fmla="*/ 0 w 3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"/>
                <a:gd name="T17" fmla="*/ 35 w 3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">
                  <a:moveTo>
                    <a:pt x="0" y="13"/>
                  </a:moveTo>
                  <a:lnTo>
                    <a:pt x="0" y="7"/>
                  </a:lnTo>
                  <a:lnTo>
                    <a:pt x="33" y="0"/>
                  </a:lnTo>
                  <a:lnTo>
                    <a:pt x="35" y="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Freeform 584">
              <a:extLst>
                <a:ext uri="{FF2B5EF4-FFF2-40B4-BE49-F238E27FC236}">
                  <a16:creationId xmlns:a16="http://schemas.microsoft.com/office/drawing/2014/main" id="{DB4AD717-3296-4F19-94AC-29AC35C1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879"/>
              <a:ext cx="35" cy="14"/>
            </a:xfrm>
            <a:custGeom>
              <a:avLst/>
              <a:gdLst>
                <a:gd name="T0" fmla="*/ 2 w 35"/>
                <a:gd name="T1" fmla="*/ 14 h 14"/>
                <a:gd name="T2" fmla="*/ 0 w 35"/>
                <a:gd name="T3" fmla="*/ 8 h 14"/>
                <a:gd name="T4" fmla="*/ 33 w 35"/>
                <a:gd name="T5" fmla="*/ 0 h 14"/>
                <a:gd name="T6" fmla="*/ 35 w 35"/>
                <a:gd name="T7" fmla="*/ 6 h 14"/>
                <a:gd name="T8" fmla="*/ 2 w 3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4"/>
                <a:gd name="T17" fmla="*/ 35 w 3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4">
                  <a:moveTo>
                    <a:pt x="2" y="14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5" y="6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585">
              <a:extLst>
                <a:ext uri="{FF2B5EF4-FFF2-40B4-BE49-F238E27FC236}">
                  <a16:creationId xmlns:a16="http://schemas.microsoft.com/office/drawing/2014/main" id="{7AD25E29-44AB-4771-BE25-0BD340C0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893"/>
              <a:ext cx="27" cy="11"/>
            </a:xfrm>
            <a:custGeom>
              <a:avLst/>
              <a:gdLst>
                <a:gd name="T0" fmla="*/ 2 w 27"/>
                <a:gd name="T1" fmla="*/ 11 h 11"/>
                <a:gd name="T2" fmla="*/ 27 w 27"/>
                <a:gd name="T3" fmla="*/ 5 h 11"/>
                <a:gd name="T4" fmla="*/ 25 w 27"/>
                <a:gd name="T5" fmla="*/ 0 h 11"/>
                <a:gd name="T6" fmla="*/ 0 w 27"/>
                <a:gd name="T7" fmla="*/ 5 h 11"/>
                <a:gd name="T8" fmla="*/ 2 w 27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2" y="11"/>
                  </a:moveTo>
                  <a:lnTo>
                    <a:pt x="27" y="5"/>
                  </a:lnTo>
                  <a:lnTo>
                    <a:pt x="25" y="0"/>
                  </a:lnTo>
                  <a:lnTo>
                    <a:pt x="0" y="5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Rectangle 586">
              <a:extLst>
                <a:ext uri="{FF2B5EF4-FFF2-40B4-BE49-F238E27FC236}">
                  <a16:creationId xmlns:a16="http://schemas.microsoft.com/office/drawing/2014/main" id="{26F5B6D8-240C-43C9-9E44-B1EA2F446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088"/>
              <a:ext cx="8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06" name="Rectangle 587">
              <a:extLst>
                <a:ext uri="{FF2B5EF4-FFF2-40B4-BE49-F238E27FC236}">
                  <a16:creationId xmlns:a16="http://schemas.microsoft.com/office/drawing/2014/main" id="{13CDD450-C113-40B4-A5B8-CE82D40CE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142"/>
              <a:ext cx="8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07" name="Rectangle 588">
              <a:extLst>
                <a:ext uri="{FF2B5EF4-FFF2-40B4-BE49-F238E27FC236}">
                  <a16:creationId xmlns:a16="http://schemas.microsoft.com/office/drawing/2014/main" id="{783F7729-002A-4E04-91E2-C3A34531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198"/>
              <a:ext cx="8" cy="3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08" name="Rectangle 589">
              <a:extLst>
                <a:ext uri="{FF2B5EF4-FFF2-40B4-BE49-F238E27FC236}">
                  <a16:creationId xmlns:a16="http://schemas.microsoft.com/office/drawing/2014/main" id="{5B659D0A-6B55-4EBC-89A4-12CA94AA1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251"/>
              <a:ext cx="8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09" name="Rectangle 590">
              <a:extLst>
                <a:ext uri="{FF2B5EF4-FFF2-40B4-BE49-F238E27FC236}">
                  <a16:creationId xmlns:a16="http://schemas.microsoft.com/office/drawing/2014/main" id="{E44A84DE-F7AF-4DFA-BAF1-8179DF13E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305"/>
              <a:ext cx="8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0" name="Rectangle 591">
              <a:extLst>
                <a:ext uri="{FF2B5EF4-FFF2-40B4-BE49-F238E27FC236}">
                  <a16:creationId xmlns:a16="http://schemas.microsoft.com/office/drawing/2014/main" id="{4AC66BE1-D0BA-427F-BFC2-FFEA27403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361"/>
              <a:ext cx="8" cy="3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1" name="Rectangle 592">
              <a:extLst>
                <a:ext uri="{FF2B5EF4-FFF2-40B4-BE49-F238E27FC236}">
                  <a16:creationId xmlns:a16="http://schemas.microsoft.com/office/drawing/2014/main" id="{22F0D453-441D-4F62-A587-7B7F410FD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414"/>
              <a:ext cx="8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2" name="Rectangle 593">
              <a:extLst>
                <a:ext uri="{FF2B5EF4-FFF2-40B4-BE49-F238E27FC236}">
                  <a16:creationId xmlns:a16="http://schemas.microsoft.com/office/drawing/2014/main" id="{A54E67DB-58D6-4A59-8FA6-67F15FF6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468"/>
              <a:ext cx="8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3" name="Rectangle 594">
              <a:extLst>
                <a:ext uri="{FF2B5EF4-FFF2-40B4-BE49-F238E27FC236}">
                  <a16:creationId xmlns:a16="http://schemas.microsoft.com/office/drawing/2014/main" id="{0E5F139B-8A1D-4D89-9529-4681DAF6D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524"/>
              <a:ext cx="8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4" name="Rectangle 595">
              <a:extLst>
                <a:ext uri="{FF2B5EF4-FFF2-40B4-BE49-F238E27FC236}">
                  <a16:creationId xmlns:a16="http://schemas.microsoft.com/office/drawing/2014/main" id="{527FBAC7-A470-4FD8-BA32-EE844FA2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578"/>
              <a:ext cx="8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5" name="Rectangle 596">
              <a:extLst>
                <a:ext uri="{FF2B5EF4-FFF2-40B4-BE49-F238E27FC236}">
                  <a16:creationId xmlns:a16="http://schemas.microsoft.com/office/drawing/2014/main" id="{0C529A2B-7C11-4548-B614-21F0A8BC5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633"/>
              <a:ext cx="8" cy="3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6" name="Rectangle 597">
              <a:extLst>
                <a:ext uri="{FF2B5EF4-FFF2-40B4-BE49-F238E27FC236}">
                  <a16:creationId xmlns:a16="http://schemas.microsoft.com/office/drawing/2014/main" id="{34DF95C1-A60C-41D7-9350-C4A1B05BC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687"/>
              <a:ext cx="8" cy="3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7" name="Rectangle 598">
              <a:extLst>
                <a:ext uri="{FF2B5EF4-FFF2-40B4-BE49-F238E27FC236}">
                  <a16:creationId xmlns:a16="http://schemas.microsoft.com/office/drawing/2014/main" id="{C661018E-7275-4563-93E1-27E672672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741"/>
              <a:ext cx="8" cy="3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8" name="Rectangle 599">
              <a:extLst>
                <a:ext uri="{FF2B5EF4-FFF2-40B4-BE49-F238E27FC236}">
                  <a16:creationId xmlns:a16="http://schemas.microsoft.com/office/drawing/2014/main" id="{C95DF567-EC7E-4CEB-A14B-7F079DA0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797"/>
              <a:ext cx="8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19" name="Freeform 600">
              <a:extLst>
                <a:ext uri="{FF2B5EF4-FFF2-40B4-BE49-F238E27FC236}">
                  <a16:creationId xmlns:a16="http://schemas.microsoft.com/office/drawing/2014/main" id="{19ABEA5D-D467-43A7-8262-50C0678E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871"/>
              <a:ext cx="25" cy="33"/>
            </a:xfrm>
            <a:custGeom>
              <a:avLst/>
              <a:gdLst>
                <a:gd name="T0" fmla="*/ 0 w 25"/>
                <a:gd name="T1" fmla="*/ 0 h 33"/>
                <a:gd name="T2" fmla="*/ 25 w 25"/>
                <a:gd name="T3" fmla="*/ 23 h 33"/>
                <a:gd name="T4" fmla="*/ 25 w 25"/>
                <a:gd name="T5" fmla="*/ 23 h 33"/>
                <a:gd name="T6" fmla="*/ 25 w 25"/>
                <a:gd name="T7" fmla="*/ 23 h 33"/>
                <a:gd name="T8" fmla="*/ 23 w 25"/>
                <a:gd name="T9" fmla="*/ 23 h 33"/>
                <a:gd name="T10" fmla="*/ 23 w 25"/>
                <a:gd name="T11" fmla="*/ 23 h 33"/>
                <a:gd name="T12" fmla="*/ 21 w 25"/>
                <a:gd name="T13" fmla="*/ 23 h 33"/>
                <a:gd name="T14" fmla="*/ 19 w 25"/>
                <a:gd name="T15" fmla="*/ 23 h 33"/>
                <a:gd name="T16" fmla="*/ 19 w 25"/>
                <a:gd name="T17" fmla="*/ 23 h 33"/>
                <a:gd name="T18" fmla="*/ 19 w 25"/>
                <a:gd name="T19" fmla="*/ 25 h 33"/>
                <a:gd name="T20" fmla="*/ 19 w 25"/>
                <a:gd name="T21" fmla="*/ 25 h 33"/>
                <a:gd name="T22" fmla="*/ 17 w 25"/>
                <a:gd name="T23" fmla="*/ 25 h 33"/>
                <a:gd name="T24" fmla="*/ 17 w 25"/>
                <a:gd name="T25" fmla="*/ 25 h 33"/>
                <a:gd name="T26" fmla="*/ 17 w 25"/>
                <a:gd name="T27" fmla="*/ 25 h 33"/>
                <a:gd name="T28" fmla="*/ 17 w 25"/>
                <a:gd name="T29" fmla="*/ 25 h 33"/>
                <a:gd name="T30" fmla="*/ 17 w 25"/>
                <a:gd name="T31" fmla="*/ 25 h 33"/>
                <a:gd name="T32" fmla="*/ 15 w 25"/>
                <a:gd name="T33" fmla="*/ 27 h 33"/>
                <a:gd name="T34" fmla="*/ 15 w 25"/>
                <a:gd name="T35" fmla="*/ 27 h 33"/>
                <a:gd name="T36" fmla="*/ 15 w 25"/>
                <a:gd name="T37" fmla="*/ 27 h 33"/>
                <a:gd name="T38" fmla="*/ 15 w 25"/>
                <a:gd name="T39" fmla="*/ 29 h 33"/>
                <a:gd name="T40" fmla="*/ 13 w 25"/>
                <a:gd name="T41" fmla="*/ 29 h 33"/>
                <a:gd name="T42" fmla="*/ 13 w 25"/>
                <a:gd name="T43" fmla="*/ 31 h 33"/>
                <a:gd name="T44" fmla="*/ 13 w 25"/>
                <a:gd name="T45" fmla="*/ 33 h 33"/>
                <a:gd name="T46" fmla="*/ 0 w 25"/>
                <a:gd name="T47" fmla="*/ 0 h 33"/>
                <a:gd name="T48" fmla="*/ 0 w 25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3"/>
                <a:gd name="T77" fmla="*/ 25 w 25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3">
                  <a:moveTo>
                    <a:pt x="0" y="0"/>
                  </a:moveTo>
                  <a:lnTo>
                    <a:pt x="25" y="23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Freeform 601">
              <a:extLst>
                <a:ext uri="{FF2B5EF4-FFF2-40B4-BE49-F238E27FC236}">
                  <a16:creationId xmlns:a16="http://schemas.microsoft.com/office/drawing/2014/main" id="{AD6E3F67-6B0C-4DCF-B486-B81F0609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893"/>
              <a:ext cx="41" cy="167"/>
            </a:xfrm>
            <a:custGeom>
              <a:avLst/>
              <a:gdLst>
                <a:gd name="T0" fmla="*/ 27 w 41"/>
                <a:gd name="T1" fmla="*/ 167 h 167"/>
                <a:gd name="T2" fmla="*/ 35 w 41"/>
                <a:gd name="T3" fmla="*/ 147 h 167"/>
                <a:gd name="T4" fmla="*/ 39 w 41"/>
                <a:gd name="T5" fmla="*/ 126 h 167"/>
                <a:gd name="T6" fmla="*/ 41 w 41"/>
                <a:gd name="T7" fmla="*/ 105 h 167"/>
                <a:gd name="T8" fmla="*/ 39 w 41"/>
                <a:gd name="T9" fmla="*/ 82 h 167"/>
                <a:gd name="T10" fmla="*/ 33 w 41"/>
                <a:gd name="T11" fmla="*/ 61 h 167"/>
                <a:gd name="T12" fmla="*/ 27 w 41"/>
                <a:gd name="T13" fmla="*/ 38 h 167"/>
                <a:gd name="T14" fmla="*/ 18 w 41"/>
                <a:gd name="T15" fmla="*/ 19 h 167"/>
                <a:gd name="T16" fmla="*/ 4 w 41"/>
                <a:gd name="T17" fmla="*/ 0 h 167"/>
                <a:gd name="T18" fmla="*/ 0 w 41"/>
                <a:gd name="T19" fmla="*/ 3 h 167"/>
                <a:gd name="T20" fmla="*/ 12 w 41"/>
                <a:gd name="T21" fmla="*/ 21 h 167"/>
                <a:gd name="T22" fmla="*/ 21 w 41"/>
                <a:gd name="T23" fmla="*/ 42 h 167"/>
                <a:gd name="T24" fmla="*/ 29 w 41"/>
                <a:gd name="T25" fmla="*/ 61 h 167"/>
                <a:gd name="T26" fmla="*/ 33 w 41"/>
                <a:gd name="T27" fmla="*/ 84 h 167"/>
                <a:gd name="T28" fmla="*/ 35 w 41"/>
                <a:gd name="T29" fmla="*/ 105 h 167"/>
                <a:gd name="T30" fmla="*/ 33 w 41"/>
                <a:gd name="T31" fmla="*/ 126 h 167"/>
                <a:gd name="T32" fmla="*/ 29 w 41"/>
                <a:gd name="T33" fmla="*/ 145 h 167"/>
                <a:gd name="T34" fmla="*/ 21 w 41"/>
                <a:gd name="T35" fmla="*/ 163 h 167"/>
                <a:gd name="T36" fmla="*/ 27 w 41"/>
                <a:gd name="T37" fmla="*/ 167 h 1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167"/>
                <a:gd name="T59" fmla="*/ 41 w 41"/>
                <a:gd name="T60" fmla="*/ 167 h 1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167">
                  <a:moveTo>
                    <a:pt x="27" y="167"/>
                  </a:moveTo>
                  <a:lnTo>
                    <a:pt x="35" y="147"/>
                  </a:lnTo>
                  <a:lnTo>
                    <a:pt x="39" y="126"/>
                  </a:lnTo>
                  <a:lnTo>
                    <a:pt x="41" y="105"/>
                  </a:lnTo>
                  <a:lnTo>
                    <a:pt x="39" y="82"/>
                  </a:lnTo>
                  <a:lnTo>
                    <a:pt x="33" y="61"/>
                  </a:lnTo>
                  <a:lnTo>
                    <a:pt x="27" y="38"/>
                  </a:lnTo>
                  <a:lnTo>
                    <a:pt x="18" y="19"/>
                  </a:lnTo>
                  <a:lnTo>
                    <a:pt x="4" y="0"/>
                  </a:lnTo>
                  <a:lnTo>
                    <a:pt x="0" y="3"/>
                  </a:lnTo>
                  <a:lnTo>
                    <a:pt x="12" y="21"/>
                  </a:lnTo>
                  <a:lnTo>
                    <a:pt x="21" y="42"/>
                  </a:lnTo>
                  <a:lnTo>
                    <a:pt x="29" y="61"/>
                  </a:lnTo>
                  <a:lnTo>
                    <a:pt x="33" y="84"/>
                  </a:lnTo>
                  <a:lnTo>
                    <a:pt x="35" y="105"/>
                  </a:lnTo>
                  <a:lnTo>
                    <a:pt x="33" y="126"/>
                  </a:lnTo>
                  <a:lnTo>
                    <a:pt x="29" y="145"/>
                  </a:lnTo>
                  <a:lnTo>
                    <a:pt x="21" y="163"/>
                  </a:lnTo>
                  <a:lnTo>
                    <a:pt x="27" y="1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Freeform 602">
              <a:extLst>
                <a:ext uri="{FF2B5EF4-FFF2-40B4-BE49-F238E27FC236}">
                  <a16:creationId xmlns:a16="http://schemas.microsoft.com/office/drawing/2014/main" id="{8EA39048-2748-4709-8850-5959CAD28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3048"/>
              <a:ext cx="21" cy="35"/>
            </a:xfrm>
            <a:custGeom>
              <a:avLst/>
              <a:gdLst>
                <a:gd name="T0" fmla="*/ 0 w 21"/>
                <a:gd name="T1" fmla="*/ 35 h 35"/>
                <a:gd name="T2" fmla="*/ 21 w 21"/>
                <a:gd name="T3" fmla="*/ 6 h 35"/>
                <a:gd name="T4" fmla="*/ 21 w 21"/>
                <a:gd name="T5" fmla="*/ 6 h 35"/>
                <a:gd name="T6" fmla="*/ 19 w 21"/>
                <a:gd name="T7" fmla="*/ 8 h 35"/>
                <a:gd name="T8" fmla="*/ 17 w 21"/>
                <a:gd name="T9" fmla="*/ 8 h 35"/>
                <a:gd name="T10" fmla="*/ 17 w 21"/>
                <a:gd name="T11" fmla="*/ 8 h 35"/>
                <a:gd name="T12" fmla="*/ 15 w 21"/>
                <a:gd name="T13" fmla="*/ 8 h 35"/>
                <a:gd name="T14" fmla="*/ 15 w 21"/>
                <a:gd name="T15" fmla="*/ 8 h 35"/>
                <a:gd name="T16" fmla="*/ 13 w 21"/>
                <a:gd name="T17" fmla="*/ 8 h 35"/>
                <a:gd name="T18" fmla="*/ 13 w 21"/>
                <a:gd name="T19" fmla="*/ 8 h 35"/>
                <a:gd name="T20" fmla="*/ 13 w 21"/>
                <a:gd name="T21" fmla="*/ 8 h 35"/>
                <a:gd name="T22" fmla="*/ 13 w 21"/>
                <a:gd name="T23" fmla="*/ 8 h 35"/>
                <a:gd name="T24" fmla="*/ 11 w 21"/>
                <a:gd name="T25" fmla="*/ 6 h 35"/>
                <a:gd name="T26" fmla="*/ 11 w 21"/>
                <a:gd name="T27" fmla="*/ 6 h 35"/>
                <a:gd name="T28" fmla="*/ 11 w 21"/>
                <a:gd name="T29" fmla="*/ 6 h 35"/>
                <a:gd name="T30" fmla="*/ 11 w 21"/>
                <a:gd name="T31" fmla="*/ 6 h 35"/>
                <a:gd name="T32" fmla="*/ 11 w 21"/>
                <a:gd name="T33" fmla="*/ 6 h 35"/>
                <a:gd name="T34" fmla="*/ 9 w 21"/>
                <a:gd name="T35" fmla="*/ 6 h 35"/>
                <a:gd name="T36" fmla="*/ 9 w 21"/>
                <a:gd name="T37" fmla="*/ 4 h 35"/>
                <a:gd name="T38" fmla="*/ 9 w 21"/>
                <a:gd name="T39" fmla="*/ 4 h 35"/>
                <a:gd name="T40" fmla="*/ 7 w 21"/>
                <a:gd name="T41" fmla="*/ 2 h 35"/>
                <a:gd name="T42" fmla="*/ 7 w 21"/>
                <a:gd name="T43" fmla="*/ 2 h 35"/>
                <a:gd name="T44" fmla="*/ 7 w 21"/>
                <a:gd name="T45" fmla="*/ 0 h 35"/>
                <a:gd name="T46" fmla="*/ 0 w 21"/>
                <a:gd name="T47" fmla="*/ 35 h 35"/>
                <a:gd name="T48" fmla="*/ 0 w 21"/>
                <a:gd name="T49" fmla="*/ 35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5"/>
                <a:gd name="T77" fmla="*/ 21 w 2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5">
                  <a:moveTo>
                    <a:pt x="0" y="35"/>
                  </a:moveTo>
                  <a:lnTo>
                    <a:pt x="21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Freeform 603">
              <a:extLst>
                <a:ext uri="{FF2B5EF4-FFF2-40B4-BE49-F238E27FC236}">
                  <a16:creationId xmlns:a16="http://schemas.microsoft.com/office/drawing/2014/main" id="{6C3A0745-25FB-49CC-9BA9-8936E6E89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" y="2935"/>
              <a:ext cx="89" cy="103"/>
            </a:xfrm>
            <a:custGeom>
              <a:avLst/>
              <a:gdLst>
                <a:gd name="T0" fmla="*/ 85 w 89"/>
                <a:gd name="T1" fmla="*/ 2 h 103"/>
                <a:gd name="T2" fmla="*/ 85 w 89"/>
                <a:gd name="T3" fmla="*/ 7 h 103"/>
                <a:gd name="T4" fmla="*/ 79 w 89"/>
                <a:gd name="T5" fmla="*/ 19 h 103"/>
                <a:gd name="T6" fmla="*/ 68 w 89"/>
                <a:gd name="T7" fmla="*/ 65 h 103"/>
                <a:gd name="T8" fmla="*/ 64 w 89"/>
                <a:gd name="T9" fmla="*/ 75 h 103"/>
                <a:gd name="T10" fmla="*/ 68 w 89"/>
                <a:gd name="T11" fmla="*/ 90 h 103"/>
                <a:gd name="T12" fmla="*/ 75 w 89"/>
                <a:gd name="T13" fmla="*/ 94 h 103"/>
                <a:gd name="T14" fmla="*/ 81 w 89"/>
                <a:gd name="T15" fmla="*/ 92 h 103"/>
                <a:gd name="T16" fmla="*/ 83 w 89"/>
                <a:gd name="T17" fmla="*/ 84 h 103"/>
                <a:gd name="T18" fmla="*/ 85 w 89"/>
                <a:gd name="T19" fmla="*/ 92 h 103"/>
                <a:gd name="T20" fmla="*/ 79 w 89"/>
                <a:gd name="T21" fmla="*/ 102 h 103"/>
                <a:gd name="T22" fmla="*/ 69 w 89"/>
                <a:gd name="T23" fmla="*/ 102 h 103"/>
                <a:gd name="T24" fmla="*/ 64 w 89"/>
                <a:gd name="T25" fmla="*/ 94 h 103"/>
                <a:gd name="T26" fmla="*/ 56 w 89"/>
                <a:gd name="T27" fmla="*/ 90 h 103"/>
                <a:gd name="T28" fmla="*/ 48 w 89"/>
                <a:gd name="T29" fmla="*/ 98 h 103"/>
                <a:gd name="T30" fmla="*/ 39 w 89"/>
                <a:gd name="T31" fmla="*/ 103 h 103"/>
                <a:gd name="T32" fmla="*/ 25 w 89"/>
                <a:gd name="T33" fmla="*/ 102 h 103"/>
                <a:gd name="T34" fmla="*/ 12 w 89"/>
                <a:gd name="T35" fmla="*/ 96 h 103"/>
                <a:gd name="T36" fmla="*/ 4 w 89"/>
                <a:gd name="T37" fmla="*/ 86 h 103"/>
                <a:gd name="T38" fmla="*/ 0 w 89"/>
                <a:gd name="T39" fmla="*/ 73 h 103"/>
                <a:gd name="T40" fmla="*/ 0 w 89"/>
                <a:gd name="T41" fmla="*/ 57 h 103"/>
                <a:gd name="T42" fmla="*/ 6 w 89"/>
                <a:gd name="T43" fmla="*/ 44 h 103"/>
                <a:gd name="T44" fmla="*/ 14 w 89"/>
                <a:gd name="T45" fmla="*/ 34 h 103"/>
                <a:gd name="T46" fmla="*/ 25 w 89"/>
                <a:gd name="T47" fmla="*/ 29 h 103"/>
                <a:gd name="T48" fmla="*/ 39 w 89"/>
                <a:gd name="T49" fmla="*/ 29 h 103"/>
                <a:gd name="T50" fmla="*/ 52 w 89"/>
                <a:gd name="T51" fmla="*/ 40 h 103"/>
                <a:gd name="T52" fmla="*/ 66 w 89"/>
                <a:gd name="T53" fmla="*/ 25 h 103"/>
                <a:gd name="T54" fmla="*/ 73 w 89"/>
                <a:gd name="T55" fmla="*/ 9 h 103"/>
                <a:gd name="T56" fmla="*/ 81 w 89"/>
                <a:gd name="T57" fmla="*/ 0 h 103"/>
                <a:gd name="T58" fmla="*/ 50 w 89"/>
                <a:gd name="T59" fmla="*/ 48 h 103"/>
                <a:gd name="T60" fmla="*/ 39 w 89"/>
                <a:gd name="T61" fmla="*/ 34 h 103"/>
                <a:gd name="T62" fmla="*/ 27 w 89"/>
                <a:gd name="T63" fmla="*/ 34 h 103"/>
                <a:gd name="T64" fmla="*/ 21 w 89"/>
                <a:gd name="T65" fmla="*/ 38 h 103"/>
                <a:gd name="T66" fmla="*/ 16 w 89"/>
                <a:gd name="T67" fmla="*/ 52 h 103"/>
                <a:gd name="T68" fmla="*/ 16 w 89"/>
                <a:gd name="T69" fmla="*/ 79 h 103"/>
                <a:gd name="T70" fmla="*/ 20 w 89"/>
                <a:gd name="T71" fmla="*/ 90 h 103"/>
                <a:gd name="T72" fmla="*/ 27 w 89"/>
                <a:gd name="T73" fmla="*/ 98 h 103"/>
                <a:gd name="T74" fmla="*/ 37 w 89"/>
                <a:gd name="T75" fmla="*/ 96 h 103"/>
                <a:gd name="T76" fmla="*/ 48 w 89"/>
                <a:gd name="T77" fmla="*/ 80 h 1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"/>
                <a:gd name="T118" fmla="*/ 0 h 103"/>
                <a:gd name="T119" fmla="*/ 89 w 89"/>
                <a:gd name="T120" fmla="*/ 103 h 1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" h="103">
                  <a:moveTo>
                    <a:pt x="81" y="0"/>
                  </a:moveTo>
                  <a:lnTo>
                    <a:pt x="85" y="2"/>
                  </a:lnTo>
                  <a:lnTo>
                    <a:pt x="89" y="6"/>
                  </a:lnTo>
                  <a:lnTo>
                    <a:pt x="85" y="7"/>
                  </a:lnTo>
                  <a:lnTo>
                    <a:pt x="83" y="11"/>
                  </a:lnTo>
                  <a:lnTo>
                    <a:pt x="79" y="19"/>
                  </a:lnTo>
                  <a:lnTo>
                    <a:pt x="75" y="27"/>
                  </a:lnTo>
                  <a:lnTo>
                    <a:pt x="68" y="65"/>
                  </a:lnTo>
                  <a:lnTo>
                    <a:pt x="66" y="69"/>
                  </a:lnTo>
                  <a:lnTo>
                    <a:pt x="64" y="75"/>
                  </a:lnTo>
                  <a:lnTo>
                    <a:pt x="66" y="84"/>
                  </a:lnTo>
                  <a:lnTo>
                    <a:pt x="68" y="90"/>
                  </a:lnTo>
                  <a:lnTo>
                    <a:pt x="71" y="92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81" y="92"/>
                  </a:lnTo>
                  <a:lnTo>
                    <a:pt x="83" y="88"/>
                  </a:lnTo>
                  <a:lnTo>
                    <a:pt x="83" y="84"/>
                  </a:lnTo>
                  <a:lnTo>
                    <a:pt x="87" y="84"/>
                  </a:lnTo>
                  <a:lnTo>
                    <a:pt x="85" y="92"/>
                  </a:lnTo>
                  <a:lnTo>
                    <a:pt x="83" y="100"/>
                  </a:lnTo>
                  <a:lnTo>
                    <a:pt x="79" y="102"/>
                  </a:lnTo>
                  <a:lnTo>
                    <a:pt x="73" y="103"/>
                  </a:lnTo>
                  <a:lnTo>
                    <a:pt x="69" y="102"/>
                  </a:lnTo>
                  <a:lnTo>
                    <a:pt x="66" y="100"/>
                  </a:lnTo>
                  <a:lnTo>
                    <a:pt x="64" y="94"/>
                  </a:lnTo>
                  <a:lnTo>
                    <a:pt x="60" y="84"/>
                  </a:lnTo>
                  <a:lnTo>
                    <a:pt x="56" y="90"/>
                  </a:lnTo>
                  <a:lnTo>
                    <a:pt x="54" y="94"/>
                  </a:lnTo>
                  <a:lnTo>
                    <a:pt x="48" y="98"/>
                  </a:lnTo>
                  <a:lnTo>
                    <a:pt x="45" y="102"/>
                  </a:lnTo>
                  <a:lnTo>
                    <a:pt x="39" y="103"/>
                  </a:lnTo>
                  <a:lnTo>
                    <a:pt x="33" y="103"/>
                  </a:lnTo>
                  <a:lnTo>
                    <a:pt x="25" y="102"/>
                  </a:lnTo>
                  <a:lnTo>
                    <a:pt x="18" y="100"/>
                  </a:lnTo>
                  <a:lnTo>
                    <a:pt x="12" y="96"/>
                  </a:lnTo>
                  <a:lnTo>
                    <a:pt x="8" y="92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2" y="50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31" y="29"/>
                  </a:lnTo>
                  <a:lnTo>
                    <a:pt x="39" y="29"/>
                  </a:lnTo>
                  <a:lnTo>
                    <a:pt x="46" y="32"/>
                  </a:lnTo>
                  <a:lnTo>
                    <a:pt x="52" y="40"/>
                  </a:lnTo>
                  <a:lnTo>
                    <a:pt x="58" y="54"/>
                  </a:lnTo>
                  <a:lnTo>
                    <a:pt x="66" y="25"/>
                  </a:lnTo>
                  <a:lnTo>
                    <a:pt x="69" y="15"/>
                  </a:lnTo>
                  <a:lnTo>
                    <a:pt x="73" y="9"/>
                  </a:lnTo>
                  <a:lnTo>
                    <a:pt x="77" y="4"/>
                  </a:lnTo>
                  <a:lnTo>
                    <a:pt x="81" y="0"/>
                  </a:lnTo>
                  <a:close/>
                  <a:moveTo>
                    <a:pt x="54" y="61"/>
                  </a:moveTo>
                  <a:lnTo>
                    <a:pt x="50" y="48"/>
                  </a:lnTo>
                  <a:lnTo>
                    <a:pt x="45" y="40"/>
                  </a:lnTo>
                  <a:lnTo>
                    <a:pt x="39" y="34"/>
                  </a:lnTo>
                  <a:lnTo>
                    <a:pt x="31" y="34"/>
                  </a:lnTo>
                  <a:lnTo>
                    <a:pt x="27" y="34"/>
                  </a:lnTo>
                  <a:lnTo>
                    <a:pt x="25" y="36"/>
                  </a:lnTo>
                  <a:lnTo>
                    <a:pt x="21" y="38"/>
                  </a:lnTo>
                  <a:lnTo>
                    <a:pt x="20" y="42"/>
                  </a:lnTo>
                  <a:lnTo>
                    <a:pt x="16" y="52"/>
                  </a:lnTo>
                  <a:lnTo>
                    <a:pt x="14" y="69"/>
                  </a:lnTo>
                  <a:lnTo>
                    <a:pt x="16" y="79"/>
                  </a:lnTo>
                  <a:lnTo>
                    <a:pt x="16" y="84"/>
                  </a:lnTo>
                  <a:lnTo>
                    <a:pt x="20" y="90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7" y="96"/>
                  </a:lnTo>
                  <a:lnTo>
                    <a:pt x="43" y="92"/>
                  </a:lnTo>
                  <a:lnTo>
                    <a:pt x="48" y="80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Freeform 604">
              <a:extLst>
                <a:ext uri="{FF2B5EF4-FFF2-40B4-BE49-F238E27FC236}">
                  <a16:creationId xmlns:a16="http://schemas.microsoft.com/office/drawing/2014/main" id="{9F07EB9F-B709-47E9-9B6F-74CC70B9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28"/>
              <a:ext cx="65" cy="19"/>
            </a:xfrm>
            <a:custGeom>
              <a:avLst/>
              <a:gdLst>
                <a:gd name="T0" fmla="*/ 65 w 65"/>
                <a:gd name="T1" fmla="*/ 0 h 19"/>
                <a:gd name="T2" fmla="*/ 0 w 65"/>
                <a:gd name="T3" fmla="*/ 15 h 19"/>
                <a:gd name="T4" fmla="*/ 2 w 65"/>
                <a:gd name="T5" fmla="*/ 19 h 19"/>
                <a:gd name="T6" fmla="*/ 65 w 65"/>
                <a:gd name="T7" fmla="*/ 4 h 19"/>
                <a:gd name="T8" fmla="*/ 65 w 6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65" y="0"/>
                  </a:moveTo>
                  <a:lnTo>
                    <a:pt x="0" y="15"/>
                  </a:lnTo>
                  <a:lnTo>
                    <a:pt x="2" y="19"/>
                  </a:lnTo>
                  <a:lnTo>
                    <a:pt x="6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Freeform 605">
              <a:extLst>
                <a:ext uri="{FF2B5EF4-FFF2-40B4-BE49-F238E27FC236}">
                  <a16:creationId xmlns:a16="http://schemas.microsoft.com/office/drawing/2014/main" id="{29C55C1E-6708-4742-AC13-465B9B3A6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424"/>
              <a:ext cx="27" cy="14"/>
            </a:xfrm>
            <a:custGeom>
              <a:avLst/>
              <a:gdLst>
                <a:gd name="T0" fmla="*/ 27 w 27"/>
                <a:gd name="T1" fmla="*/ 0 h 14"/>
                <a:gd name="T2" fmla="*/ 0 w 27"/>
                <a:gd name="T3" fmla="*/ 0 h 14"/>
                <a:gd name="T4" fmla="*/ 0 w 27"/>
                <a:gd name="T5" fmla="*/ 0 h 14"/>
                <a:gd name="T6" fmla="*/ 0 w 27"/>
                <a:gd name="T7" fmla="*/ 0 h 14"/>
                <a:gd name="T8" fmla="*/ 2 w 27"/>
                <a:gd name="T9" fmla="*/ 2 h 14"/>
                <a:gd name="T10" fmla="*/ 2 w 27"/>
                <a:gd name="T11" fmla="*/ 2 h 14"/>
                <a:gd name="T12" fmla="*/ 2 w 27"/>
                <a:gd name="T13" fmla="*/ 4 h 14"/>
                <a:gd name="T14" fmla="*/ 4 w 27"/>
                <a:gd name="T15" fmla="*/ 4 h 14"/>
                <a:gd name="T16" fmla="*/ 4 w 27"/>
                <a:gd name="T17" fmla="*/ 4 h 14"/>
                <a:gd name="T18" fmla="*/ 4 w 27"/>
                <a:gd name="T19" fmla="*/ 6 h 14"/>
                <a:gd name="T20" fmla="*/ 4 w 27"/>
                <a:gd name="T21" fmla="*/ 6 h 14"/>
                <a:gd name="T22" fmla="*/ 4 w 27"/>
                <a:gd name="T23" fmla="*/ 8 h 14"/>
                <a:gd name="T24" fmla="*/ 4 w 27"/>
                <a:gd name="T25" fmla="*/ 8 h 14"/>
                <a:gd name="T26" fmla="*/ 4 w 27"/>
                <a:gd name="T27" fmla="*/ 10 h 14"/>
                <a:gd name="T28" fmla="*/ 4 w 27"/>
                <a:gd name="T29" fmla="*/ 10 h 14"/>
                <a:gd name="T30" fmla="*/ 4 w 27"/>
                <a:gd name="T31" fmla="*/ 12 h 14"/>
                <a:gd name="T32" fmla="*/ 4 w 27"/>
                <a:gd name="T33" fmla="*/ 12 h 14"/>
                <a:gd name="T34" fmla="*/ 4 w 27"/>
                <a:gd name="T35" fmla="*/ 14 h 14"/>
                <a:gd name="T36" fmla="*/ 4 w 27"/>
                <a:gd name="T37" fmla="*/ 14 h 14"/>
                <a:gd name="T38" fmla="*/ 27 w 27"/>
                <a:gd name="T39" fmla="*/ 0 h 14"/>
                <a:gd name="T40" fmla="*/ 27 w 27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4"/>
                <a:gd name="T65" fmla="*/ 27 w 27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4">
                  <a:moveTo>
                    <a:pt x="2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Rectangle 606">
              <a:extLst>
                <a:ext uri="{FF2B5EF4-FFF2-40B4-BE49-F238E27FC236}">
                  <a16:creationId xmlns:a16="http://schemas.microsoft.com/office/drawing/2014/main" id="{D1DB399B-FDA8-4BA2-8DA1-9D5BF193A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877"/>
              <a:ext cx="6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26" name="Freeform 607">
              <a:extLst>
                <a:ext uri="{FF2B5EF4-FFF2-40B4-BE49-F238E27FC236}">
                  <a16:creationId xmlns:a16="http://schemas.microsoft.com/office/drawing/2014/main" id="{6C163D23-4270-4EB1-9F52-CE8A74D2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873"/>
              <a:ext cx="25" cy="16"/>
            </a:xfrm>
            <a:custGeom>
              <a:avLst/>
              <a:gdLst>
                <a:gd name="T0" fmla="*/ 25 w 25"/>
                <a:gd name="T1" fmla="*/ 8 h 16"/>
                <a:gd name="T2" fmla="*/ 0 w 25"/>
                <a:gd name="T3" fmla="*/ 0 h 16"/>
                <a:gd name="T4" fmla="*/ 0 w 25"/>
                <a:gd name="T5" fmla="*/ 0 h 16"/>
                <a:gd name="T6" fmla="*/ 0 w 25"/>
                <a:gd name="T7" fmla="*/ 0 h 16"/>
                <a:gd name="T8" fmla="*/ 0 w 25"/>
                <a:gd name="T9" fmla="*/ 2 h 16"/>
                <a:gd name="T10" fmla="*/ 2 w 25"/>
                <a:gd name="T11" fmla="*/ 2 h 16"/>
                <a:gd name="T12" fmla="*/ 2 w 25"/>
                <a:gd name="T13" fmla="*/ 4 h 16"/>
                <a:gd name="T14" fmla="*/ 2 w 25"/>
                <a:gd name="T15" fmla="*/ 4 h 16"/>
                <a:gd name="T16" fmla="*/ 2 w 25"/>
                <a:gd name="T17" fmla="*/ 6 h 16"/>
                <a:gd name="T18" fmla="*/ 2 w 25"/>
                <a:gd name="T19" fmla="*/ 6 h 16"/>
                <a:gd name="T20" fmla="*/ 2 w 25"/>
                <a:gd name="T21" fmla="*/ 8 h 16"/>
                <a:gd name="T22" fmla="*/ 2 w 25"/>
                <a:gd name="T23" fmla="*/ 8 h 16"/>
                <a:gd name="T24" fmla="*/ 2 w 25"/>
                <a:gd name="T25" fmla="*/ 10 h 16"/>
                <a:gd name="T26" fmla="*/ 2 w 25"/>
                <a:gd name="T27" fmla="*/ 10 h 16"/>
                <a:gd name="T28" fmla="*/ 2 w 25"/>
                <a:gd name="T29" fmla="*/ 12 h 16"/>
                <a:gd name="T30" fmla="*/ 2 w 25"/>
                <a:gd name="T31" fmla="*/ 12 h 16"/>
                <a:gd name="T32" fmla="*/ 0 w 25"/>
                <a:gd name="T33" fmla="*/ 14 h 16"/>
                <a:gd name="T34" fmla="*/ 0 w 25"/>
                <a:gd name="T35" fmla="*/ 14 h 16"/>
                <a:gd name="T36" fmla="*/ 0 w 25"/>
                <a:gd name="T37" fmla="*/ 16 h 16"/>
                <a:gd name="T38" fmla="*/ 25 w 25"/>
                <a:gd name="T39" fmla="*/ 8 h 16"/>
                <a:gd name="T40" fmla="*/ 25 w 25"/>
                <a:gd name="T41" fmla="*/ 8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6"/>
                <a:gd name="T65" fmla="*/ 25 w 25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6">
                  <a:moveTo>
                    <a:pt x="25" y="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" name="Rectangle 608">
              <a:extLst>
                <a:ext uri="{FF2B5EF4-FFF2-40B4-BE49-F238E27FC236}">
                  <a16:creationId xmlns:a16="http://schemas.microsoft.com/office/drawing/2014/main" id="{FDD1A2C6-7A85-40E3-98F6-C64795B4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798"/>
              <a:ext cx="67" cy="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828" name="Freeform 609">
              <a:extLst>
                <a:ext uri="{FF2B5EF4-FFF2-40B4-BE49-F238E27FC236}">
                  <a16:creationId xmlns:a16="http://schemas.microsoft.com/office/drawing/2014/main" id="{1021A0F3-B2A1-4E51-B2F5-95F22A0DB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793"/>
              <a:ext cx="26" cy="15"/>
            </a:xfrm>
            <a:custGeom>
              <a:avLst/>
              <a:gdLst>
                <a:gd name="T0" fmla="*/ 26 w 26"/>
                <a:gd name="T1" fmla="*/ 7 h 15"/>
                <a:gd name="T2" fmla="*/ 0 w 26"/>
                <a:gd name="T3" fmla="*/ 0 h 15"/>
                <a:gd name="T4" fmla="*/ 0 w 26"/>
                <a:gd name="T5" fmla="*/ 0 h 15"/>
                <a:gd name="T6" fmla="*/ 2 w 26"/>
                <a:gd name="T7" fmla="*/ 2 h 15"/>
                <a:gd name="T8" fmla="*/ 2 w 26"/>
                <a:gd name="T9" fmla="*/ 2 h 15"/>
                <a:gd name="T10" fmla="*/ 2 w 26"/>
                <a:gd name="T11" fmla="*/ 4 h 15"/>
                <a:gd name="T12" fmla="*/ 3 w 26"/>
                <a:gd name="T13" fmla="*/ 4 h 15"/>
                <a:gd name="T14" fmla="*/ 3 w 26"/>
                <a:gd name="T15" fmla="*/ 5 h 15"/>
                <a:gd name="T16" fmla="*/ 3 w 26"/>
                <a:gd name="T17" fmla="*/ 5 h 15"/>
                <a:gd name="T18" fmla="*/ 3 w 26"/>
                <a:gd name="T19" fmla="*/ 7 h 15"/>
                <a:gd name="T20" fmla="*/ 3 w 26"/>
                <a:gd name="T21" fmla="*/ 7 h 15"/>
                <a:gd name="T22" fmla="*/ 3 w 26"/>
                <a:gd name="T23" fmla="*/ 9 h 15"/>
                <a:gd name="T24" fmla="*/ 3 w 26"/>
                <a:gd name="T25" fmla="*/ 9 h 15"/>
                <a:gd name="T26" fmla="*/ 3 w 26"/>
                <a:gd name="T27" fmla="*/ 11 h 15"/>
                <a:gd name="T28" fmla="*/ 3 w 26"/>
                <a:gd name="T29" fmla="*/ 11 h 15"/>
                <a:gd name="T30" fmla="*/ 2 w 26"/>
                <a:gd name="T31" fmla="*/ 11 h 15"/>
                <a:gd name="T32" fmla="*/ 2 w 26"/>
                <a:gd name="T33" fmla="*/ 13 h 15"/>
                <a:gd name="T34" fmla="*/ 2 w 26"/>
                <a:gd name="T35" fmla="*/ 13 h 15"/>
                <a:gd name="T36" fmla="*/ 0 w 26"/>
                <a:gd name="T37" fmla="*/ 15 h 15"/>
                <a:gd name="T38" fmla="*/ 26 w 26"/>
                <a:gd name="T39" fmla="*/ 7 h 15"/>
                <a:gd name="T40" fmla="*/ 26 w 26"/>
                <a:gd name="T41" fmla="*/ 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5"/>
                <a:gd name="T65" fmla="*/ 26 w 26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5">
                  <a:moveTo>
                    <a:pt x="26" y="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Freeform 610">
              <a:extLst>
                <a:ext uri="{FF2B5EF4-FFF2-40B4-BE49-F238E27FC236}">
                  <a16:creationId xmlns:a16="http://schemas.microsoft.com/office/drawing/2014/main" id="{97C4C7F6-94B3-477D-B604-8DEF1FA0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1998"/>
              <a:ext cx="65" cy="21"/>
            </a:xfrm>
            <a:custGeom>
              <a:avLst/>
              <a:gdLst>
                <a:gd name="T0" fmla="*/ 65 w 65"/>
                <a:gd name="T1" fmla="*/ 0 h 21"/>
                <a:gd name="T2" fmla="*/ 0 w 65"/>
                <a:gd name="T3" fmla="*/ 17 h 21"/>
                <a:gd name="T4" fmla="*/ 2 w 65"/>
                <a:gd name="T5" fmla="*/ 21 h 21"/>
                <a:gd name="T6" fmla="*/ 65 w 65"/>
                <a:gd name="T7" fmla="*/ 4 h 21"/>
                <a:gd name="T8" fmla="*/ 65 w 6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1"/>
                <a:gd name="T17" fmla="*/ 65 w 6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1">
                  <a:moveTo>
                    <a:pt x="65" y="0"/>
                  </a:moveTo>
                  <a:lnTo>
                    <a:pt x="0" y="17"/>
                  </a:lnTo>
                  <a:lnTo>
                    <a:pt x="2" y="21"/>
                  </a:lnTo>
                  <a:lnTo>
                    <a:pt x="6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Freeform 611">
              <a:extLst>
                <a:ext uri="{FF2B5EF4-FFF2-40B4-BE49-F238E27FC236}">
                  <a16:creationId xmlns:a16="http://schemas.microsoft.com/office/drawing/2014/main" id="{154F3658-FCB2-4645-AB73-8512944C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994"/>
              <a:ext cx="25" cy="15"/>
            </a:xfrm>
            <a:custGeom>
              <a:avLst/>
              <a:gdLst>
                <a:gd name="T0" fmla="*/ 25 w 25"/>
                <a:gd name="T1" fmla="*/ 2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2 h 15"/>
                <a:gd name="T8" fmla="*/ 0 w 25"/>
                <a:gd name="T9" fmla="*/ 2 h 15"/>
                <a:gd name="T10" fmla="*/ 2 w 25"/>
                <a:gd name="T11" fmla="*/ 2 h 15"/>
                <a:gd name="T12" fmla="*/ 2 w 25"/>
                <a:gd name="T13" fmla="*/ 4 h 15"/>
                <a:gd name="T14" fmla="*/ 2 w 25"/>
                <a:gd name="T15" fmla="*/ 4 h 15"/>
                <a:gd name="T16" fmla="*/ 3 w 25"/>
                <a:gd name="T17" fmla="*/ 6 h 15"/>
                <a:gd name="T18" fmla="*/ 3 w 25"/>
                <a:gd name="T19" fmla="*/ 6 h 15"/>
                <a:gd name="T20" fmla="*/ 3 w 25"/>
                <a:gd name="T21" fmla="*/ 8 h 15"/>
                <a:gd name="T22" fmla="*/ 3 w 25"/>
                <a:gd name="T23" fmla="*/ 8 h 15"/>
                <a:gd name="T24" fmla="*/ 3 w 25"/>
                <a:gd name="T25" fmla="*/ 8 h 15"/>
                <a:gd name="T26" fmla="*/ 3 w 25"/>
                <a:gd name="T27" fmla="*/ 10 h 15"/>
                <a:gd name="T28" fmla="*/ 3 w 25"/>
                <a:gd name="T29" fmla="*/ 10 h 15"/>
                <a:gd name="T30" fmla="*/ 3 w 25"/>
                <a:gd name="T31" fmla="*/ 12 h 15"/>
                <a:gd name="T32" fmla="*/ 3 w 25"/>
                <a:gd name="T33" fmla="*/ 12 h 15"/>
                <a:gd name="T34" fmla="*/ 3 w 25"/>
                <a:gd name="T35" fmla="*/ 13 h 15"/>
                <a:gd name="T36" fmla="*/ 3 w 25"/>
                <a:gd name="T37" fmla="*/ 15 h 15"/>
                <a:gd name="T38" fmla="*/ 25 w 25"/>
                <a:gd name="T39" fmla="*/ 2 h 15"/>
                <a:gd name="T40" fmla="*/ 25 w 25"/>
                <a:gd name="T41" fmla="*/ 2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5"/>
                <a:gd name="T65" fmla="*/ 25 w 2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5">
                  <a:moveTo>
                    <a:pt x="2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14">
            <a:extLst>
              <a:ext uri="{FF2B5EF4-FFF2-40B4-BE49-F238E27FC236}">
                <a16:creationId xmlns:a16="http://schemas.microsoft.com/office/drawing/2014/main" id="{050D0294-B69A-469E-888C-5380C7CC4C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3838" y="2716213"/>
            <a:ext cx="4918075" cy="534987"/>
            <a:chOff x="1344" y="1956"/>
            <a:chExt cx="3098" cy="337"/>
          </a:xfrm>
        </p:grpSpPr>
        <p:sp>
          <p:nvSpPr>
            <p:cNvPr id="25681" name="AutoShape 613">
              <a:extLst>
                <a:ext uri="{FF2B5EF4-FFF2-40B4-BE49-F238E27FC236}">
                  <a16:creationId xmlns:a16="http://schemas.microsoft.com/office/drawing/2014/main" id="{BB753047-D190-45F0-B33D-0665FAE9FC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44" y="2042"/>
              <a:ext cx="30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Rectangle 615">
              <a:extLst>
                <a:ext uri="{FF2B5EF4-FFF2-40B4-BE49-F238E27FC236}">
                  <a16:creationId xmlns:a16="http://schemas.microsoft.com/office/drawing/2014/main" id="{6E23F7AB-050C-4D35-87A7-E50CF20D6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1965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3" name="Rectangle 616">
              <a:extLst>
                <a:ext uri="{FF2B5EF4-FFF2-40B4-BE49-F238E27FC236}">
                  <a16:creationId xmlns:a16="http://schemas.microsoft.com/office/drawing/2014/main" id="{C8B675AB-63AC-4299-80B0-69576173C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1965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4" name="Rectangle 617">
              <a:extLst>
                <a:ext uri="{FF2B5EF4-FFF2-40B4-BE49-F238E27FC236}">
                  <a16:creationId xmlns:a16="http://schemas.microsoft.com/office/drawing/2014/main" id="{6AB92CA8-BBB9-4DEB-B67E-C2F41B48F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956"/>
              <a:ext cx="8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1">
                  <a:solidFill>
                    <a:srgbClr val="000000"/>
                  </a:solidFill>
                  <a:latin typeface="Symbol" panose="05050102010706020507" pitchFamily="18" charset="2"/>
                </a:rPr>
                <a:t>[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5" name="Rectangle 618">
              <a:extLst>
                <a:ext uri="{FF2B5EF4-FFF2-40B4-BE49-F238E27FC236}">
                  <a16:creationId xmlns:a16="http://schemas.microsoft.com/office/drawing/2014/main" id="{E3484D3D-35E3-49F9-9F52-1E8E04CCD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1956"/>
              <a:ext cx="8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1">
                  <a:solidFill>
                    <a:srgbClr val="000000"/>
                  </a:solidFill>
                  <a:latin typeface="Symbol" panose="05050102010706020507" pitchFamily="18" charset="2"/>
                </a:rPr>
                <a:t>]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6" name="Rectangle 619">
              <a:extLst>
                <a:ext uri="{FF2B5EF4-FFF2-40B4-BE49-F238E27FC236}">
                  <a16:creationId xmlns:a16="http://schemas.microsoft.com/office/drawing/2014/main" id="{0CAB4069-AE24-4494-9235-5DFFF886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03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7" name="Rectangle 620">
              <a:extLst>
                <a:ext uri="{FF2B5EF4-FFF2-40B4-BE49-F238E27FC236}">
                  <a16:creationId xmlns:a16="http://schemas.microsoft.com/office/drawing/2014/main" id="{91EB61D0-58E6-4CA8-9E3E-D02C4B54F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036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8" name="Rectangle 621">
              <a:extLst>
                <a:ext uri="{FF2B5EF4-FFF2-40B4-BE49-F238E27FC236}">
                  <a16:creationId xmlns:a16="http://schemas.microsoft.com/office/drawing/2014/main" id="{B88A00B3-E8A3-481A-BECB-8609A4194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203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9" name="Rectangle 622">
              <a:extLst>
                <a:ext uri="{FF2B5EF4-FFF2-40B4-BE49-F238E27FC236}">
                  <a16:creationId xmlns:a16="http://schemas.microsoft.com/office/drawing/2014/main" id="{25C70484-5DBD-4284-BB41-3EE6687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036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0" name="Rectangle 623">
              <a:extLst>
                <a:ext uri="{FF2B5EF4-FFF2-40B4-BE49-F238E27FC236}">
                  <a16:creationId xmlns:a16="http://schemas.microsoft.com/office/drawing/2014/main" id="{BBCBDD88-1592-4A8A-9B11-0C9ED274E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036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1" name="Rectangle 624">
              <a:extLst>
                <a:ext uri="{FF2B5EF4-FFF2-40B4-BE49-F238E27FC236}">
                  <a16:creationId xmlns:a16="http://schemas.microsoft.com/office/drawing/2014/main" id="{4C95E3F2-255B-4145-BFBA-52CCAE2A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03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2" name="Rectangle 625">
              <a:extLst>
                <a:ext uri="{FF2B5EF4-FFF2-40B4-BE49-F238E27FC236}">
                  <a16:creationId xmlns:a16="http://schemas.microsoft.com/office/drawing/2014/main" id="{3F303A2C-F101-4166-B781-3C3198B5C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036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3" name="Rectangle 626">
              <a:extLst>
                <a:ext uri="{FF2B5EF4-FFF2-40B4-BE49-F238E27FC236}">
                  <a16:creationId xmlns:a16="http://schemas.microsoft.com/office/drawing/2014/main" id="{DE4E0DEC-9395-4CB8-A577-8DF54829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03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4" name="Rectangle 627">
              <a:extLst>
                <a:ext uri="{FF2B5EF4-FFF2-40B4-BE49-F238E27FC236}">
                  <a16:creationId xmlns:a16="http://schemas.microsoft.com/office/drawing/2014/main" id="{FA8332C1-B293-463E-9028-791909B74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03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5" name="Rectangle 628">
              <a:extLst>
                <a:ext uri="{FF2B5EF4-FFF2-40B4-BE49-F238E27FC236}">
                  <a16:creationId xmlns:a16="http://schemas.microsoft.com/office/drawing/2014/main" id="{AD406BCC-7496-45FC-9DFF-0B7FCD61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215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6" name="Rectangle 629">
              <a:extLst>
                <a:ext uri="{FF2B5EF4-FFF2-40B4-BE49-F238E27FC236}">
                  <a16:creationId xmlns:a16="http://schemas.microsoft.com/office/drawing/2014/main" id="{933C08A4-C77F-4382-B991-9B7598B52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7" name="Rectangle 630">
              <a:extLst>
                <a:ext uri="{FF2B5EF4-FFF2-40B4-BE49-F238E27FC236}">
                  <a16:creationId xmlns:a16="http://schemas.microsoft.com/office/drawing/2014/main" id="{11FFD319-B6A6-4AC7-A7E7-D53D8B929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01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8" name="Rectangle 631">
              <a:extLst>
                <a:ext uri="{FF2B5EF4-FFF2-40B4-BE49-F238E27FC236}">
                  <a16:creationId xmlns:a16="http://schemas.microsoft.com/office/drawing/2014/main" id="{55555936-D00C-4E6D-B8CA-9D1EBD94D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01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99" name="Rectangle 632">
              <a:extLst>
                <a:ext uri="{FF2B5EF4-FFF2-40B4-BE49-F238E27FC236}">
                  <a16:creationId xmlns:a16="http://schemas.microsoft.com/office/drawing/2014/main" id="{D66BFFD7-6F52-4BFB-8092-63059010D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01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0" name="Rectangle 633">
              <a:extLst>
                <a:ext uri="{FF2B5EF4-FFF2-40B4-BE49-F238E27FC236}">
                  <a16:creationId xmlns:a16="http://schemas.microsoft.com/office/drawing/2014/main" id="{DE7CBBF2-474D-44EE-A097-3605170B2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201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1" name="Rectangle 634">
              <a:extLst>
                <a:ext uri="{FF2B5EF4-FFF2-40B4-BE49-F238E27FC236}">
                  <a16:creationId xmlns:a16="http://schemas.microsoft.com/office/drawing/2014/main" id="{D6531939-0233-4D38-B79E-A2DB4C06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01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2" name="Rectangle 635">
              <a:extLst>
                <a:ext uri="{FF2B5EF4-FFF2-40B4-BE49-F238E27FC236}">
                  <a16:creationId xmlns:a16="http://schemas.microsoft.com/office/drawing/2014/main" id="{780AEA41-FAC4-49E4-B190-C8D9C8F9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201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3" name="Rectangle 636">
              <a:extLst>
                <a:ext uri="{FF2B5EF4-FFF2-40B4-BE49-F238E27FC236}">
                  <a16:creationId xmlns:a16="http://schemas.microsoft.com/office/drawing/2014/main" id="{AD2AF0F1-B436-4024-9ED2-F1E71B74C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2017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4" name="Rectangle 637">
              <a:extLst>
                <a:ext uri="{FF2B5EF4-FFF2-40B4-BE49-F238E27FC236}">
                  <a16:creationId xmlns:a16="http://schemas.microsoft.com/office/drawing/2014/main" id="{8851D6D3-A980-47A5-92B7-24494EEE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017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705" name="Rectangle 638">
              <a:extLst>
                <a:ext uri="{FF2B5EF4-FFF2-40B4-BE49-F238E27FC236}">
                  <a16:creationId xmlns:a16="http://schemas.microsoft.com/office/drawing/2014/main" id="{31018CF8-B7D1-4E5A-9A9E-8E6BB9A4B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3647" name="Text Box 639">
            <a:extLst>
              <a:ext uri="{FF2B5EF4-FFF2-40B4-BE49-F238E27FC236}">
                <a16:creationId xmlns:a16="http://schemas.microsoft.com/office/drawing/2014/main" id="{8AC171AB-0CBE-4872-A794-ED393B28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2384425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Za:</a:t>
            </a:r>
          </a:p>
        </p:txBody>
      </p:sp>
      <p:grpSp>
        <p:nvGrpSpPr>
          <p:cNvPr id="4" name="Group 642">
            <a:extLst>
              <a:ext uri="{FF2B5EF4-FFF2-40B4-BE49-F238E27FC236}">
                <a16:creationId xmlns:a16="http://schemas.microsoft.com/office/drawing/2014/main" id="{BF49867B-1809-4517-9AB8-F6495223FC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38775" y="2344738"/>
            <a:ext cx="2733675" cy="438150"/>
            <a:chOff x="3129" y="1495"/>
            <a:chExt cx="1722" cy="276"/>
          </a:xfrm>
        </p:grpSpPr>
        <p:sp>
          <p:nvSpPr>
            <p:cNvPr id="25667" name="AutoShape 641">
              <a:extLst>
                <a:ext uri="{FF2B5EF4-FFF2-40B4-BE49-F238E27FC236}">
                  <a16:creationId xmlns:a16="http://schemas.microsoft.com/office/drawing/2014/main" id="{3E3644ED-2AA3-49C1-B1D5-8B012AE3B2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29" y="1520"/>
              <a:ext cx="172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Rectangle 643">
              <a:extLst>
                <a:ext uri="{FF2B5EF4-FFF2-40B4-BE49-F238E27FC236}">
                  <a16:creationId xmlns:a16="http://schemas.microsoft.com/office/drawing/2014/main" id="{47EC522C-AC13-41C4-9DA2-92FC045C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635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69" name="Rectangle 644">
              <a:extLst>
                <a:ext uri="{FF2B5EF4-FFF2-40B4-BE49-F238E27FC236}">
                  <a16:creationId xmlns:a16="http://schemas.microsoft.com/office/drawing/2014/main" id="{6B1AC145-07B3-4EC9-B729-A2ED051D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151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0" name="Rectangle 645">
              <a:extLst>
                <a:ext uri="{FF2B5EF4-FFF2-40B4-BE49-F238E27FC236}">
                  <a16:creationId xmlns:a16="http://schemas.microsoft.com/office/drawing/2014/main" id="{50F3D016-71CC-49C0-B15B-DCF138EA0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" y="151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1" name="Rectangle 646">
              <a:extLst>
                <a:ext uri="{FF2B5EF4-FFF2-40B4-BE49-F238E27FC236}">
                  <a16:creationId xmlns:a16="http://schemas.microsoft.com/office/drawing/2014/main" id="{C45CCC22-3E08-4442-8783-3DF63256A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1514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2" name="Rectangle 647">
              <a:extLst>
                <a:ext uri="{FF2B5EF4-FFF2-40B4-BE49-F238E27FC236}">
                  <a16:creationId xmlns:a16="http://schemas.microsoft.com/office/drawing/2014/main" id="{F9DEEBD8-BA2C-4782-9368-EEF64FF32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514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3" name="Rectangle 648">
              <a:extLst>
                <a:ext uri="{FF2B5EF4-FFF2-40B4-BE49-F238E27FC236}">
                  <a16:creationId xmlns:a16="http://schemas.microsoft.com/office/drawing/2014/main" id="{9B644D86-048A-45E3-9832-343EE755F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1514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4" name="Rectangle 649">
              <a:extLst>
                <a:ext uri="{FF2B5EF4-FFF2-40B4-BE49-F238E27FC236}">
                  <a16:creationId xmlns:a16="http://schemas.microsoft.com/office/drawing/2014/main" id="{D5B6A3C9-23B8-468F-B876-D15D54ED1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151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5" name="Rectangle 650">
              <a:extLst>
                <a:ext uri="{FF2B5EF4-FFF2-40B4-BE49-F238E27FC236}">
                  <a16:creationId xmlns:a16="http://schemas.microsoft.com/office/drawing/2014/main" id="{EBEF07A0-FFCB-41C7-A2E2-EAB37ADA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49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6" name="Rectangle 651">
              <a:extLst>
                <a:ext uri="{FF2B5EF4-FFF2-40B4-BE49-F238E27FC236}">
                  <a16:creationId xmlns:a16="http://schemas.microsoft.com/office/drawing/2014/main" id="{C196289E-BB81-4E0D-9549-BF04CDED9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49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7" name="Rectangle 652">
              <a:extLst>
                <a:ext uri="{FF2B5EF4-FFF2-40B4-BE49-F238E27FC236}">
                  <a16:creationId xmlns:a16="http://schemas.microsoft.com/office/drawing/2014/main" id="{E77A7ADA-BA81-4296-8057-CDA42FEBC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149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8" name="Rectangle 653">
              <a:extLst>
                <a:ext uri="{FF2B5EF4-FFF2-40B4-BE49-F238E27FC236}">
                  <a16:creationId xmlns:a16="http://schemas.microsoft.com/office/drawing/2014/main" id="{2C1333A2-F89A-4734-ACBF-7B75C791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149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79" name="Rectangle 654">
              <a:extLst>
                <a:ext uri="{FF2B5EF4-FFF2-40B4-BE49-F238E27FC236}">
                  <a16:creationId xmlns:a16="http://schemas.microsoft.com/office/drawing/2014/main" id="{A4166DDF-FE6D-4E1A-984D-5D54F328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1515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80" name="Rectangle 655">
              <a:extLst>
                <a:ext uri="{FF2B5EF4-FFF2-40B4-BE49-F238E27FC236}">
                  <a16:creationId xmlns:a16="http://schemas.microsoft.com/office/drawing/2014/main" id="{EBB79BEC-3304-449F-93C6-25230EBA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51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3664" name="Line 656">
            <a:extLst>
              <a:ext uri="{FF2B5EF4-FFF2-40B4-BE49-F238E27FC236}">
                <a16:creationId xmlns:a16="http://schemas.microsoft.com/office/drawing/2014/main" id="{481E5B68-7EDF-4F53-AD1F-8CB2019718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3573463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65" name="Text Box 657">
            <a:extLst>
              <a:ext uri="{FF2B5EF4-FFF2-40B4-BE49-F238E27FC236}">
                <a16:creationId xmlns:a16="http://schemas.microsoft.com/office/drawing/2014/main" id="{366B138B-C29F-4BEB-9F72-8F68A71B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3400425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Jednačina slobodne površine tečnosti:</a:t>
            </a:r>
          </a:p>
        </p:txBody>
      </p:sp>
      <p:sp>
        <p:nvSpPr>
          <p:cNvPr id="43667" name="Text Box 659">
            <a:extLst>
              <a:ext uri="{FF2B5EF4-FFF2-40B4-BE49-F238E27FC236}">
                <a16:creationId xmlns:a16="http://schemas.microsoft.com/office/drawing/2014/main" id="{B9C9D866-68E4-4749-893B-EA414FA2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380047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uslov:</a:t>
            </a:r>
          </a:p>
        </p:txBody>
      </p:sp>
      <p:grpSp>
        <p:nvGrpSpPr>
          <p:cNvPr id="5" name="Group 661">
            <a:extLst>
              <a:ext uri="{FF2B5EF4-FFF2-40B4-BE49-F238E27FC236}">
                <a16:creationId xmlns:a16="http://schemas.microsoft.com/office/drawing/2014/main" id="{31F34ED9-CFD5-40B8-A1D7-11471DF2B9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8600" y="3760788"/>
            <a:ext cx="838200" cy="438150"/>
            <a:chOff x="3946" y="2634"/>
            <a:chExt cx="528" cy="276"/>
          </a:xfrm>
        </p:grpSpPr>
        <p:sp>
          <p:nvSpPr>
            <p:cNvPr id="25662" name="AutoShape 660">
              <a:extLst>
                <a:ext uri="{FF2B5EF4-FFF2-40B4-BE49-F238E27FC236}">
                  <a16:creationId xmlns:a16="http://schemas.microsoft.com/office/drawing/2014/main" id="{96B6C823-208E-4402-8497-6F8C92D442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46" y="2659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Rectangle 662">
              <a:extLst>
                <a:ext uri="{FF2B5EF4-FFF2-40B4-BE49-F238E27FC236}">
                  <a16:creationId xmlns:a16="http://schemas.microsoft.com/office/drawing/2014/main" id="{5D359660-51AB-445E-A1DE-0D6003F8F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774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64" name="Rectangle 663">
              <a:extLst>
                <a:ext uri="{FF2B5EF4-FFF2-40B4-BE49-F238E27FC236}">
                  <a16:creationId xmlns:a16="http://schemas.microsoft.com/office/drawing/2014/main" id="{40419EFF-AA94-4200-BB35-D4AAE095A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65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65" name="Rectangle 664">
              <a:extLst>
                <a:ext uri="{FF2B5EF4-FFF2-40B4-BE49-F238E27FC236}">
                  <a16:creationId xmlns:a16="http://schemas.microsoft.com/office/drawing/2014/main" id="{B53F1B58-C6F3-4A28-8E4B-2BEC0BD7A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65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66" name="Rectangle 665">
              <a:extLst>
                <a:ext uri="{FF2B5EF4-FFF2-40B4-BE49-F238E27FC236}">
                  <a16:creationId xmlns:a16="http://schemas.microsoft.com/office/drawing/2014/main" id="{3DCC553C-B814-48DD-AA36-10EDB53CF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2634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84">
            <a:extLst>
              <a:ext uri="{FF2B5EF4-FFF2-40B4-BE49-F238E27FC236}">
                <a16:creationId xmlns:a16="http://schemas.microsoft.com/office/drawing/2014/main" id="{2B121F61-D043-4FC4-A3A1-9046E21A4B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4163" y="4183063"/>
            <a:ext cx="2266950" cy="828675"/>
            <a:chOff x="3379" y="2928"/>
            <a:chExt cx="1428" cy="522"/>
          </a:xfrm>
        </p:grpSpPr>
        <p:sp>
          <p:nvSpPr>
            <p:cNvPr id="25646" name="AutoShape 683">
              <a:extLst>
                <a:ext uri="{FF2B5EF4-FFF2-40B4-BE49-F238E27FC236}">
                  <a16:creationId xmlns:a16="http://schemas.microsoft.com/office/drawing/2014/main" id="{45861144-B761-4FBE-935C-102D0D9FD0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9" y="2954"/>
              <a:ext cx="142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685">
              <a:extLst>
                <a:ext uri="{FF2B5EF4-FFF2-40B4-BE49-F238E27FC236}">
                  <a16:creationId xmlns:a16="http://schemas.microsoft.com/office/drawing/2014/main" id="{B81C4318-272B-461E-AF63-020D742C2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" y="3191"/>
              <a:ext cx="8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Rectangle 686">
              <a:extLst>
                <a:ext uri="{FF2B5EF4-FFF2-40B4-BE49-F238E27FC236}">
                  <a16:creationId xmlns:a16="http://schemas.microsoft.com/office/drawing/2014/main" id="{970AB178-6997-4C92-AC1E-272DB602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3068"/>
              <a:ext cx="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49" name="Rectangle 687">
              <a:extLst>
                <a:ext uri="{FF2B5EF4-FFF2-40B4-BE49-F238E27FC236}">
                  <a16:creationId xmlns:a16="http://schemas.microsoft.com/office/drawing/2014/main" id="{F1402F9F-C456-4063-AD31-9BBFB6FEC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3212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0" name="Rectangle 688">
              <a:extLst>
                <a:ext uri="{FF2B5EF4-FFF2-40B4-BE49-F238E27FC236}">
                  <a16:creationId xmlns:a16="http://schemas.microsoft.com/office/drawing/2014/main" id="{2536B5B3-61E7-4F0C-8169-E3C5A3AF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2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1" name="Rectangle 689">
              <a:extLst>
                <a:ext uri="{FF2B5EF4-FFF2-40B4-BE49-F238E27FC236}">
                  <a16:creationId xmlns:a16="http://schemas.microsoft.com/office/drawing/2014/main" id="{2947F45C-FC48-4940-94DA-A61AB9C12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32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2" name="Rectangle 690">
              <a:extLst>
                <a:ext uri="{FF2B5EF4-FFF2-40B4-BE49-F238E27FC236}">
                  <a16:creationId xmlns:a16="http://schemas.microsoft.com/office/drawing/2014/main" id="{5D96ACC2-B374-4923-BED8-4F30995C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947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3" name="Rectangle 691">
              <a:extLst>
                <a:ext uri="{FF2B5EF4-FFF2-40B4-BE49-F238E27FC236}">
                  <a16:creationId xmlns:a16="http://schemas.microsoft.com/office/drawing/2014/main" id="{C90D2DCF-72E5-4A8B-AEC6-FC66E7685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2947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4" name="Rectangle 692">
              <a:extLst>
                <a:ext uri="{FF2B5EF4-FFF2-40B4-BE49-F238E27FC236}">
                  <a16:creationId xmlns:a16="http://schemas.microsoft.com/office/drawing/2014/main" id="{44B7BA17-A668-43CF-B34C-149A000E0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3068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5" name="Rectangle 693">
              <a:extLst>
                <a:ext uri="{FF2B5EF4-FFF2-40B4-BE49-F238E27FC236}">
                  <a16:creationId xmlns:a16="http://schemas.microsoft.com/office/drawing/2014/main" id="{C1D47218-FC23-48F7-A0AF-604CD7B5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049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6" name="Rectangle 694">
              <a:extLst>
                <a:ext uri="{FF2B5EF4-FFF2-40B4-BE49-F238E27FC236}">
                  <a16:creationId xmlns:a16="http://schemas.microsoft.com/office/drawing/2014/main" id="{8127C52D-F9D7-4EDE-BCEA-B63DBA978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3193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7" name="Rectangle 695">
              <a:extLst>
                <a:ext uri="{FF2B5EF4-FFF2-40B4-BE49-F238E27FC236}">
                  <a16:creationId xmlns:a16="http://schemas.microsoft.com/office/drawing/2014/main" id="{5D01305E-43FB-4FA3-ACC4-C6167991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3193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8" name="Rectangle 696">
              <a:extLst>
                <a:ext uri="{FF2B5EF4-FFF2-40B4-BE49-F238E27FC236}">
                  <a16:creationId xmlns:a16="http://schemas.microsoft.com/office/drawing/2014/main" id="{3BD987F5-0459-4388-9953-3DD4F976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928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59" name="Rectangle 697">
              <a:extLst>
                <a:ext uri="{FF2B5EF4-FFF2-40B4-BE49-F238E27FC236}">
                  <a16:creationId xmlns:a16="http://schemas.microsoft.com/office/drawing/2014/main" id="{C2BC6E98-CC16-46F1-9FF7-1D7971B62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3049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60" name="Rectangle 698">
              <a:extLst>
                <a:ext uri="{FF2B5EF4-FFF2-40B4-BE49-F238E27FC236}">
                  <a16:creationId xmlns:a16="http://schemas.microsoft.com/office/drawing/2014/main" id="{B86F5249-88C3-46B2-9DC3-0E10749D6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3193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61" name="Rectangle 699">
              <a:extLst>
                <a:ext uri="{FF2B5EF4-FFF2-40B4-BE49-F238E27FC236}">
                  <a16:creationId xmlns:a16="http://schemas.microsoft.com/office/drawing/2014/main" id="{C2687D2C-6382-48F7-BBD2-3FFEDC865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2928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702">
            <a:extLst>
              <a:ext uri="{FF2B5EF4-FFF2-40B4-BE49-F238E27FC236}">
                <a16:creationId xmlns:a16="http://schemas.microsoft.com/office/drawing/2014/main" id="{E2BE9DD8-EE31-41F6-82BE-4F20042BAE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2025" y="4535488"/>
            <a:ext cx="538163" cy="293687"/>
            <a:chOff x="975" y="2795"/>
            <a:chExt cx="339" cy="185"/>
          </a:xfrm>
        </p:grpSpPr>
        <p:sp>
          <p:nvSpPr>
            <p:cNvPr id="25640" name="AutoShape 701">
              <a:extLst>
                <a:ext uri="{FF2B5EF4-FFF2-40B4-BE49-F238E27FC236}">
                  <a16:creationId xmlns:a16="http://schemas.microsoft.com/office/drawing/2014/main" id="{5ADF55D4-BB80-4C96-8164-B84C1D61BB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5" y="2795"/>
              <a:ext cx="33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703">
              <a:extLst>
                <a:ext uri="{FF2B5EF4-FFF2-40B4-BE49-F238E27FC236}">
                  <a16:creationId xmlns:a16="http://schemas.microsoft.com/office/drawing/2014/main" id="{03A4E9EB-2F6C-4102-B0F2-78C7030EC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2968"/>
              <a:ext cx="323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704">
              <a:extLst>
                <a:ext uri="{FF2B5EF4-FFF2-40B4-BE49-F238E27FC236}">
                  <a16:creationId xmlns:a16="http://schemas.microsoft.com/office/drawing/2014/main" id="{E449553E-A07D-4C1D-8D90-9CC8ADB9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2803"/>
              <a:ext cx="30" cy="29"/>
            </a:xfrm>
            <a:custGeom>
              <a:avLst/>
              <a:gdLst>
                <a:gd name="T0" fmla="*/ 0 w 30"/>
                <a:gd name="T1" fmla="*/ 0 h 29"/>
                <a:gd name="T2" fmla="*/ 30 w 30"/>
                <a:gd name="T3" fmla="*/ 19 h 29"/>
                <a:gd name="T4" fmla="*/ 30 w 30"/>
                <a:gd name="T5" fmla="*/ 19 h 29"/>
                <a:gd name="T6" fmla="*/ 28 w 30"/>
                <a:gd name="T7" fmla="*/ 19 h 29"/>
                <a:gd name="T8" fmla="*/ 26 w 30"/>
                <a:gd name="T9" fmla="*/ 19 h 29"/>
                <a:gd name="T10" fmla="*/ 26 w 30"/>
                <a:gd name="T11" fmla="*/ 19 h 29"/>
                <a:gd name="T12" fmla="*/ 25 w 30"/>
                <a:gd name="T13" fmla="*/ 19 h 29"/>
                <a:gd name="T14" fmla="*/ 25 w 30"/>
                <a:gd name="T15" fmla="*/ 19 h 29"/>
                <a:gd name="T16" fmla="*/ 23 w 30"/>
                <a:gd name="T17" fmla="*/ 21 h 29"/>
                <a:gd name="T18" fmla="*/ 23 w 30"/>
                <a:gd name="T19" fmla="*/ 21 h 29"/>
                <a:gd name="T20" fmla="*/ 23 w 30"/>
                <a:gd name="T21" fmla="*/ 21 h 29"/>
                <a:gd name="T22" fmla="*/ 23 w 30"/>
                <a:gd name="T23" fmla="*/ 21 h 29"/>
                <a:gd name="T24" fmla="*/ 23 w 30"/>
                <a:gd name="T25" fmla="*/ 21 h 29"/>
                <a:gd name="T26" fmla="*/ 21 w 30"/>
                <a:gd name="T27" fmla="*/ 21 h 29"/>
                <a:gd name="T28" fmla="*/ 21 w 30"/>
                <a:gd name="T29" fmla="*/ 23 h 29"/>
                <a:gd name="T30" fmla="*/ 21 w 30"/>
                <a:gd name="T31" fmla="*/ 23 h 29"/>
                <a:gd name="T32" fmla="*/ 21 w 30"/>
                <a:gd name="T33" fmla="*/ 23 h 29"/>
                <a:gd name="T34" fmla="*/ 21 w 30"/>
                <a:gd name="T35" fmla="*/ 23 h 29"/>
                <a:gd name="T36" fmla="*/ 21 w 30"/>
                <a:gd name="T37" fmla="*/ 25 h 29"/>
                <a:gd name="T38" fmla="*/ 19 w 30"/>
                <a:gd name="T39" fmla="*/ 25 h 29"/>
                <a:gd name="T40" fmla="*/ 19 w 30"/>
                <a:gd name="T41" fmla="*/ 27 h 29"/>
                <a:gd name="T42" fmla="*/ 19 w 30"/>
                <a:gd name="T43" fmla="*/ 29 h 29"/>
                <a:gd name="T44" fmla="*/ 19 w 30"/>
                <a:gd name="T45" fmla="*/ 29 h 29"/>
                <a:gd name="T46" fmla="*/ 0 w 30"/>
                <a:gd name="T47" fmla="*/ 0 h 29"/>
                <a:gd name="T48" fmla="*/ 0 w 30"/>
                <a:gd name="T49" fmla="*/ 2 h 29"/>
                <a:gd name="T50" fmla="*/ 0 w 3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29"/>
                <a:gd name="T80" fmla="*/ 30 w 3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29">
                  <a:moveTo>
                    <a:pt x="0" y="0"/>
                  </a:moveTo>
                  <a:lnTo>
                    <a:pt x="30" y="19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705">
              <a:extLst>
                <a:ext uri="{FF2B5EF4-FFF2-40B4-BE49-F238E27FC236}">
                  <a16:creationId xmlns:a16="http://schemas.microsoft.com/office/drawing/2014/main" id="{3B44A0F2-FACD-492B-B853-F5295A443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820"/>
              <a:ext cx="40" cy="112"/>
            </a:xfrm>
            <a:custGeom>
              <a:avLst/>
              <a:gdLst>
                <a:gd name="T0" fmla="*/ 36 w 40"/>
                <a:gd name="T1" fmla="*/ 112 h 112"/>
                <a:gd name="T2" fmla="*/ 40 w 40"/>
                <a:gd name="T3" fmla="*/ 98 h 112"/>
                <a:gd name="T4" fmla="*/ 40 w 40"/>
                <a:gd name="T5" fmla="*/ 83 h 112"/>
                <a:gd name="T6" fmla="*/ 40 w 40"/>
                <a:gd name="T7" fmla="*/ 68 h 112"/>
                <a:gd name="T8" fmla="*/ 36 w 40"/>
                <a:gd name="T9" fmla="*/ 54 h 112"/>
                <a:gd name="T10" fmla="*/ 31 w 40"/>
                <a:gd name="T11" fmla="*/ 39 h 112"/>
                <a:gd name="T12" fmla="*/ 23 w 40"/>
                <a:gd name="T13" fmla="*/ 25 h 112"/>
                <a:gd name="T14" fmla="*/ 15 w 40"/>
                <a:gd name="T15" fmla="*/ 12 h 112"/>
                <a:gd name="T16" fmla="*/ 4 w 40"/>
                <a:gd name="T17" fmla="*/ 0 h 112"/>
                <a:gd name="T18" fmla="*/ 0 w 40"/>
                <a:gd name="T19" fmla="*/ 4 h 112"/>
                <a:gd name="T20" fmla="*/ 11 w 40"/>
                <a:gd name="T21" fmla="*/ 15 h 112"/>
                <a:gd name="T22" fmla="*/ 19 w 40"/>
                <a:gd name="T23" fmla="*/ 27 h 112"/>
                <a:gd name="T24" fmla="*/ 25 w 40"/>
                <a:gd name="T25" fmla="*/ 41 h 112"/>
                <a:gd name="T26" fmla="*/ 31 w 40"/>
                <a:gd name="T27" fmla="*/ 56 h 112"/>
                <a:gd name="T28" fmla="*/ 35 w 40"/>
                <a:gd name="T29" fmla="*/ 69 h 112"/>
                <a:gd name="T30" fmla="*/ 35 w 40"/>
                <a:gd name="T31" fmla="*/ 83 h 112"/>
                <a:gd name="T32" fmla="*/ 35 w 40"/>
                <a:gd name="T33" fmla="*/ 96 h 112"/>
                <a:gd name="T34" fmla="*/ 31 w 40"/>
                <a:gd name="T35" fmla="*/ 110 h 112"/>
                <a:gd name="T36" fmla="*/ 36 w 40"/>
                <a:gd name="T37" fmla="*/ 112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12"/>
                <a:gd name="T59" fmla="*/ 40 w 40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12">
                  <a:moveTo>
                    <a:pt x="36" y="112"/>
                  </a:moveTo>
                  <a:lnTo>
                    <a:pt x="40" y="98"/>
                  </a:lnTo>
                  <a:lnTo>
                    <a:pt x="40" y="83"/>
                  </a:lnTo>
                  <a:lnTo>
                    <a:pt x="40" y="68"/>
                  </a:lnTo>
                  <a:lnTo>
                    <a:pt x="36" y="54"/>
                  </a:lnTo>
                  <a:lnTo>
                    <a:pt x="31" y="39"/>
                  </a:lnTo>
                  <a:lnTo>
                    <a:pt x="23" y="25"/>
                  </a:lnTo>
                  <a:lnTo>
                    <a:pt x="15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5"/>
                  </a:lnTo>
                  <a:lnTo>
                    <a:pt x="19" y="27"/>
                  </a:lnTo>
                  <a:lnTo>
                    <a:pt x="25" y="41"/>
                  </a:lnTo>
                  <a:lnTo>
                    <a:pt x="31" y="56"/>
                  </a:lnTo>
                  <a:lnTo>
                    <a:pt x="35" y="69"/>
                  </a:lnTo>
                  <a:lnTo>
                    <a:pt x="35" y="83"/>
                  </a:lnTo>
                  <a:lnTo>
                    <a:pt x="35" y="96"/>
                  </a:lnTo>
                  <a:lnTo>
                    <a:pt x="31" y="110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706">
              <a:extLst>
                <a:ext uri="{FF2B5EF4-FFF2-40B4-BE49-F238E27FC236}">
                  <a16:creationId xmlns:a16="http://schemas.microsoft.com/office/drawing/2014/main" id="{5659ECDA-6B8D-41FE-B3F9-887B719E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922"/>
              <a:ext cx="17" cy="35"/>
            </a:xfrm>
            <a:custGeom>
              <a:avLst/>
              <a:gdLst>
                <a:gd name="T0" fmla="*/ 0 w 17"/>
                <a:gd name="T1" fmla="*/ 35 h 35"/>
                <a:gd name="T2" fmla="*/ 17 w 17"/>
                <a:gd name="T3" fmla="*/ 4 h 35"/>
                <a:gd name="T4" fmla="*/ 17 w 17"/>
                <a:gd name="T5" fmla="*/ 4 h 35"/>
                <a:gd name="T6" fmla="*/ 17 w 17"/>
                <a:gd name="T7" fmla="*/ 6 h 35"/>
                <a:gd name="T8" fmla="*/ 15 w 17"/>
                <a:gd name="T9" fmla="*/ 6 h 35"/>
                <a:gd name="T10" fmla="*/ 15 w 17"/>
                <a:gd name="T11" fmla="*/ 6 h 35"/>
                <a:gd name="T12" fmla="*/ 13 w 17"/>
                <a:gd name="T13" fmla="*/ 6 h 35"/>
                <a:gd name="T14" fmla="*/ 13 w 17"/>
                <a:gd name="T15" fmla="*/ 6 h 35"/>
                <a:gd name="T16" fmla="*/ 11 w 17"/>
                <a:gd name="T17" fmla="*/ 6 h 35"/>
                <a:gd name="T18" fmla="*/ 11 w 17"/>
                <a:gd name="T19" fmla="*/ 6 h 35"/>
                <a:gd name="T20" fmla="*/ 11 w 17"/>
                <a:gd name="T21" fmla="*/ 6 h 35"/>
                <a:gd name="T22" fmla="*/ 10 w 17"/>
                <a:gd name="T23" fmla="*/ 6 h 35"/>
                <a:gd name="T24" fmla="*/ 10 w 17"/>
                <a:gd name="T25" fmla="*/ 6 h 35"/>
                <a:gd name="T26" fmla="*/ 10 w 17"/>
                <a:gd name="T27" fmla="*/ 6 h 35"/>
                <a:gd name="T28" fmla="*/ 10 w 17"/>
                <a:gd name="T29" fmla="*/ 6 h 35"/>
                <a:gd name="T30" fmla="*/ 8 w 17"/>
                <a:gd name="T31" fmla="*/ 6 h 35"/>
                <a:gd name="T32" fmla="*/ 8 w 17"/>
                <a:gd name="T33" fmla="*/ 4 h 35"/>
                <a:gd name="T34" fmla="*/ 8 w 17"/>
                <a:gd name="T35" fmla="*/ 4 h 35"/>
                <a:gd name="T36" fmla="*/ 6 w 17"/>
                <a:gd name="T37" fmla="*/ 4 h 35"/>
                <a:gd name="T38" fmla="*/ 6 w 17"/>
                <a:gd name="T39" fmla="*/ 2 h 35"/>
                <a:gd name="T40" fmla="*/ 6 w 17"/>
                <a:gd name="T41" fmla="*/ 2 h 35"/>
                <a:gd name="T42" fmla="*/ 4 w 17"/>
                <a:gd name="T43" fmla="*/ 0 h 35"/>
                <a:gd name="T44" fmla="*/ 4 w 17"/>
                <a:gd name="T45" fmla="*/ 0 h 35"/>
                <a:gd name="T46" fmla="*/ 0 w 17"/>
                <a:gd name="T47" fmla="*/ 35 h 35"/>
                <a:gd name="T48" fmla="*/ 0 w 17"/>
                <a:gd name="T49" fmla="*/ 35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5"/>
                <a:gd name="T77" fmla="*/ 17 w 17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5">
                  <a:moveTo>
                    <a:pt x="0" y="35"/>
                  </a:move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Rectangle 707">
              <a:extLst>
                <a:ext uri="{FF2B5EF4-FFF2-40B4-BE49-F238E27FC236}">
                  <a16:creationId xmlns:a16="http://schemas.microsoft.com/office/drawing/2014/main" id="{488C6DFE-734C-43D9-959A-F323038F4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2813"/>
              <a:ext cx="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1F1A17"/>
                  </a:solidFill>
                  <a:latin typeface="Symbol" panose="05050102010706020507" pitchFamily="18" charset="2"/>
                </a:rPr>
                <a:t>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43716" name="Picture 708">
            <a:extLst>
              <a:ext uri="{FF2B5EF4-FFF2-40B4-BE49-F238E27FC236}">
                <a16:creationId xmlns:a16="http://schemas.microsoft.com/office/drawing/2014/main" id="{0EC8EEAB-6B8B-44FD-B495-694C140F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76700"/>
            <a:ext cx="16922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17" name="Text Box 709">
            <a:extLst>
              <a:ext uri="{FF2B5EF4-FFF2-40B4-BE49-F238E27FC236}">
                <a16:creationId xmlns:a16="http://schemas.microsoft.com/office/drawing/2014/main" id="{D34E7E8A-04A0-4DA6-BCB1-46A4B90E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5121275"/>
            <a:ext cx="527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Ugao nagiba slobodne površine tečnosti:</a:t>
            </a:r>
          </a:p>
        </p:txBody>
      </p:sp>
      <p:sp>
        <p:nvSpPr>
          <p:cNvPr id="43718" name="Line 710">
            <a:extLst>
              <a:ext uri="{FF2B5EF4-FFF2-40B4-BE49-F238E27FC236}">
                <a16:creationId xmlns:a16="http://schemas.microsoft.com/office/drawing/2014/main" id="{BE297FBB-FB1A-4DE7-B1F8-F692D8A689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9863" y="4689475"/>
            <a:ext cx="2484437" cy="611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13">
            <a:extLst>
              <a:ext uri="{FF2B5EF4-FFF2-40B4-BE49-F238E27FC236}">
                <a16:creationId xmlns:a16="http://schemas.microsoft.com/office/drawing/2014/main" id="{897A77AE-60A4-4396-A0F3-D57F9356ED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49863" y="5445125"/>
            <a:ext cx="2238375" cy="828675"/>
            <a:chOff x="3288" y="3540"/>
            <a:chExt cx="1410" cy="522"/>
          </a:xfrm>
        </p:grpSpPr>
        <p:sp>
          <p:nvSpPr>
            <p:cNvPr id="25625" name="AutoShape 712">
              <a:extLst>
                <a:ext uri="{FF2B5EF4-FFF2-40B4-BE49-F238E27FC236}">
                  <a16:creationId xmlns:a16="http://schemas.microsoft.com/office/drawing/2014/main" id="{7EC65E6F-7D28-4778-8FAD-AA84C73FB4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88" y="3566"/>
              <a:ext cx="141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714">
              <a:extLst>
                <a:ext uri="{FF2B5EF4-FFF2-40B4-BE49-F238E27FC236}">
                  <a16:creationId xmlns:a16="http://schemas.microsoft.com/office/drawing/2014/main" id="{06BA637A-ED93-4645-BFD3-D90FDD9EB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9" y="3803"/>
              <a:ext cx="8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Rectangle 715">
              <a:extLst>
                <a:ext uri="{FF2B5EF4-FFF2-40B4-BE49-F238E27FC236}">
                  <a16:creationId xmlns:a16="http://schemas.microsoft.com/office/drawing/2014/main" id="{36689486-3865-4751-9E47-07E6C2017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3805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28" name="Rectangle 716">
              <a:extLst>
                <a:ext uri="{FF2B5EF4-FFF2-40B4-BE49-F238E27FC236}">
                  <a16:creationId xmlns:a16="http://schemas.microsoft.com/office/drawing/2014/main" id="{4BB945FB-65B4-45D5-9D61-99237316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3540"/>
              <a:ext cx="1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29" name="Rectangle 717">
              <a:extLst>
                <a:ext uri="{FF2B5EF4-FFF2-40B4-BE49-F238E27FC236}">
                  <a16:creationId xmlns:a16="http://schemas.microsoft.com/office/drawing/2014/main" id="{1FBF4101-A203-4BC0-B45E-7A5FA9B7B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3661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0" name="Rectangle 718">
              <a:extLst>
                <a:ext uri="{FF2B5EF4-FFF2-40B4-BE49-F238E27FC236}">
                  <a16:creationId xmlns:a16="http://schemas.microsoft.com/office/drawing/2014/main" id="{E75C5F24-C988-4404-BA31-A17EBF30A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3824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1" name="Rectangle 719">
              <a:extLst>
                <a:ext uri="{FF2B5EF4-FFF2-40B4-BE49-F238E27FC236}">
                  <a16:creationId xmlns:a16="http://schemas.microsoft.com/office/drawing/2014/main" id="{386BD612-6FBC-4DBC-ACE4-EEA4ED29D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382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2" name="Rectangle 720">
              <a:extLst>
                <a:ext uri="{FF2B5EF4-FFF2-40B4-BE49-F238E27FC236}">
                  <a16:creationId xmlns:a16="http://schemas.microsoft.com/office/drawing/2014/main" id="{F890DA1D-C363-4352-9C3E-85B0AA01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382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3" name="Rectangle 721">
              <a:extLst>
                <a:ext uri="{FF2B5EF4-FFF2-40B4-BE49-F238E27FC236}">
                  <a16:creationId xmlns:a16="http://schemas.microsoft.com/office/drawing/2014/main" id="{0FAF87D5-7BA7-4DBC-9E1C-24F9ADD76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3559"/>
              <a:ext cx="2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4" name="Rectangle 722">
              <a:extLst>
                <a:ext uri="{FF2B5EF4-FFF2-40B4-BE49-F238E27FC236}">
                  <a16:creationId xmlns:a16="http://schemas.microsoft.com/office/drawing/2014/main" id="{7F03DDA3-637B-4FCD-BEDD-8C60916B8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55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5" name="Rectangle 723">
              <a:extLst>
                <a:ext uri="{FF2B5EF4-FFF2-40B4-BE49-F238E27FC236}">
                  <a16:creationId xmlns:a16="http://schemas.microsoft.com/office/drawing/2014/main" id="{8AA3D886-7EF0-4EDE-BE5A-9640AED0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3680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tg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6" name="Rectangle 724">
              <a:extLst>
                <a:ext uri="{FF2B5EF4-FFF2-40B4-BE49-F238E27FC236}">
                  <a16:creationId xmlns:a16="http://schemas.microsoft.com/office/drawing/2014/main" id="{332CF493-4A7F-417C-8DF4-0C7F30AD5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805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7" name="Rectangle 725">
              <a:extLst>
                <a:ext uri="{FF2B5EF4-FFF2-40B4-BE49-F238E27FC236}">
                  <a16:creationId xmlns:a16="http://schemas.microsoft.com/office/drawing/2014/main" id="{74283303-BA62-4328-9F72-417BF1B71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3805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8" name="Rectangle 726">
              <a:extLst>
                <a:ext uri="{FF2B5EF4-FFF2-40B4-BE49-F238E27FC236}">
                  <a16:creationId xmlns:a16="http://schemas.microsoft.com/office/drawing/2014/main" id="{11D31688-8CBF-4F9D-AFA8-0488F5AB4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3540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639" name="Rectangle 727">
              <a:extLst>
                <a:ext uri="{FF2B5EF4-FFF2-40B4-BE49-F238E27FC236}">
                  <a16:creationId xmlns:a16="http://schemas.microsoft.com/office/drawing/2014/main" id="{E17B5973-0545-4E46-8C9C-2FD543991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661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5622" name="Footer Placeholder 1">
            <a:extLst>
              <a:ext uri="{FF2B5EF4-FFF2-40B4-BE49-F238E27FC236}">
                <a16:creationId xmlns:a16="http://schemas.microsoft.com/office/drawing/2014/main" id="{7A67B291-E39E-4E18-9EA9-6E86A6D5B5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5623" name="Slide Number Placeholder 8">
            <a:extLst>
              <a:ext uri="{FF2B5EF4-FFF2-40B4-BE49-F238E27FC236}">
                <a16:creationId xmlns:a16="http://schemas.microsoft.com/office/drawing/2014/main" id="{4A081918-B5A5-4EF1-8658-4B1FE3A6C3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E62343-AED7-4DE2-AF39-DFCCE3FD8AA7}" type="slidenum">
              <a:rPr lang="en-US" altLang="en-US" smtClean="0">
                <a:solidFill>
                  <a:srgbClr val="045C75"/>
                </a:solidFill>
              </a:rPr>
              <a:pPr/>
              <a:t>5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47" grpId="0"/>
      <p:bldP spid="43665" grpId="0"/>
      <p:bldP spid="43667" grpId="0"/>
      <p:bldP spid="437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>
            <a:extLst>
              <a:ext uri="{FF2B5EF4-FFF2-40B4-BE49-F238E27FC236}">
                <a16:creationId xmlns:a16="http://schemas.microsoft.com/office/drawing/2014/main" id="{CA169723-D0BD-4C5F-A02F-7B3177E81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7DF45BE0-C0CC-401D-A32F-9E07C41CB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5F1FA508-5772-45AA-8D1B-DADBA3068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WordArt 6">
            <a:extLst>
              <a:ext uri="{FF2B5EF4-FFF2-40B4-BE49-F238E27FC236}">
                <a16:creationId xmlns:a16="http://schemas.microsoft.com/office/drawing/2014/main" id="{95171508-E9A4-46CE-9CC3-8EB97332A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44D105AB-C3F7-4152-A1F7-EC46E00C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665288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Sile pritiska na ravne površi u slučaju relativnog mirovanja tečnosti pri translaciji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6631" name="Picture 8" descr="BD14868_">
            <a:extLst>
              <a:ext uri="{FF2B5EF4-FFF2-40B4-BE49-F238E27FC236}">
                <a16:creationId xmlns:a16="http://schemas.microsoft.com/office/drawing/2014/main" id="{36AF3A00-AC8B-4C25-AD3F-0A772873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65" name="Text Box 657">
            <a:extLst>
              <a:ext uri="{FF2B5EF4-FFF2-40B4-BE49-F238E27FC236}">
                <a16:creationId xmlns:a16="http://schemas.microsoft.com/office/drawing/2014/main" id="{449CA081-AA14-4D3D-9757-904D1EDC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2276475"/>
            <a:ext cx="529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 slučaju relativnog mirovanja tečnosti, pri translaciji, dobija se linearna raspodela (linearno polje) pritiska, pa se stoga sila pritiska na neku ravnu površ površine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>
                <a:latin typeface="Arial" panose="020B0604020202020204" pitchFamily="34" charset="0"/>
              </a:rPr>
              <a:t>određuje izrazom:</a:t>
            </a:r>
            <a:endParaRPr lang="sr-Latn-CS" altLang="en-US" sz="1800" b="1">
              <a:latin typeface="Arial" panose="020B0604020202020204" pitchFamily="34" charset="0"/>
            </a:endParaRPr>
          </a:p>
        </p:txBody>
      </p:sp>
      <p:sp>
        <p:nvSpPr>
          <p:cNvPr id="234" name="Text Box 709">
            <a:extLst>
              <a:ext uri="{FF2B5EF4-FFF2-40B4-BE49-F238E27FC236}">
                <a16:creationId xmlns:a16="http://schemas.microsoft.com/office/drawing/2014/main" id="{08097AA6-A6F4-417C-828B-BAB64D14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4662488"/>
            <a:ext cx="4830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1600" b="1">
                <a:latin typeface="Arial" panose="020B0604020202020204" pitchFamily="34" charset="0"/>
              </a:rPr>
              <a:t>gde je</a:t>
            </a:r>
            <a:r>
              <a:rPr lang="en-US" altLang="en-US" sz="1400" b="1">
                <a:latin typeface="Arial" panose="020B0604020202020204" pitchFamily="34" charset="0"/>
              </a:rPr>
              <a:t>:</a:t>
            </a:r>
            <a:endParaRPr lang="sr-Latn-CS" altLang="en-US" sz="1400" b="1">
              <a:latin typeface="Arial" panose="020B0604020202020204" pitchFamily="34" charset="0"/>
            </a:endParaRP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id="{99EDB129-CCAF-46DE-A279-6C8F5D5D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189538"/>
            <a:ext cx="56530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CBD59818-0E65-4688-9775-DB5C904E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705225"/>
            <a:ext cx="26781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3">
            <a:extLst>
              <a:ext uri="{FF2B5EF4-FFF2-40B4-BE49-F238E27FC236}">
                <a16:creationId xmlns:a16="http://schemas.microsoft.com/office/drawing/2014/main" id="{EAE2F30D-259D-4CCC-8966-FBEC9B52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59038"/>
            <a:ext cx="32543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Footer Placeholder 2">
            <a:extLst>
              <a:ext uri="{FF2B5EF4-FFF2-40B4-BE49-F238E27FC236}">
                <a16:creationId xmlns:a16="http://schemas.microsoft.com/office/drawing/2014/main" id="{24803D3A-9C75-4E95-9546-0C9652B745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6638" name="Slide Number Placeholder 3">
            <a:extLst>
              <a:ext uri="{FF2B5EF4-FFF2-40B4-BE49-F238E27FC236}">
                <a16:creationId xmlns:a16="http://schemas.microsoft.com/office/drawing/2014/main" id="{3E4F50A2-A78F-45ED-9546-F4CF526F24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54F1FD-93F4-4BB1-8BB6-00A926A7A042}" type="slidenum">
              <a:rPr lang="en-US" altLang="en-US" smtClean="0">
                <a:solidFill>
                  <a:srgbClr val="045C75"/>
                </a:solidFill>
              </a:rPr>
              <a:pPr/>
              <a:t>6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65" grpId="0"/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>
            <a:extLst>
              <a:ext uri="{FF2B5EF4-FFF2-40B4-BE49-F238E27FC236}">
                <a16:creationId xmlns:a16="http://schemas.microsoft.com/office/drawing/2014/main" id="{7CC4051E-E511-44D6-AD38-D8AD47C31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AA84296F-71C4-41F2-9C83-90D7A7BB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27656C09-631A-4CF5-87CA-7E8441E9A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WordArt 6">
            <a:extLst>
              <a:ext uri="{FF2B5EF4-FFF2-40B4-BE49-F238E27FC236}">
                <a16:creationId xmlns:a16="http://schemas.microsoft.com/office/drawing/2014/main" id="{1BB54C47-4543-44BD-BD8C-FDDB5ECBBB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5814F242-8D41-4D74-A7FF-09BD8570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57338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Sile pritiska na krive površi u slučaju relativnog mirovanja tečnosti pri translaciji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7655" name="Picture 8" descr="BD14868_">
            <a:extLst>
              <a:ext uri="{FF2B5EF4-FFF2-40B4-BE49-F238E27FC236}">
                <a16:creationId xmlns:a16="http://schemas.microsoft.com/office/drawing/2014/main" id="{3E069857-5F58-4D5C-982F-AAB7B1E0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528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65" name="Text Box 657">
            <a:extLst>
              <a:ext uri="{FF2B5EF4-FFF2-40B4-BE49-F238E27FC236}">
                <a16:creationId xmlns:a16="http://schemas.microsoft.com/office/drawing/2014/main" id="{830E3576-1236-4F2F-A1A5-A124D050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2060575"/>
            <a:ext cx="5248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Sila pritiska koja deluje na bilo koju ravnu ili krivu površ i u slučaju relativnog mirovanja se određuje izrazom: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3CFCD7C7-B152-478E-9ACE-47956417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573463"/>
            <a:ext cx="53355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 Box 657">
            <a:extLst>
              <a:ext uri="{FF2B5EF4-FFF2-40B4-BE49-F238E27FC236}">
                <a16:creationId xmlns:a16="http://schemas.microsoft.com/office/drawing/2014/main" id="{56F495B2-950E-46DA-9083-708E40F88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3213100"/>
            <a:ext cx="524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Kako su projekcije sile jedinične mase F su pri translaciji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sp>
        <p:nvSpPr>
          <p:cNvPr id="19" name="Text Box 657">
            <a:extLst>
              <a:ext uri="{FF2B5EF4-FFF2-40B4-BE49-F238E27FC236}">
                <a16:creationId xmlns:a16="http://schemas.microsoft.com/office/drawing/2014/main" id="{721E7FC6-EB8F-4110-AC44-40102D10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014788"/>
            <a:ext cx="674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to je: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sp>
        <p:nvSpPr>
          <p:cNvPr id="27660" name="Rectangle 20">
            <a:extLst>
              <a:ext uri="{FF2B5EF4-FFF2-40B4-BE49-F238E27FC236}">
                <a16:creationId xmlns:a16="http://schemas.microsoft.com/office/drawing/2014/main" id="{9611BA8D-095B-4149-955E-D9312694F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259" name="Picture 22">
            <a:extLst>
              <a:ext uri="{FF2B5EF4-FFF2-40B4-BE49-F238E27FC236}">
                <a16:creationId xmlns:a16="http://schemas.microsoft.com/office/drawing/2014/main" id="{B96AA28C-3703-4654-B3F7-E0368AF2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986213"/>
            <a:ext cx="457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127616-4741-48FD-9676-2595A69B8EA9}"/>
              </a:ext>
            </a:extLst>
          </p:cNvPr>
          <p:cNvCxnSpPr/>
          <p:nvPr/>
        </p:nvCxnSpPr>
        <p:spPr>
          <a:xfrm flipV="1">
            <a:off x="8226425" y="3960813"/>
            <a:ext cx="331788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57">
            <a:extLst>
              <a:ext uri="{FF2B5EF4-FFF2-40B4-BE49-F238E27FC236}">
                <a16:creationId xmlns:a16="http://schemas.microsoft.com/office/drawing/2014/main" id="{EB52D352-D96C-47C6-B162-232B20D2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675" y="3881438"/>
            <a:ext cx="263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8ED71D-AF29-4274-A259-346B3C9CD2C1}"/>
              </a:ext>
            </a:extLst>
          </p:cNvPr>
          <p:cNvCxnSpPr/>
          <p:nvPr/>
        </p:nvCxnSpPr>
        <p:spPr>
          <a:xfrm flipV="1">
            <a:off x="4140200" y="2970213"/>
            <a:ext cx="1820863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57">
            <a:extLst>
              <a:ext uri="{FF2B5EF4-FFF2-40B4-BE49-F238E27FC236}">
                <a16:creationId xmlns:a16="http://schemas.microsoft.com/office/drawing/2014/main" id="{C7BD69FD-3CB9-4420-9356-81C8BEBD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4716463"/>
            <a:ext cx="1006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pa je: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pic>
        <p:nvPicPr>
          <p:cNvPr id="10263" name="Picture 23">
            <a:extLst>
              <a:ext uri="{FF2B5EF4-FFF2-40B4-BE49-F238E27FC236}">
                <a16:creationId xmlns:a16="http://schemas.microsoft.com/office/drawing/2014/main" id="{68D03D4F-C7E2-4F13-8483-8572D483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46350"/>
            <a:ext cx="31861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7" name="Group 25">
            <a:extLst>
              <a:ext uri="{FF2B5EF4-FFF2-40B4-BE49-F238E27FC236}">
                <a16:creationId xmlns:a16="http://schemas.microsoft.com/office/drawing/2014/main" id="{C38DA6E0-8462-460C-BD8D-EF100DD3C5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3275" y="5057775"/>
            <a:ext cx="4424363" cy="779463"/>
            <a:chOff x="2106" y="3186"/>
            <a:chExt cx="2787" cy="491"/>
          </a:xfrm>
        </p:grpSpPr>
        <p:sp>
          <p:nvSpPr>
            <p:cNvPr id="27687" name="AutoShape 24">
              <a:extLst>
                <a:ext uri="{FF2B5EF4-FFF2-40B4-BE49-F238E27FC236}">
                  <a16:creationId xmlns:a16="http://schemas.microsoft.com/office/drawing/2014/main" id="{7E56ED3F-315D-4EB5-9EC0-6E48711138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6" y="3206"/>
              <a:ext cx="2747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Rectangle 26">
              <a:extLst>
                <a:ext uri="{FF2B5EF4-FFF2-40B4-BE49-F238E27FC236}">
                  <a16:creationId xmlns:a16="http://schemas.microsoft.com/office/drawing/2014/main" id="{E505F9FA-0C8E-4AE1-A433-6E43C8B1D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320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7689" name="Group 56">
              <a:extLst>
                <a:ext uri="{FF2B5EF4-FFF2-40B4-BE49-F238E27FC236}">
                  <a16:creationId xmlns:a16="http://schemas.microsoft.com/office/drawing/2014/main" id="{F029A00E-94F7-4210-85E5-BEC1D8400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8" y="3186"/>
              <a:ext cx="2755" cy="491"/>
              <a:chOff x="2138" y="3186"/>
              <a:chExt cx="2755" cy="491"/>
            </a:xfrm>
          </p:grpSpPr>
          <p:sp>
            <p:nvSpPr>
              <p:cNvPr id="27690" name="Rectangle 27">
                <a:extLst>
                  <a:ext uri="{FF2B5EF4-FFF2-40B4-BE49-F238E27FC236}">
                    <a16:creationId xmlns:a16="http://schemas.microsoft.com/office/drawing/2014/main" id="{D6A36B77-7B75-4740-9517-3148CABA6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1" y="3194"/>
                <a:ext cx="151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(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1" name="Rectangle 28">
                <a:extLst>
                  <a:ext uri="{FF2B5EF4-FFF2-40B4-BE49-F238E27FC236}">
                    <a16:creationId xmlns:a16="http://schemas.microsoft.com/office/drawing/2014/main" id="{995631B0-3296-4B7E-B941-84F0B15D7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8" y="3194"/>
                <a:ext cx="151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)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2" name="Rectangle 29">
                <a:extLst>
                  <a:ext uri="{FF2B5EF4-FFF2-40B4-BE49-F238E27FC236}">
                    <a16:creationId xmlns:a16="http://schemas.microsoft.com/office/drawing/2014/main" id="{2D94862B-A338-4D57-9991-976A1EEF3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186"/>
                <a:ext cx="151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[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3" name="Rectangle 30">
                <a:extLst>
                  <a:ext uri="{FF2B5EF4-FFF2-40B4-BE49-F238E27FC236}">
                    <a16:creationId xmlns:a16="http://schemas.microsoft.com/office/drawing/2014/main" id="{D0B10071-B4DA-477E-9699-6AA6307FC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3186"/>
                <a:ext cx="151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]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4" name="Rectangle 31">
                <a:extLst>
                  <a:ext uri="{FF2B5EF4-FFF2-40B4-BE49-F238E27FC236}">
                    <a16:creationId xmlns:a16="http://schemas.microsoft.com/office/drawing/2014/main" id="{E00B418F-A47A-404D-BB96-68F537F5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3214"/>
                <a:ext cx="23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ò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5" name="Rectangle 32">
                <a:extLst>
                  <a:ext uri="{FF2B5EF4-FFF2-40B4-BE49-F238E27FC236}">
                    <a16:creationId xmlns:a16="http://schemas.microsoft.com/office/drawing/2014/main" id="{A23A74FC-0E7B-452D-B393-0FFBBC4E7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252"/>
                <a:ext cx="14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×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6" name="Rectangle 33">
                <a:extLst>
                  <a:ext uri="{FF2B5EF4-FFF2-40B4-BE49-F238E27FC236}">
                    <a16:creationId xmlns:a16="http://schemas.microsoft.com/office/drawing/2014/main" id="{D20DD56F-ADB9-41A4-8512-C8FC355EC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325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7" name="Rectangle 34">
                <a:extLst>
                  <a:ext uri="{FF2B5EF4-FFF2-40B4-BE49-F238E27FC236}">
                    <a16:creationId xmlns:a16="http://schemas.microsoft.com/office/drawing/2014/main" id="{52ABD24E-25F2-4434-9748-074F56427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3252"/>
                <a:ext cx="14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×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8" name="Rectangle 35">
                <a:extLst>
                  <a:ext uri="{FF2B5EF4-FFF2-40B4-BE49-F238E27FC236}">
                    <a16:creationId xmlns:a16="http://schemas.microsoft.com/office/drawing/2014/main" id="{C2FB265E-DE1A-4419-8174-A4C447AC1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25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99" name="Rectangle 36">
                <a:extLst>
                  <a:ext uri="{FF2B5EF4-FFF2-40B4-BE49-F238E27FC236}">
                    <a16:creationId xmlns:a16="http://schemas.microsoft.com/office/drawing/2014/main" id="{12620A33-4BC4-43C1-96DC-105D6BCDC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252"/>
                <a:ext cx="14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×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0" name="Rectangle 37">
                <a:extLst>
                  <a:ext uri="{FF2B5EF4-FFF2-40B4-BE49-F238E27FC236}">
                    <a16:creationId xmlns:a16="http://schemas.microsoft.com/office/drawing/2014/main" id="{FEDC5B89-843A-4DB3-8C99-65C7FA49B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" y="3252"/>
                <a:ext cx="14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×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1" name="Rectangle 38">
                <a:extLst>
                  <a:ext uri="{FF2B5EF4-FFF2-40B4-BE49-F238E27FC236}">
                    <a16:creationId xmlns:a16="http://schemas.microsoft.com/office/drawing/2014/main" id="{D91EF46B-9393-407E-8741-1119CA89A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25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2" name="Rectangle 39">
                <a:extLst>
                  <a:ext uri="{FF2B5EF4-FFF2-40B4-BE49-F238E27FC236}">
                    <a16:creationId xmlns:a16="http://schemas.microsoft.com/office/drawing/2014/main" id="{E260B935-2CDE-42B3-9B30-BD13CE273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325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3" name="Rectangle 40">
                <a:extLst>
                  <a:ext uri="{FF2B5EF4-FFF2-40B4-BE49-F238E27FC236}">
                    <a16:creationId xmlns:a16="http://schemas.microsoft.com/office/drawing/2014/main" id="{3F795DB7-D9E8-41A2-933B-E05A923C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3523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4" name="Rectangle 41">
                <a:extLst>
                  <a:ext uri="{FF2B5EF4-FFF2-40B4-BE49-F238E27FC236}">
                    <a16:creationId xmlns:a16="http://schemas.microsoft.com/office/drawing/2014/main" id="{5F272D6D-270A-4C75-898F-D94A6FDB0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" y="3270"/>
                <a:ext cx="17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5" name="Rectangle 42">
                <a:extLst>
                  <a:ext uri="{FF2B5EF4-FFF2-40B4-BE49-F238E27FC236}">
                    <a16:creationId xmlns:a16="http://schemas.microsoft.com/office/drawing/2014/main" id="{7DA3C13F-8A7B-4720-83E9-79E74446A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3270"/>
                <a:ext cx="15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6" name="Rectangle 43">
                <a:extLst>
                  <a:ext uri="{FF2B5EF4-FFF2-40B4-BE49-F238E27FC236}">
                    <a16:creationId xmlns:a16="http://schemas.microsoft.com/office/drawing/2014/main" id="{C9A6D8C8-BFDB-4F82-BD8E-4304542E8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270"/>
                <a:ext cx="15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7" name="Rectangle 44">
                <a:extLst>
                  <a:ext uri="{FF2B5EF4-FFF2-40B4-BE49-F238E27FC236}">
                    <a16:creationId xmlns:a16="http://schemas.microsoft.com/office/drawing/2014/main" id="{01082D1B-FCEA-4A1A-B6D8-89885303B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" y="3270"/>
                <a:ext cx="15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8" name="Rectangle 45">
                <a:extLst>
                  <a:ext uri="{FF2B5EF4-FFF2-40B4-BE49-F238E27FC236}">
                    <a16:creationId xmlns:a16="http://schemas.microsoft.com/office/drawing/2014/main" id="{C0269EBA-A9CD-446A-8880-1647D421D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" y="3270"/>
                <a:ext cx="13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09" name="Rectangle 46">
                <a:extLst>
                  <a:ext uri="{FF2B5EF4-FFF2-40B4-BE49-F238E27FC236}">
                    <a16:creationId xmlns:a16="http://schemas.microsoft.com/office/drawing/2014/main" id="{37DE2E2C-85A8-4ACB-9CC0-A0018EABB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8" y="3270"/>
                <a:ext cx="15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0" name="Rectangle 47">
                <a:extLst>
                  <a:ext uri="{FF2B5EF4-FFF2-40B4-BE49-F238E27FC236}">
                    <a16:creationId xmlns:a16="http://schemas.microsoft.com/office/drawing/2014/main" id="{C8C27EF6-BAB2-460B-A162-9CEE7CF24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3270"/>
                <a:ext cx="14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1" name="Rectangle 48">
                <a:extLst>
                  <a:ext uri="{FF2B5EF4-FFF2-40B4-BE49-F238E27FC236}">
                    <a16:creationId xmlns:a16="http://schemas.microsoft.com/office/drawing/2014/main" id="{2A357782-2C36-4567-B2DF-A16C9248B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" y="3270"/>
                <a:ext cx="17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2" name="Rectangle 51">
                <a:extLst>
                  <a:ext uri="{FF2B5EF4-FFF2-40B4-BE49-F238E27FC236}">
                    <a16:creationId xmlns:a16="http://schemas.microsoft.com/office/drawing/2014/main" id="{C27668D3-6CFF-46CD-BA12-7E90B0D12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3252"/>
                <a:ext cx="207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3" name="Rectangle 52">
                <a:extLst>
                  <a:ext uri="{FF2B5EF4-FFF2-40B4-BE49-F238E27FC236}">
                    <a16:creationId xmlns:a16="http://schemas.microsoft.com/office/drawing/2014/main" id="{612C2956-E3C9-476B-BF20-A4638EFAC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252"/>
                <a:ext cx="207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4" name="Rectangle 53">
                <a:extLst>
                  <a:ext uri="{FF2B5EF4-FFF2-40B4-BE49-F238E27FC236}">
                    <a16:creationId xmlns:a16="http://schemas.microsoft.com/office/drawing/2014/main" id="{A7C034AC-719D-4908-83AE-D87F7AA86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325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5" name="Rectangle 54">
                <a:extLst>
                  <a:ext uri="{FF2B5EF4-FFF2-40B4-BE49-F238E27FC236}">
                    <a16:creationId xmlns:a16="http://schemas.microsoft.com/office/drawing/2014/main" id="{5C2006FC-3601-4807-A46D-ED6EB2A9D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270"/>
                <a:ext cx="26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sin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716" name="Rectangle 55">
                <a:extLst>
                  <a:ext uri="{FF2B5EF4-FFF2-40B4-BE49-F238E27FC236}">
                    <a16:creationId xmlns:a16="http://schemas.microsoft.com/office/drawing/2014/main" id="{555B29F0-3980-4764-A211-AC724BF9F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270"/>
                <a:ext cx="29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cos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68" name="Group 59">
            <a:extLst>
              <a:ext uri="{FF2B5EF4-FFF2-40B4-BE49-F238E27FC236}">
                <a16:creationId xmlns:a16="http://schemas.microsoft.com/office/drawing/2014/main" id="{4F65A875-5F39-470C-9A33-29594661B8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2863" y="2565400"/>
            <a:ext cx="1519237" cy="747713"/>
            <a:chOff x="3227" y="1616"/>
            <a:chExt cx="957" cy="471"/>
          </a:xfrm>
        </p:grpSpPr>
        <p:sp>
          <p:nvSpPr>
            <p:cNvPr id="27675" name="AutoShape 58">
              <a:extLst>
                <a:ext uri="{FF2B5EF4-FFF2-40B4-BE49-F238E27FC236}">
                  <a16:creationId xmlns:a16="http://schemas.microsoft.com/office/drawing/2014/main" id="{25E7A338-B045-4929-BBFE-15CDA49337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7" y="1616"/>
              <a:ext cx="91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Rectangle 60">
              <a:extLst>
                <a:ext uri="{FF2B5EF4-FFF2-40B4-BE49-F238E27FC236}">
                  <a16:creationId xmlns:a16="http://schemas.microsoft.com/office/drawing/2014/main" id="{C26D444C-AC23-479B-868B-62A219AC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61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7677" name="Group 72">
              <a:extLst>
                <a:ext uri="{FF2B5EF4-FFF2-40B4-BE49-F238E27FC236}">
                  <a16:creationId xmlns:a16="http://schemas.microsoft.com/office/drawing/2014/main" id="{CECF8650-D1FB-464B-8C9A-CFBFA04E8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9" y="1624"/>
              <a:ext cx="925" cy="463"/>
              <a:chOff x="3259" y="1624"/>
              <a:chExt cx="925" cy="463"/>
            </a:xfrm>
          </p:grpSpPr>
          <p:sp>
            <p:nvSpPr>
              <p:cNvPr id="27678" name="Rectangle 61">
                <a:extLst>
                  <a:ext uri="{FF2B5EF4-FFF2-40B4-BE49-F238E27FC236}">
                    <a16:creationId xmlns:a16="http://schemas.microsoft.com/office/drawing/2014/main" id="{4D0F62B2-6BE3-437B-9161-CD6698594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1624"/>
                <a:ext cx="23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ò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79" name="Rectangle 62">
                <a:extLst>
                  <a:ext uri="{FF2B5EF4-FFF2-40B4-BE49-F238E27FC236}">
                    <a16:creationId xmlns:a16="http://schemas.microsoft.com/office/drawing/2014/main" id="{C7377711-8CCC-4879-A0EC-E857AB032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1662"/>
                <a:ext cx="14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×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0" name="Rectangle 63">
                <a:extLst>
                  <a:ext uri="{FF2B5EF4-FFF2-40B4-BE49-F238E27FC236}">
                    <a16:creationId xmlns:a16="http://schemas.microsoft.com/office/drawing/2014/main" id="{B925FC2F-D8D7-4FC3-AE99-8FF97B8A5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" y="166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1" name="Rectangle 64">
                <a:extLst>
                  <a:ext uri="{FF2B5EF4-FFF2-40B4-BE49-F238E27FC236}">
                    <a16:creationId xmlns:a16="http://schemas.microsoft.com/office/drawing/2014/main" id="{6EEC150A-AEC0-45D7-B94D-214B7DF8D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" y="166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2" name="Rectangle 65">
                <a:extLst>
                  <a:ext uri="{FF2B5EF4-FFF2-40B4-BE49-F238E27FC236}">
                    <a16:creationId xmlns:a16="http://schemas.microsoft.com/office/drawing/2014/main" id="{B2504CEC-EF9F-4303-8A82-CA291EE8C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4" y="1933"/>
                <a:ext cx="1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3" name="Rectangle 66">
                <a:extLst>
                  <a:ext uri="{FF2B5EF4-FFF2-40B4-BE49-F238E27FC236}">
                    <a16:creationId xmlns:a16="http://schemas.microsoft.com/office/drawing/2014/main" id="{C73F6E6E-1AD7-41B9-BDA2-C926A8DE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680"/>
                <a:ext cx="17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4" name="Rectangle 67">
                <a:extLst>
                  <a:ext uri="{FF2B5EF4-FFF2-40B4-BE49-F238E27FC236}">
                    <a16:creationId xmlns:a16="http://schemas.microsoft.com/office/drawing/2014/main" id="{D0A32634-E5F8-4DB7-AB24-59A785499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680"/>
                <a:ext cx="1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5" name="Rectangle 68">
                <a:extLst>
                  <a:ext uri="{FF2B5EF4-FFF2-40B4-BE49-F238E27FC236}">
                    <a16:creationId xmlns:a16="http://schemas.microsoft.com/office/drawing/2014/main" id="{04E31DA6-DA6C-48A5-A382-686D48CBB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1680"/>
                <a:ext cx="15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686" name="Rectangle 69">
                <a:extLst>
                  <a:ext uri="{FF2B5EF4-FFF2-40B4-BE49-F238E27FC236}">
                    <a16:creationId xmlns:a16="http://schemas.microsoft.com/office/drawing/2014/main" id="{52EE9C6F-2CCD-46FC-83DB-3C287C738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" y="1680"/>
                <a:ext cx="17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416E0A1-ADA1-4370-B93F-DB59F03CF5D0}"/>
              </a:ext>
            </a:extLst>
          </p:cNvPr>
          <p:cNvCxnSpPr/>
          <p:nvPr/>
        </p:nvCxnSpPr>
        <p:spPr>
          <a:xfrm>
            <a:off x="5180013" y="2670175"/>
            <a:ext cx="244475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9E47D6B-AAE1-4197-B0BC-BDE78C2BD336}"/>
              </a:ext>
            </a:extLst>
          </p:cNvPr>
          <p:cNvCxnSpPr/>
          <p:nvPr/>
        </p:nvCxnSpPr>
        <p:spPr>
          <a:xfrm>
            <a:off x="6307138" y="2673350"/>
            <a:ext cx="244475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B3D22D4-6753-48EC-A407-078B82F7C020}"/>
              </a:ext>
            </a:extLst>
          </p:cNvPr>
          <p:cNvCxnSpPr/>
          <p:nvPr/>
        </p:nvCxnSpPr>
        <p:spPr>
          <a:xfrm>
            <a:off x="3384550" y="5192713"/>
            <a:ext cx="244475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D4C4C92-8E29-4009-9015-1739BD5A81F9}"/>
              </a:ext>
            </a:extLst>
          </p:cNvPr>
          <p:cNvCxnSpPr/>
          <p:nvPr/>
        </p:nvCxnSpPr>
        <p:spPr>
          <a:xfrm>
            <a:off x="7451725" y="5157788"/>
            <a:ext cx="2444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3" name="Footer Placeholder 1">
            <a:extLst>
              <a:ext uri="{FF2B5EF4-FFF2-40B4-BE49-F238E27FC236}">
                <a16:creationId xmlns:a16="http://schemas.microsoft.com/office/drawing/2014/main" id="{3D92656A-A3B4-47EA-B207-37916689B1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7674" name="Slide Number Placeholder 2">
            <a:extLst>
              <a:ext uri="{FF2B5EF4-FFF2-40B4-BE49-F238E27FC236}">
                <a16:creationId xmlns:a16="http://schemas.microsoft.com/office/drawing/2014/main" id="{78B4D992-16EA-4898-B6B6-90580E21E9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A80894-367C-499A-8128-91F65A613B4C}" type="slidenum">
              <a:rPr lang="en-US" altLang="en-US" smtClean="0">
                <a:solidFill>
                  <a:srgbClr val="045C75"/>
                </a:solidFill>
              </a:rPr>
              <a:pPr/>
              <a:t>7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65" grpId="0"/>
      <p:bldP spid="137" grpId="0"/>
      <p:bldP spid="19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50B444C9-A641-44AB-8B44-A52A2AF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D46077A6-F17B-4FB9-9064-F32CF26C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8781172B-A34A-4A34-B881-ABA7AF10A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WordArt 6">
            <a:extLst>
              <a:ext uri="{FF2B5EF4-FFF2-40B4-BE49-F238E27FC236}">
                <a16:creationId xmlns:a16="http://schemas.microsoft.com/office/drawing/2014/main" id="{42B5118E-C392-43C6-9AC3-6DBA93EE69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8678" name="Text Box 7">
            <a:extLst>
              <a:ext uri="{FF2B5EF4-FFF2-40B4-BE49-F238E27FC236}">
                <a16:creationId xmlns:a16="http://schemas.microsoft.com/office/drawing/2014/main" id="{5139299E-77F6-4424-A07E-23821C05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57338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Sile pritiska na krive površi u slučaju relativnog mirovanja tečnosti pri translaciji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8679" name="Picture 8" descr="BD14868_">
            <a:extLst>
              <a:ext uri="{FF2B5EF4-FFF2-40B4-BE49-F238E27FC236}">
                <a16:creationId xmlns:a16="http://schemas.microsoft.com/office/drawing/2014/main" id="{D8D4C132-9032-4B93-86B6-B43FD885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528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709">
            <a:extLst>
              <a:ext uri="{FF2B5EF4-FFF2-40B4-BE49-F238E27FC236}">
                <a16:creationId xmlns:a16="http://schemas.microsoft.com/office/drawing/2014/main" id="{C68964D1-365E-45E6-BDEC-1EB64160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3465513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1400" b="1">
                <a:latin typeface="Arial" panose="020B0604020202020204" pitchFamily="34" charset="0"/>
              </a:rPr>
              <a:t>pa je:</a:t>
            </a:r>
          </a:p>
        </p:txBody>
      </p:sp>
      <p:pic>
        <p:nvPicPr>
          <p:cNvPr id="28681" name="Picture 14">
            <a:extLst>
              <a:ext uri="{FF2B5EF4-FFF2-40B4-BE49-F238E27FC236}">
                <a16:creationId xmlns:a16="http://schemas.microsoft.com/office/drawing/2014/main" id="{2DA85143-578D-49F4-A5AF-ED50894E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28495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>
            <a:extLst>
              <a:ext uri="{FF2B5EF4-FFF2-40B4-BE49-F238E27FC236}">
                <a16:creationId xmlns:a16="http://schemas.microsoft.com/office/drawing/2014/main" id="{308644F6-1B30-45AB-AE57-730BD99E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35363"/>
            <a:ext cx="22447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>
            <a:extLst>
              <a:ext uri="{FF2B5EF4-FFF2-40B4-BE49-F238E27FC236}">
                <a16:creationId xmlns:a16="http://schemas.microsoft.com/office/drawing/2014/main" id="{0DDDC774-E89B-4A73-B33A-E3108BCD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471738"/>
            <a:ext cx="3952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19">
            <a:extLst>
              <a:ext uri="{FF2B5EF4-FFF2-40B4-BE49-F238E27FC236}">
                <a16:creationId xmlns:a16="http://schemas.microsoft.com/office/drawing/2014/main" id="{0965F4D6-0314-4E52-B153-F742B29B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720975"/>
            <a:ext cx="3540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57">
            <a:extLst>
              <a:ext uri="{FF2B5EF4-FFF2-40B4-BE49-F238E27FC236}">
                <a16:creationId xmlns:a16="http://schemas.microsoft.com/office/drawing/2014/main" id="{6C1D5161-6F3C-453E-8469-A28621D4C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379663"/>
            <a:ext cx="542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Sila pritiska može se predstaviti preko svojih komponenti:</a:t>
            </a:r>
            <a:endParaRPr lang="sr-Latn-CS" altLang="en-US" sz="1600" b="1">
              <a:latin typeface="Arial" panose="020B0604020202020204" pitchFamily="34" charset="0"/>
            </a:endParaRPr>
          </a:p>
        </p:txBody>
      </p:sp>
      <p:pic>
        <p:nvPicPr>
          <p:cNvPr id="11283" name="Picture 19">
            <a:extLst>
              <a:ext uri="{FF2B5EF4-FFF2-40B4-BE49-F238E27FC236}">
                <a16:creationId xmlns:a16="http://schemas.microsoft.com/office/drawing/2014/main" id="{995D9FF5-CD98-4DBE-B37F-29FFEFE0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860800"/>
            <a:ext cx="4724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>
            <a:extLst>
              <a:ext uri="{FF2B5EF4-FFF2-40B4-BE49-F238E27FC236}">
                <a16:creationId xmlns:a16="http://schemas.microsoft.com/office/drawing/2014/main" id="{040CC576-73F2-4DA9-9BDC-48FDE78B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689475"/>
            <a:ext cx="57007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57">
            <a:extLst>
              <a:ext uri="{FF2B5EF4-FFF2-40B4-BE49-F238E27FC236}">
                <a16:creationId xmlns:a16="http://schemas.microsoft.com/office/drawing/2014/main" id="{C7F6B29D-E4EF-4C3C-94F1-C303A3D8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481638"/>
            <a:ext cx="8678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1600">
                <a:latin typeface="Arial" panose="020B0604020202020204" pitchFamily="34" charset="0"/>
              </a:rPr>
              <a:t>gde je V</a:t>
            </a:r>
            <a:r>
              <a:rPr lang="en-US" altLang="en-US" sz="1600">
                <a:latin typeface="Arial" panose="020B0604020202020204" pitchFamily="34" charset="0"/>
              </a:rPr>
              <a:t>y</a:t>
            </a:r>
            <a:r>
              <a:rPr lang="sr-Latn-CS" altLang="en-US" sz="1600">
                <a:latin typeface="Arial" panose="020B0604020202020204" pitchFamily="34" charset="0"/>
              </a:rPr>
              <a:t> zapremina</a:t>
            </a:r>
            <a:r>
              <a:rPr lang="en-US" altLang="en-US" sz="1600">
                <a:latin typeface="Arial" panose="020B0604020202020204" pitchFamily="34" charset="0"/>
              </a:rPr>
              <a:t> od zakrivljene površi </a:t>
            </a:r>
            <a:r>
              <a:rPr lang="sr-Latn-CS" altLang="en-US" sz="1600">
                <a:latin typeface="Arial" panose="020B0604020202020204" pitchFamily="34" charset="0"/>
              </a:rPr>
              <a:t> do slobodne površi tečnosti u  y pravcu, a Vz zapremina</a:t>
            </a:r>
            <a:r>
              <a:rPr lang="en-US" altLang="en-US" sz="1600">
                <a:latin typeface="Arial" panose="020B0604020202020204" pitchFamily="34" charset="0"/>
              </a:rPr>
              <a:t> od zakrivljene površi </a:t>
            </a:r>
            <a:r>
              <a:rPr lang="sr-Latn-CS" altLang="en-US" sz="1600">
                <a:latin typeface="Arial" panose="020B0604020202020204" pitchFamily="34" charset="0"/>
              </a:rPr>
              <a:t> do slobodne površi tečnosti u  z pravcu.</a:t>
            </a:r>
          </a:p>
        </p:txBody>
      </p:sp>
      <p:pic>
        <p:nvPicPr>
          <p:cNvPr id="11285" name="Picture 21">
            <a:extLst>
              <a:ext uri="{FF2B5EF4-FFF2-40B4-BE49-F238E27FC236}">
                <a16:creationId xmlns:a16="http://schemas.microsoft.com/office/drawing/2014/main" id="{F566EE45-C4C7-46D4-AEDD-23B1DAF1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606800"/>
            <a:ext cx="13890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0" name="Group 22">
            <a:extLst>
              <a:ext uri="{FF2B5EF4-FFF2-40B4-BE49-F238E27FC236}">
                <a16:creationId xmlns:a16="http://schemas.microsoft.com/office/drawing/2014/main" id="{169FDF27-B703-43D8-BA43-316D420105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3188" y="2940050"/>
            <a:ext cx="1268412" cy="476250"/>
            <a:chOff x="3265" y="1852"/>
            <a:chExt cx="799" cy="300"/>
          </a:xfrm>
        </p:grpSpPr>
        <p:sp>
          <p:nvSpPr>
            <p:cNvPr id="28697" name="AutoShape 21">
              <a:extLst>
                <a:ext uri="{FF2B5EF4-FFF2-40B4-BE49-F238E27FC236}">
                  <a16:creationId xmlns:a16="http://schemas.microsoft.com/office/drawing/2014/main" id="{80B13BB5-CFC5-4E24-B028-2286A14AE9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5" y="1852"/>
              <a:ext cx="79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Rectangle 23">
              <a:extLst>
                <a:ext uri="{FF2B5EF4-FFF2-40B4-BE49-F238E27FC236}">
                  <a16:creationId xmlns:a16="http://schemas.microsoft.com/office/drawing/2014/main" id="{7443F085-7546-4E3B-BFC0-2117785D6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852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8699" name="Group 34">
              <a:extLst>
                <a:ext uri="{FF2B5EF4-FFF2-40B4-BE49-F238E27FC236}">
                  <a16:creationId xmlns:a16="http://schemas.microsoft.com/office/drawing/2014/main" id="{DBDEAC3A-6AE2-45E4-B26C-07EFF1272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7" y="1882"/>
              <a:ext cx="767" cy="268"/>
              <a:chOff x="3297" y="1882"/>
              <a:chExt cx="767" cy="268"/>
            </a:xfrm>
          </p:grpSpPr>
          <p:sp>
            <p:nvSpPr>
              <p:cNvPr id="28700" name="Rectangle 24">
                <a:extLst>
                  <a:ext uri="{FF2B5EF4-FFF2-40B4-BE49-F238E27FC236}">
                    <a16:creationId xmlns:a16="http://schemas.microsoft.com/office/drawing/2014/main" id="{9BE28372-B74E-4B4D-8A08-9BC1DDDD1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1996"/>
                <a:ext cx="8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1" name="Rectangle 25">
                <a:extLst>
                  <a:ext uri="{FF2B5EF4-FFF2-40B4-BE49-F238E27FC236}">
                    <a16:creationId xmlns:a16="http://schemas.microsoft.com/office/drawing/2014/main" id="{3D2C1422-FC78-4943-B87F-85164C2A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6" y="1996"/>
                <a:ext cx="9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2" name="Rectangle 26">
                <a:extLst>
                  <a:ext uri="{FF2B5EF4-FFF2-40B4-BE49-F238E27FC236}">
                    <a16:creationId xmlns:a16="http://schemas.microsoft.com/office/drawing/2014/main" id="{4F814130-242F-4E7A-9F8A-C8577A97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" y="1900"/>
                <a:ext cx="17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3" name="Rectangle 27">
                <a:extLst>
                  <a:ext uri="{FF2B5EF4-FFF2-40B4-BE49-F238E27FC236}">
                    <a16:creationId xmlns:a16="http://schemas.microsoft.com/office/drawing/2014/main" id="{C543F8FB-3A73-4416-BFE0-FF890ECCE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1900"/>
                <a:ext cx="17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4" name="Rectangle 28">
                <a:extLst>
                  <a:ext uri="{FF2B5EF4-FFF2-40B4-BE49-F238E27FC236}">
                    <a16:creationId xmlns:a16="http://schemas.microsoft.com/office/drawing/2014/main" id="{98DB618E-F49A-4E37-A2B9-07521294F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1900"/>
                <a:ext cx="17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5" name="Rectangle 32">
                <a:extLst>
                  <a:ext uri="{FF2B5EF4-FFF2-40B4-BE49-F238E27FC236}">
                    <a16:creationId xmlns:a16="http://schemas.microsoft.com/office/drawing/2014/main" id="{A533119A-1A93-4B47-B59D-9B60BF06B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188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8706" name="Rectangle 33">
                <a:extLst>
                  <a:ext uri="{FF2B5EF4-FFF2-40B4-BE49-F238E27FC236}">
                    <a16:creationId xmlns:a16="http://schemas.microsoft.com/office/drawing/2014/main" id="{845F4F83-031D-446C-B6F1-2E2B0C5C4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1" y="1882"/>
                <a:ext cx="193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D3A958-FB6B-4B13-9C16-1808B82D77A4}"/>
              </a:ext>
            </a:extLst>
          </p:cNvPr>
          <p:cNvCxnSpPr/>
          <p:nvPr/>
        </p:nvCxnSpPr>
        <p:spPr>
          <a:xfrm>
            <a:off x="6184900" y="3001963"/>
            <a:ext cx="244475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0FFED4-8553-49D2-B1EE-9A64774E0FE4}"/>
              </a:ext>
            </a:extLst>
          </p:cNvPr>
          <p:cNvCxnSpPr/>
          <p:nvPr/>
        </p:nvCxnSpPr>
        <p:spPr>
          <a:xfrm>
            <a:off x="5651500" y="2997200"/>
            <a:ext cx="244475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A4423EA-77FA-4E20-B10F-2410B081887C}"/>
              </a:ext>
            </a:extLst>
          </p:cNvPr>
          <p:cNvCxnSpPr/>
          <p:nvPr/>
        </p:nvCxnSpPr>
        <p:spPr>
          <a:xfrm>
            <a:off x="5256213" y="3000375"/>
            <a:ext cx="244475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4" name="Footer Placeholder 2">
            <a:extLst>
              <a:ext uri="{FF2B5EF4-FFF2-40B4-BE49-F238E27FC236}">
                <a16:creationId xmlns:a16="http://schemas.microsoft.com/office/drawing/2014/main" id="{D85DA05A-1CE0-4B09-B876-A661EDF579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8695" name="Slide Number Placeholder 3">
            <a:extLst>
              <a:ext uri="{FF2B5EF4-FFF2-40B4-BE49-F238E27FC236}">
                <a16:creationId xmlns:a16="http://schemas.microsoft.com/office/drawing/2014/main" id="{6F6F4DEA-4DA5-49BD-A7F4-647C5DF411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C76AC3-F7C1-42D6-B982-FD099515B17A}" type="slidenum">
              <a:rPr lang="en-US" altLang="en-US" smtClean="0">
                <a:solidFill>
                  <a:srgbClr val="045C75"/>
                </a:solidFill>
              </a:rPr>
              <a:pPr/>
              <a:t>8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>
            <a:extLst>
              <a:ext uri="{FF2B5EF4-FFF2-40B4-BE49-F238E27FC236}">
                <a16:creationId xmlns:a16="http://schemas.microsoft.com/office/drawing/2014/main" id="{806101AA-B3A4-4016-8195-12F04D759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20637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8A5377DB-2735-4B89-AF52-10D22EE01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MEHANIKA FLUIDA</a:t>
            </a:r>
            <a:endParaRPr lang="en-US" altLang="en-US" sz="15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0F5390CC-E850-4AE8-BFA5-E62C1FC38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WordArt 6">
            <a:extLst>
              <a:ext uri="{FF2B5EF4-FFF2-40B4-BE49-F238E27FC236}">
                <a16:creationId xmlns:a16="http://schemas.microsoft.com/office/drawing/2014/main" id="{289FE594-BF39-4365-892D-ACA09FF123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575" y="728663"/>
            <a:ext cx="73088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RELATIVNO MIROVANJE NESTIŠLJIVOG FLUIDA</a:t>
            </a: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1C8C59A1-78A3-475B-9E28-FD41085D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608138"/>
            <a:ext cx="831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en-US" sz="2000" b="1">
                <a:latin typeface="Arial" panose="020B0604020202020204" pitchFamily="34" charset="0"/>
              </a:rPr>
              <a:t>OBRTANJE KONSTANTNOM UGAONOM BRZINOM OKO VERTIKALNE OSE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9703" name="Picture 8" descr="BD14868_">
            <a:extLst>
              <a:ext uri="{FF2B5EF4-FFF2-40B4-BE49-F238E27FC236}">
                <a16:creationId xmlns:a16="http://schemas.microsoft.com/office/drawing/2014/main" id="{589500CC-09DC-4D63-B20F-D9CC75FB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84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Footer Placeholder 3">
            <a:extLst>
              <a:ext uri="{FF2B5EF4-FFF2-40B4-BE49-F238E27FC236}">
                <a16:creationId xmlns:a16="http://schemas.microsoft.com/office/drawing/2014/main" id="{28938954-06EA-4626-917B-23FEB79C79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45C75"/>
                </a:solidFill>
              </a:rPr>
              <a:t>Saobraćajni fakultet u Beogradu                                   dr Gordana Kastratović</a:t>
            </a:r>
          </a:p>
        </p:txBody>
      </p:sp>
      <p:sp>
        <p:nvSpPr>
          <p:cNvPr id="29707" name="Slide Number Placeholder 4">
            <a:extLst>
              <a:ext uri="{FF2B5EF4-FFF2-40B4-BE49-F238E27FC236}">
                <a16:creationId xmlns:a16="http://schemas.microsoft.com/office/drawing/2014/main" id="{D266781C-7A6C-4A00-B0B1-924A68CFA2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4C9C8B-4A0A-4505-98ED-0D65893A19E5}" type="slidenum">
              <a:rPr lang="en-US" altLang="en-US" smtClean="0">
                <a:solidFill>
                  <a:srgbClr val="045C75"/>
                </a:solidFill>
              </a:rPr>
              <a:pPr/>
              <a:t>9</a:t>
            </a:fld>
            <a:endParaRPr lang="en-US" altLang="en-US">
              <a:solidFill>
                <a:srgbClr val="045C75"/>
              </a:solidFill>
            </a:endParaRPr>
          </a:p>
        </p:txBody>
      </p:sp>
      <p:pic>
        <p:nvPicPr>
          <p:cNvPr id="4" name="rot">
            <a:hlinkClick r:id="" action="ppaction://media"/>
            <a:extLst>
              <a:ext uri="{FF2B5EF4-FFF2-40B4-BE49-F238E27FC236}">
                <a16:creationId xmlns:a16="http://schemas.microsoft.com/office/drawing/2014/main" id="{7B7FDFFE-2D5C-4E45-95E0-7F4355146F7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3608" y="2816932"/>
            <a:ext cx="3352800" cy="2286000"/>
          </a:xfrm>
          <a:prstGeom prst="rect">
            <a:avLst/>
          </a:prstGeom>
        </p:spPr>
      </p:pic>
      <p:pic>
        <p:nvPicPr>
          <p:cNvPr id="5" name="an327a">
            <a:hlinkClick r:id="" action="ppaction://media"/>
            <a:extLst>
              <a:ext uri="{FF2B5EF4-FFF2-40B4-BE49-F238E27FC236}">
                <a16:creationId xmlns:a16="http://schemas.microsoft.com/office/drawing/2014/main" id="{BDB7708D-0CBA-4BB4-AEDB-E33E929E7390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48064" y="2816932"/>
            <a:ext cx="3417775" cy="232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0.5|24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6.1|1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8.9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0.2|2|45.8|3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7|51.3|47.5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4|19.9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|7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0.4|1.2|33.1|1.2|5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8.2|34.2|5.2|1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1238</Words>
  <Application>Microsoft Office PowerPoint</Application>
  <PresentationFormat>On-screen Show (4:3)</PresentationFormat>
  <Paragraphs>678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AvantGarde Md BT</vt:lpstr>
      <vt:lpstr>Calibri</vt:lpstr>
      <vt:lpstr>Comic Sans MS</vt:lpstr>
      <vt:lpstr>Constantia</vt:lpstr>
      <vt:lpstr>Symbol</vt:lpstr>
      <vt:lpstr>Times New Roman</vt:lpstr>
      <vt:lpstr>Wingdings 2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 Kastratovic</dc:creator>
  <cp:lastModifiedBy>Gordana Kastratovic</cp:lastModifiedBy>
  <cp:revision>215</cp:revision>
  <dcterms:created xsi:type="dcterms:W3CDTF">2006-10-17T13:22:54Z</dcterms:created>
  <dcterms:modified xsi:type="dcterms:W3CDTF">2025-07-07T16:11:48Z</dcterms:modified>
</cp:coreProperties>
</file>