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80B0-759D-411B-A0CC-55D7B5E38143}" type="datetimeFigureOut">
              <a:rPr lang="en-US" smtClean="0"/>
              <a:t>12.05.2016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DAC5-A48E-4BC1-82C7-8446E913F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Lokomotive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asinhronim</a:t>
            </a:r>
            <a:r>
              <a:rPr lang="en-US" dirty="0" smtClean="0"/>
              <a:t> </a:t>
            </a:r>
            <a:r>
              <a:rPr lang="sr-Latn-RS" dirty="0" smtClean="0"/>
              <a:t>vučnim motorima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655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Električna lokomotiva BoBo 120DB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42" y="1600200"/>
            <a:ext cx="50673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31151"/>
            <a:ext cx="8229600" cy="3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Primeri asinhrone vuče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9376" y="1600200"/>
            <a:ext cx="34052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7143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Lokomotive sa asinhronim vučnim motorima</vt:lpstr>
      <vt:lpstr>Električna lokomotiva BoBo 120DB</vt:lpstr>
      <vt:lpstr>Slide 3</vt:lpstr>
      <vt:lpstr>Primeri asinhrone vuče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Lokomotive sa asinhronim vučnim motorima</dc:title>
  <dc:creator>d.kostic</dc:creator>
  <cp:lastModifiedBy>d.kostic</cp:lastModifiedBy>
  <cp:revision>3</cp:revision>
  <dcterms:created xsi:type="dcterms:W3CDTF">2016-05-12T07:36:40Z</dcterms:created>
  <dcterms:modified xsi:type="dcterms:W3CDTF">2016-05-12T08:01:49Z</dcterms:modified>
</cp:coreProperties>
</file>