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70" r:id="rId3"/>
    <p:sldId id="257" r:id="rId4"/>
    <p:sldId id="275" r:id="rId5"/>
    <p:sldId id="272" r:id="rId6"/>
    <p:sldId id="269" r:id="rId7"/>
    <p:sldId id="273" r:id="rId8"/>
    <p:sldId id="266" r:id="rId9"/>
    <p:sldId id="277" r:id="rId10"/>
    <p:sldId id="276" r:id="rId11"/>
    <p:sldId id="278" r:id="rId12"/>
    <p:sldId id="279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2A07"/>
    <a:srgbClr val="AB2400"/>
    <a:srgbClr val="DE6B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5T20:17:18.627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3049.51123"/>
      <inkml:brushProperty name="anchorY" value="-1240.22473"/>
      <inkml:brushProperty name="scaleFactor" value="0.5"/>
    </inkml:brush>
  </inkml:definitions>
  <inkml:trace contextRef="#ctx0" brushRef="#br0">1 185 24575,'0'0'0,"6"0"0,10 0 0,-1 7 0,-1 8 0,4 0 0,-3 6 0,-3 5 0,4-4 0,-3 4 0,4-6 0,-2 3 0,4-4 0,-3 2 0,5-5 0,-5 4 0,5-4 0,-4 4 0,3-3 0,-3 3 0,3-4 0,-3 4 0,3-3 0,4-4 0,-3 3 0,2-3 0,4 5 0,3-3 0,-5 4 0,1-3 0,3-3 0,1-4 0,-4 4 0,1-3 0,1-1 0,-5 4 0,2-1 0,2-3 0,-5 6 0,3-3 0,1-2 0,4-2 0,2-3 0,-5 4 0,1 0 0,1-1 0,-5 4 0,1 0 0,2-2 0,2-3 0,-4 5 0,1-2 0,2-1 0,3-2 0,1-3 0,3-1 0,1-2 0,-7-8 0,1-1 0,-1-1 0,-5-5 0,1 2 0,2 1 0,-5-4 0,2 3 0,2 1 0,-4-4 0,-5-4 0,2 1 0,3 3 0,-3-3 0,3 3 0,-4-3 0,-4-5 0,3 3 0,-4-4 0,5 5 0,-3-3 0,-3-3 0,3 4 0,-2-3 0,5 4 0,-3-2 0,4 5 0,-3-3 0,-3-4 0,4 3 0,-4-2 0,4 4 0,-2-3 0,4-3 0,-2-3 0,-5-4 0,-2-2 0,-5-2 0,-2 0 0,-2-2 0,-1 1 0,-8 6 0,-8 9 0,1 14 0,0 15 0,-3 4 0,-4 2 0,2 6 0,-3-2 0,4 3 0,-3-2 0,4 3 0,-3-4 0,4 4 0,-3-4 0,3 3 0,-3-3 0,11-4 0,4-11 0,11-5 0,9-2 0,2-7 0,-1-8 0,-4-6 0,4 3 0,5 3 0,4 6 0,-2-3 0,2-3 0,3 3 0,-5-4 0,2 3 0,3 4 0,2 4 0,2 4 0,2 11 0,-5 9 0,0 1 0,-7 7 0,2-3 0,-6 4 0,-5 3 0,-4 4 0,-4 3 0,-3 1 0,6-5 0,-1 1 0,-1-1 0,-1-5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5T20:17:38.141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3039.73926"/>
      <inkml:brushProperty name="anchorY" value="-6765.08203"/>
      <inkml:brushProperty name="scaleFactor" value="0.5"/>
    </inkml:brush>
  </inkml:definitions>
  <inkml:trace contextRef="#ctx0" brushRef="#br0">1 45 24575,'0'0'0,"0"6"0,0 10 0,0 6 0,0 7 0,0 4 0,0 3 0,0 2 0,0 0 0,0 0 0,0 0 0,0-15 0,0-15 0,0-16 0,0-12 0,0-9 0,0-6 0,0-4 0,0-1 0,0 0 0,0 1 0,0 0 0,7 8 0,8 8 0,8 9 0,5 5 0,6 6 0,2 2 0,1 2 0,1 0 0,0 1 0,1-1 0,-2 0 0,-6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5T20:17:43.155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4672.54102"/>
      <inkml:brushProperty name="anchorY" value="-7997.26172"/>
      <inkml:brushProperty name="scaleFactor" value="0.5"/>
    </inkml:brush>
  </inkml:definitions>
  <inkml:trace contextRef="#ctx0" brushRef="#br0">1 133 24575,'0'0'0,"0"6"0,7 3 0,1 6 0,7-1 0,-1 5 0,5-2 0,5 4 0,-3 3 0,4-2 0,2-5 0,-4 2 0,2-4 0,-5 4 0,2-4 0,-4 5 0,2-4 0,4-4 0,-3 4 0,2-3 0,-4 5 0,3-3 0,3-3 0,3-4 0,-4 5 0,3-3 0,1-2 0,-4 6 0,1 5 0,2-2 0,2-2 0,3 3 0,3-3 0,-7 4 0,1-4 0,1-2 0,1-5 0,-6 5 0,2-3 0,1-1 0,2-3 0,3 6 0,1-3 0,1 0 0,-5 4 0,-1-1 0,0-2 0,2-2 0,2-4 0,1-1 0,2-2 0,0 0 0,1-2 0,0 1 0,0-1 0,0 1 0,-7-8 0,-1 0 0,1 0 0,0 2 0,-5-6 0,2 2 0,0-7 0,3 3 0,-5-6 0,-5-3 0,0 2 0,-5-4 0,4-2 0,4 5 0,-4-3 0,-4-3 0,-4-1 0,-4-4 0,4 6 0,-2-1 0,6 6 0,-1-1 0,-3-3 0,-3-2 0,-3-3 0,6 5 0,-2-2 0,-1-1 0,-2-2 0,-2-2 0,-2-2 0,-1 0 0,-8 6 0,-8 7 0,-1 15 0,2 13 0,-4 5 0,2 9 0,-3-1 0,3 4 0,-4-3 0,3 2 0,4 4 0,-4-4 0,-3-5 0,9-5 0,12-5 0,3-11 0,10-2 0,8-1 0,-1-8 0,5 2 0,-5-5 0,-4-6 0,1 3 0,4 4 0,-3-3 0,3 5 0,-4 11 0,3 3 0,-4 12 0,4 0 0,-5 8 0,-3 5 0,-4 5 0,4-3 0,-3 2 0,-2 1 0,6-4 0,-3 1 0,-1-6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5T20:17:45.951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8064.7207"/>
      <inkml:brushProperty name="anchorY" value="-9423.39844"/>
      <inkml:brushProperty name="scaleFactor" value="0.5"/>
    </inkml:brush>
  </inkml:definitions>
  <inkml:trace contextRef="#ctx0" brushRef="#br0">39 338 24575,'0'0'0,"-7"0"0,-2-7 0,2-8 0,0-8 0,3-5 0,1-5 0,1-4 0,9 7 0,1-1 0,0 1 0,-2-2 0,6 6 0,6 6 0,7 7 0,4 5 0,4 5 0,3 2 0,2 1 0,-1 2 0,1-1 0,0 0 0,-8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5T20:17:18.627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3049.51123"/>
      <inkml:brushProperty name="anchorY" value="-1240.22473"/>
      <inkml:brushProperty name="scaleFactor" value="0.5"/>
    </inkml:brush>
  </inkml:definitions>
  <inkml:trace contextRef="#ctx0" brushRef="#br0">1 185 24575,'0'0'0,"6"0"0,10 0 0,-1 7 0,-1 8 0,4 0 0,-3 6 0,-3 5 0,4-4 0,-3 4 0,4-6 0,-2 3 0,4-4 0,-3 2 0,5-5 0,-5 4 0,5-4 0,-4 4 0,3-3 0,-3 3 0,3-4 0,-3 4 0,3-3 0,4-4 0,-3 3 0,2-3 0,4 5 0,3-3 0,-5 4 0,1-3 0,3-3 0,1-4 0,-4 4 0,1-3 0,1-1 0,-5 4 0,2-1 0,2-3 0,-5 6 0,3-3 0,1-2 0,4-2 0,2-3 0,-5 4 0,1 0 0,1-1 0,-5 4 0,1 0 0,2-2 0,2-3 0,-4 5 0,1-2 0,2-1 0,3-2 0,1-3 0,3-1 0,1-2 0,-7-8 0,1-1 0,-1-1 0,-5-5 0,1 2 0,2 1 0,-5-4 0,2 3 0,2 1 0,-4-4 0,-5-4 0,2 1 0,3 3 0,-3-3 0,3 3 0,-4-3 0,-4-5 0,3 3 0,-4-4 0,5 5 0,-3-3 0,-3-3 0,3 4 0,-2-3 0,5 4 0,-3-2 0,4 5 0,-3-3 0,-3-4 0,4 3 0,-4-2 0,4 4 0,-2-3 0,4-3 0,-2-3 0,-5-4 0,-2-2 0,-5-2 0,-2 0 0,-2-2 0,-1 1 0,-8 6 0,-8 9 0,1 14 0,0 15 0,-3 4 0,-4 2 0,2 6 0,-3-2 0,4 3 0,-3-2 0,4 3 0,-3-4 0,4 4 0,-3-4 0,3 3 0,-3-3 0,11-4 0,4-11 0,11-5 0,9-2 0,2-7 0,-1-8 0,-4-6 0,4 3 0,5 3 0,4 6 0,-2-3 0,2-3 0,3 3 0,-5-4 0,2 3 0,3 4 0,2 4 0,2 4 0,2 11 0,-5 9 0,0 1 0,-7 7 0,2-3 0,-6 4 0,-5 3 0,-4 4 0,-4 3 0,-3 1 0,6-5 0,-1 1 0,-1-1 0,-1-5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5T20:17:38.141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3039.73926"/>
      <inkml:brushProperty name="anchorY" value="-6765.08203"/>
      <inkml:brushProperty name="scaleFactor" value="0.5"/>
    </inkml:brush>
  </inkml:definitions>
  <inkml:trace contextRef="#ctx0" brushRef="#br0">1 45 24575,'0'0'0,"0"6"0,0 10 0,0 6 0,0 7 0,0 4 0,0 3 0,0 2 0,0 0 0,0 0 0,0 0 0,0-15 0,0-15 0,0-16 0,0-12 0,0-9 0,0-6 0,0-4 0,0-1 0,0 0 0,0 1 0,0 0 0,7 8 0,8 8 0,8 9 0,5 5 0,6 6 0,2 2 0,1 2 0,1 0 0,0 1 0,1-1 0,-2 0 0,-6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5T20:17:43.155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4672.54102"/>
      <inkml:brushProperty name="anchorY" value="-7997.26172"/>
      <inkml:brushProperty name="scaleFactor" value="0.5"/>
    </inkml:brush>
  </inkml:definitions>
  <inkml:trace contextRef="#ctx0" brushRef="#br0">1 133 24575,'0'0'0,"0"6"0,7 3 0,1 6 0,7-1 0,-1 5 0,5-2 0,5 4 0,-3 3 0,4-2 0,2-5 0,-4 2 0,2-4 0,-5 4 0,2-4 0,-4 5 0,2-4 0,4-4 0,-3 4 0,2-3 0,-4 5 0,3-3 0,3-3 0,3-4 0,-4 5 0,3-3 0,1-2 0,-4 6 0,1 5 0,2-2 0,2-2 0,3 3 0,3-3 0,-7 4 0,1-4 0,1-2 0,1-5 0,-6 5 0,2-3 0,1-1 0,2-3 0,3 6 0,1-3 0,1 0 0,-5 4 0,-1-1 0,0-2 0,2-2 0,2-4 0,1-1 0,2-2 0,0 0 0,1-2 0,0 1 0,0-1 0,0 1 0,-7-8 0,-1 0 0,1 0 0,0 2 0,-5-6 0,2 2 0,0-7 0,3 3 0,-5-6 0,-5-3 0,0 2 0,-5-4 0,4-2 0,4 5 0,-4-3 0,-4-3 0,-4-1 0,-4-4 0,4 6 0,-2-1 0,6 6 0,-1-1 0,-3-3 0,-3-2 0,-3-3 0,6 5 0,-2-2 0,-1-1 0,-2-2 0,-2-2 0,-2-2 0,-1 0 0,-8 6 0,-8 7 0,-1 15 0,2 13 0,-4 5 0,2 9 0,-3-1 0,3 4 0,-4-3 0,3 2 0,4 4 0,-4-4 0,-3-5 0,9-5 0,12-5 0,3-11 0,10-2 0,8-1 0,-1-8 0,5 2 0,-5-5 0,-4-6 0,1 3 0,4 4 0,-3-3 0,3 5 0,-4 11 0,3 3 0,-4 12 0,4 0 0,-5 8 0,-3 5 0,-4 5 0,4-3 0,-3 2 0,-2 1 0,6-4 0,-3 1 0,-1-6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15T20:17:45.951"/>
    </inkml:context>
    <inkml:brush xml:id="br0">
      <inkml:brushProperty name="width" value="0.05" units="cm"/>
      <inkml:brushProperty name="height" value="0.05" units="cm"/>
      <inkml:brushProperty name="color" value="#AE198D"/>
      <inkml:brushProperty name="inkEffects" value="galaxy"/>
      <inkml:brushProperty name="anchorX" value="-18064.7207"/>
      <inkml:brushProperty name="anchorY" value="-9423.39844"/>
      <inkml:brushProperty name="scaleFactor" value="0.5"/>
    </inkml:brush>
  </inkml:definitions>
  <inkml:trace contextRef="#ctx0" brushRef="#br0">39 338 24575,'0'0'0,"-7"0"0,-2-7 0,2-8 0,0-8 0,3-5 0,1-5 0,1-4 0,9 7 0,1-1 0,0 1 0,-2-2 0,6 6 0,6 6 0,7 7 0,4 5 0,4 5 0,3 2 0,2 1 0,-1 2 0,1-1 0,0 0 0,-8 0 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858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817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419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18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036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464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606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883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3660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009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778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1B17C-016C-490B-9DF7-40F2E6669CA6}" type="datetimeFigureOut">
              <a:rPr lang="sr-Latn-RS" smtClean="0"/>
              <a:t>30.10.2024.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347965E-7481-4ED2-88AB-99FF2BFDE99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8665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8.png"/><Relationship Id="rId4" Type="http://schemas.openxmlformats.org/officeDocument/2006/relationships/customXml" Target="../ink/ink2.xml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5.png"/><Relationship Id="rId4" Type="http://schemas.openxmlformats.org/officeDocument/2006/relationships/customXml" Target="../ink/ink6.xm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CF8D2-5D54-232D-8B7B-31FC91640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24" y="188691"/>
            <a:ext cx="11923474" cy="3990019"/>
          </a:xfrm>
        </p:spPr>
        <p:txBody>
          <a:bodyPr/>
          <a:lstStyle/>
          <a:p>
            <a:pPr algn="ctr"/>
            <a:r>
              <a:rPr lang="sr-Latn-RS" b="1" dirty="0"/>
              <a:t>The Perfect Continuous tenses</a:t>
            </a:r>
          </a:p>
        </p:txBody>
      </p:sp>
    </p:spTree>
    <p:extLst>
      <p:ext uri="{BB962C8B-B14F-4D97-AF65-F5344CB8AC3E}">
        <p14:creationId xmlns:p14="http://schemas.microsoft.com/office/powerpoint/2010/main" val="2180189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6F85D-D4D5-2D89-7799-ACAC35C98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4" y="825910"/>
            <a:ext cx="5093109" cy="540774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sr-Latn-RS" sz="2800" dirty="0"/>
              <a:t>(rules and) regulations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pedestrian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dangers of the street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city traffic authorities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pass laws/follow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motorist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signalised intersection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pedestrian crossing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7BF4F-761D-0969-A0B8-99535AD1FE17}"/>
              </a:ext>
            </a:extLst>
          </p:cNvPr>
          <p:cNvSpPr txBox="1"/>
          <p:nvPr/>
        </p:nvSpPr>
        <p:spPr>
          <a:xfrm>
            <a:off x="6096000" y="924232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(pravila i) propisi</a:t>
            </a:r>
            <a:endParaRPr lang="en-US" sz="2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55D37B-F256-31E2-98F8-A6B25D03C337}"/>
              </a:ext>
            </a:extLst>
          </p:cNvPr>
          <p:cNvSpPr txBox="1"/>
          <p:nvPr/>
        </p:nvSpPr>
        <p:spPr>
          <a:xfrm>
            <a:off x="6096000" y="1595283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pešak</a:t>
            </a:r>
            <a:endParaRPr lang="en-US" sz="2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4AB9CE-C6A0-16F4-AD82-D90C9D5EC93F}"/>
              </a:ext>
            </a:extLst>
          </p:cNvPr>
          <p:cNvSpPr txBox="1"/>
          <p:nvPr/>
        </p:nvSpPr>
        <p:spPr>
          <a:xfrm>
            <a:off x="6096000" y="2266335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opasnosti NA ulici</a:t>
            </a:r>
            <a:endParaRPr lang="en-US" sz="2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BA8D81-F57D-8697-B80D-85F4A3332A78}"/>
              </a:ext>
            </a:extLst>
          </p:cNvPr>
          <p:cNvSpPr txBox="1"/>
          <p:nvPr/>
        </p:nvSpPr>
        <p:spPr>
          <a:xfrm>
            <a:off x="6096000" y="2937387"/>
            <a:ext cx="47293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gradske saobraćajne vlasti</a:t>
            </a:r>
            <a:endParaRPr lang="en-US" sz="2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245936-CE8D-9020-D8CB-441A8AAC0A71}"/>
              </a:ext>
            </a:extLst>
          </p:cNvPr>
          <p:cNvSpPr txBox="1"/>
          <p:nvPr/>
        </p:nvSpPr>
        <p:spPr>
          <a:xfrm>
            <a:off x="6096000" y="3608438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doneti zakone/poštovati</a:t>
            </a:r>
            <a:endParaRPr lang="en-US" sz="2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2DEBF5-6899-E3AB-6AA2-249216E629C3}"/>
              </a:ext>
            </a:extLst>
          </p:cNvPr>
          <p:cNvSpPr txBox="1"/>
          <p:nvPr/>
        </p:nvSpPr>
        <p:spPr>
          <a:xfrm>
            <a:off x="6096000" y="4279489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vozač (motornog vozila)</a:t>
            </a:r>
            <a:endParaRPr lang="en-US" sz="26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ABC9C6-6AAF-A49C-9E66-DB54F676C04F}"/>
              </a:ext>
            </a:extLst>
          </p:cNvPr>
          <p:cNvSpPr txBox="1"/>
          <p:nvPr/>
        </p:nvSpPr>
        <p:spPr>
          <a:xfrm>
            <a:off x="6096000" y="4950540"/>
            <a:ext cx="57322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raskrsnica sa signalizacijom</a:t>
            </a:r>
            <a:endParaRPr lang="en-US" sz="2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5AB0DEB-B24D-D23D-730B-85DA2243C96B}"/>
              </a:ext>
            </a:extLst>
          </p:cNvPr>
          <p:cNvSpPr txBox="1"/>
          <p:nvPr/>
        </p:nvSpPr>
        <p:spPr>
          <a:xfrm>
            <a:off x="6096000" y="5621591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pešački prelaz</a:t>
            </a:r>
            <a:endParaRPr lang="en-US" sz="2600" dirty="0"/>
          </a:p>
        </p:txBody>
      </p:sp>
      <p:grpSp>
        <p:nvGrpSpPr>
          <p:cNvPr id="171" name="Google Shape;1229;p63">
            <a:extLst>
              <a:ext uri="{FF2B5EF4-FFF2-40B4-BE49-F238E27FC236}">
                <a16:creationId xmlns:a16="http://schemas.microsoft.com/office/drawing/2014/main" id="{046F6D87-EC6E-844B-3461-FC46B2615B6D}"/>
              </a:ext>
            </a:extLst>
          </p:cNvPr>
          <p:cNvGrpSpPr/>
          <p:nvPr/>
        </p:nvGrpSpPr>
        <p:grpSpPr>
          <a:xfrm>
            <a:off x="4460419" y="2266335"/>
            <a:ext cx="1429103" cy="3904383"/>
            <a:chOff x="2699575" y="3099700"/>
            <a:chExt cx="528825" cy="1384350"/>
          </a:xfrm>
        </p:grpSpPr>
        <p:sp>
          <p:nvSpPr>
            <p:cNvPr id="172" name="Google Shape;1230;p63">
              <a:extLst>
                <a:ext uri="{FF2B5EF4-FFF2-40B4-BE49-F238E27FC236}">
                  <a16:creationId xmlns:a16="http://schemas.microsoft.com/office/drawing/2014/main" id="{BC1CB1CF-2C14-83E2-6FA3-C9DE722DA5A4}"/>
                </a:ext>
              </a:extLst>
            </p:cNvPr>
            <p:cNvSpPr/>
            <p:nvPr/>
          </p:nvSpPr>
          <p:spPr>
            <a:xfrm>
              <a:off x="2762525" y="4370075"/>
              <a:ext cx="61325" cy="78425"/>
            </a:xfrm>
            <a:custGeom>
              <a:avLst/>
              <a:gdLst/>
              <a:ahLst/>
              <a:cxnLst/>
              <a:rect l="l" t="t" r="r" b="b"/>
              <a:pathLst>
                <a:path w="2453" h="3137" extrusionOk="0">
                  <a:moveTo>
                    <a:pt x="2452" y="1"/>
                  </a:moveTo>
                  <a:lnTo>
                    <a:pt x="330" y="449"/>
                  </a:lnTo>
                  <a:cubicBezTo>
                    <a:pt x="153" y="1710"/>
                    <a:pt x="30" y="2583"/>
                    <a:pt x="0" y="2712"/>
                  </a:cubicBezTo>
                  <a:lnTo>
                    <a:pt x="2028" y="3137"/>
                  </a:lnTo>
                  <a:cubicBezTo>
                    <a:pt x="2046" y="2913"/>
                    <a:pt x="2122" y="1186"/>
                    <a:pt x="2452" y="1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3" name="Google Shape;1231;p63">
              <a:extLst>
                <a:ext uri="{FF2B5EF4-FFF2-40B4-BE49-F238E27FC236}">
                  <a16:creationId xmlns:a16="http://schemas.microsoft.com/office/drawing/2014/main" id="{C9B96316-A9F2-FD72-18E8-713DE6F8702D}"/>
                </a:ext>
              </a:extLst>
            </p:cNvPr>
            <p:cNvSpPr/>
            <p:nvPr/>
          </p:nvSpPr>
          <p:spPr>
            <a:xfrm>
              <a:off x="2996550" y="3996175"/>
              <a:ext cx="101850" cy="443050"/>
            </a:xfrm>
            <a:custGeom>
              <a:avLst/>
              <a:gdLst/>
              <a:ahLst/>
              <a:cxnLst/>
              <a:rect l="l" t="t" r="r" b="b"/>
              <a:pathLst>
                <a:path w="4074" h="17722" extrusionOk="0">
                  <a:moveTo>
                    <a:pt x="3844" y="1"/>
                  </a:moveTo>
                  <a:cubicBezTo>
                    <a:pt x="2559" y="307"/>
                    <a:pt x="554" y="526"/>
                    <a:pt x="0" y="655"/>
                  </a:cubicBezTo>
                  <a:lnTo>
                    <a:pt x="1274" y="17545"/>
                  </a:lnTo>
                  <a:lnTo>
                    <a:pt x="3195" y="17721"/>
                  </a:lnTo>
                  <a:cubicBezTo>
                    <a:pt x="3195" y="17721"/>
                    <a:pt x="4074" y="1286"/>
                    <a:pt x="3844" y="1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" name="Google Shape;1232;p63">
              <a:extLst>
                <a:ext uri="{FF2B5EF4-FFF2-40B4-BE49-F238E27FC236}">
                  <a16:creationId xmlns:a16="http://schemas.microsoft.com/office/drawing/2014/main" id="{2C947D5D-1906-EA0D-BCB3-269BA3F638AC}"/>
                </a:ext>
              </a:extLst>
            </p:cNvPr>
            <p:cNvSpPr/>
            <p:nvPr/>
          </p:nvSpPr>
          <p:spPr>
            <a:xfrm>
              <a:off x="2747475" y="3728550"/>
              <a:ext cx="363450" cy="668075"/>
            </a:xfrm>
            <a:custGeom>
              <a:avLst/>
              <a:gdLst/>
              <a:ahLst/>
              <a:cxnLst/>
              <a:rect l="l" t="t" r="r" b="b"/>
              <a:pathLst>
                <a:path w="14538" h="26723" extrusionOk="0">
                  <a:moveTo>
                    <a:pt x="3084" y="1"/>
                  </a:moveTo>
                  <a:cubicBezTo>
                    <a:pt x="3084" y="1"/>
                    <a:pt x="2648" y="1374"/>
                    <a:pt x="2477" y="3726"/>
                  </a:cubicBezTo>
                  <a:cubicBezTo>
                    <a:pt x="2323" y="5843"/>
                    <a:pt x="2253" y="7935"/>
                    <a:pt x="1993" y="10040"/>
                  </a:cubicBezTo>
                  <a:cubicBezTo>
                    <a:pt x="1716" y="12245"/>
                    <a:pt x="1351" y="14485"/>
                    <a:pt x="1080" y="16660"/>
                  </a:cubicBezTo>
                  <a:cubicBezTo>
                    <a:pt x="832" y="18599"/>
                    <a:pt x="626" y="20539"/>
                    <a:pt x="449" y="22484"/>
                  </a:cubicBezTo>
                  <a:cubicBezTo>
                    <a:pt x="425" y="22761"/>
                    <a:pt x="96" y="26715"/>
                    <a:pt x="1" y="26723"/>
                  </a:cubicBezTo>
                  <a:lnTo>
                    <a:pt x="1" y="26723"/>
                  </a:lnTo>
                  <a:cubicBezTo>
                    <a:pt x="24" y="26722"/>
                    <a:pt x="935" y="26705"/>
                    <a:pt x="1846" y="26687"/>
                  </a:cubicBezTo>
                  <a:cubicBezTo>
                    <a:pt x="2777" y="26676"/>
                    <a:pt x="3709" y="26658"/>
                    <a:pt x="3721" y="26658"/>
                  </a:cubicBezTo>
                  <a:cubicBezTo>
                    <a:pt x="3756" y="26658"/>
                    <a:pt x="3921" y="26269"/>
                    <a:pt x="3933" y="26210"/>
                  </a:cubicBezTo>
                  <a:cubicBezTo>
                    <a:pt x="3998" y="25927"/>
                    <a:pt x="4045" y="25644"/>
                    <a:pt x="4110" y="25361"/>
                  </a:cubicBezTo>
                  <a:cubicBezTo>
                    <a:pt x="4292" y="24606"/>
                    <a:pt x="4475" y="24011"/>
                    <a:pt x="4676" y="23262"/>
                  </a:cubicBezTo>
                  <a:cubicBezTo>
                    <a:pt x="4776" y="22879"/>
                    <a:pt x="4888" y="22502"/>
                    <a:pt x="5000" y="22125"/>
                  </a:cubicBezTo>
                  <a:cubicBezTo>
                    <a:pt x="5118" y="21753"/>
                    <a:pt x="5182" y="21388"/>
                    <a:pt x="5283" y="21016"/>
                  </a:cubicBezTo>
                  <a:cubicBezTo>
                    <a:pt x="5336" y="20816"/>
                    <a:pt x="5412" y="20615"/>
                    <a:pt x="5483" y="20421"/>
                  </a:cubicBezTo>
                  <a:cubicBezTo>
                    <a:pt x="6025" y="18900"/>
                    <a:pt x="6249" y="17285"/>
                    <a:pt x="6515" y="15699"/>
                  </a:cubicBezTo>
                  <a:cubicBezTo>
                    <a:pt x="6580" y="15316"/>
                    <a:pt x="6644" y="14927"/>
                    <a:pt x="6733" y="14549"/>
                  </a:cubicBezTo>
                  <a:cubicBezTo>
                    <a:pt x="6916" y="13795"/>
                    <a:pt x="7199" y="13076"/>
                    <a:pt x="7423" y="12339"/>
                  </a:cubicBezTo>
                  <a:cubicBezTo>
                    <a:pt x="7535" y="11962"/>
                    <a:pt x="7670" y="11690"/>
                    <a:pt x="7806" y="11319"/>
                  </a:cubicBezTo>
                  <a:cubicBezTo>
                    <a:pt x="7900" y="11060"/>
                    <a:pt x="8607" y="9686"/>
                    <a:pt x="8590" y="9397"/>
                  </a:cubicBezTo>
                  <a:lnTo>
                    <a:pt x="8590" y="9397"/>
                  </a:lnTo>
                  <a:cubicBezTo>
                    <a:pt x="8596" y="9492"/>
                    <a:pt x="8613" y="9592"/>
                    <a:pt x="8625" y="9686"/>
                  </a:cubicBezTo>
                  <a:cubicBezTo>
                    <a:pt x="8755" y="10836"/>
                    <a:pt x="8761" y="11985"/>
                    <a:pt x="8955" y="13135"/>
                  </a:cubicBezTo>
                  <a:cubicBezTo>
                    <a:pt x="9014" y="13471"/>
                    <a:pt x="9079" y="13807"/>
                    <a:pt x="9091" y="14149"/>
                  </a:cubicBezTo>
                  <a:cubicBezTo>
                    <a:pt x="9103" y="14443"/>
                    <a:pt x="9073" y="14738"/>
                    <a:pt x="9097" y="15033"/>
                  </a:cubicBezTo>
                  <a:cubicBezTo>
                    <a:pt x="9120" y="15251"/>
                    <a:pt x="9173" y="15463"/>
                    <a:pt x="9221" y="15675"/>
                  </a:cubicBezTo>
                  <a:cubicBezTo>
                    <a:pt x="9344" y="16224"/>
                    <a:pt x="9474" y="16819"/>
                    <a:pt x="9480" y="17385"/>
                  </a:cubicBezTo>
                  <a:cubicBezTo>
                    <a:pt x="9486" y="17857"/>
                    <a:pt x="9639" y="18281"/>
                    <a:pt x="9722" y="18747"/>
                  </a:cubicBezTo>
                  <a:cubicBezTo>
                    <a:pt x="9816" y="19283"/>
                    <a:pt x="9875" y="19831"/>
                    <a:pt x="9899" y="20374"/>
                  </a:cubicBezTo>
                  <a:cubicBezTo>
                    <a:pt x="9928" y="20946"/>
                    <a:pt x="9916" y="21523"/>
                    <a:pt x="9952" y="22095"/>
                  </a:cubicBezTo>
                  <a:cubicBezTo>
                    <a:pt x="9993" y="22814"/>
                    <a:pt x="10111" y="23528"/>
                    <a:pt x="10229" y="24235"/>
                  </a:cubicBezTo>
                  <a:cubicBezTo>
                    <a:pt x="10258" y="24406"/>
                    <a:pt x="10582" y="26676"/>
                    <a:pt x="10529" y="26676"/>
                  </a:cubicBezTo>
                  <a:cubicBezTo>
                    <a:pt x="10547" y="26676"/>
                    <a:pt x="13707" y="26723"/>
                    <a:pt x="13736" y="26723"/>
                  </a:cubicBezTo>
                  <a:cubicBezTo>
                    <a:pt x="13854" y="26723"/>
                    <a:pt x="13889" y="20863"/>
                    <a:pt x="13901" y="20327"/>
                  </a:cubicBezTo>
                  <a:cubicBezTo>
                    <a:pt x="13919" y="19154"/>
                    <a:pt x="14090" y="18028"/>
                    <a:pt x="14161" y="16872"/>
                  </a:cubicBezTo>
                  <a:cubicBezTo>
                    <a:pt x="14202" y="16253"/>
                    <a:pt x="14220" y="15634"/>
                    <a:pt x="14225" y="15021"/>
                  </a:cubicBezTo>
                  <a:cubicBezTo>
                    <a:pt x="14231" y="14432"/>
                    <a:pt x="14131" y="13783"/>
                    <a:pt x="14214" y="13205"/>
                  </a:cubicBezTo>
                  <a:cubicBezTo>
                    <a:pt x="14361" y="12079"/>
                    <a:pt x="14349" y="10918"/>
                    <a:pt x="14379" y="9775"/>
                  </a:cubicBezTo>
                  <a:cubicBezTo>
                    <a:pt x="14420" y="8142"/>
                    <a:pt x="14538" y="6456"/>
                    <a:pt x="14402" y="4823"/>
                  </a:cubicBezTo>
                  <a:cubicBezTo>
                    <a:pt x="14178" y="2205"/>
                    <a:pt x="13972" y="272"/>
                    <a:pt x="13972" y="272"/>
                  </a:cubicBezTo>
                  <a:lnTo>
                    <a:pt x="3084" y="1"/>
                  </a:lnTo>
                  <a:close/>
                  <a:moveTo>
                    <a:pt x="1" y="26723"/>
                  </a:moveTo>
                  <a:lnTo>
                    <a:pt x="1" y="26723"/>
                  </a:lnTo>
                  <a:cubicBezTo>
                    <a:pt x="1" y="26723"/>
                    <a:pt x="1" y="26723"/>
                    <a:pt x="1" y="26723"/>
                  </a:cubicBezTo>
                  <a:cubicBezTo>
                    <a:pt x="1" y="26723"/>
                    <a:pt x="1" y="26723"/>
                    <a:pt x="1" y="26723"/>
                  </a:cubicBezTo>
                  <a:cubicBezTo>
                    <a:pt x="1" y="26723"/>
                    <a:pt x="1" y="26723"/>
                    <a:pt x="1" y="26723"/>
                  </a:cubicBezTo>
                  <a:close/>
                </a:path>
              </a:pathLst>
            </a:custGeom>
            <a:solidFill>
              <a:srgbClr val="FDB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" name="Google Shape;1233;p63">
              <a:extLst>
                <a:ext uri="{FF2B5EF4-FFF2-40B4-BE49-F238E27FC236}">
                  <a16:creationId xmlns:a16="http://schemas.microsoft.com/office/drawing/2014/main" id="{50B602C9-8A4D-824A-4F6B-8AA809951E15}"/>
                </a:ext>
              </a:extLst>
            </p:cNvPr>
            <p:cNvSpPr/>
            <p:nvPr/>
          </p:nvSpPr>
          <p:spPr>
            <a:xfrm>
              <a:off x="2813075" y="4143100"/>
              <a:ext cx="92725" cy="107625"/>
            </a:xfrm>
            <a:custGeom>
              <a:avLst/>
              <a:gdLst/>
              <a:ahLst/>
              <a:cxnLst/>
              <a:rect l="l" t="t" r="r" b="b"/>
              <a:pathLst>
                <a:path w="3709" h="4305" extrusionOk="0">
                  <a:moveTo>
                    <a:pt x="3622" y="1"/>
                  </a:moveTo>
                  <a:cubicBezTo>
                    <a:pt x="3598" y="1"/>
                    <a:pt x="3576" y="14"/>
                    <a:pt x="3561" y="37"/>
                  </a:cubicBezTo>
                  <a:lnTo>
                    <a:pt x="2659" y="1581"/>
                  </a:lnTo>
                  <a:cubicBezTo>
                    <a:pt x="2346" y="2123"/>
                    <a:pt x="2022" y="2678"/>
                    <a:pt x="1603" y="3149"/>
                  </a:cubicBezTo>
                  <a:cubicBezTo>
                    <a:pt x="1197" y="3609"/>
                    <a:pt x="65" y="4163"/>
                    <a:pt x="53" y="4169"/>
                  </a:cubicBezTo>
                  <a:cubicBezTo>
                    <a:pt x="18" y="4187"/>
                    <a:pt x="0" y="4228"/>
                    <a:pt x="18" y="4263"/>
                  </a:cubicBezTo>
                  <a:cubicBezTo>
                    <a:pt x="30" y="4293"/>
                    <a:pt x="59" y="4305"/>
                    <a:pt x="83" y="4305"/>
                  </a:cubicBezTo>
                  <a:cubicBezTo>
                    <a:pt x="94" y="4305"/>
                    <a:pt x="106" y="4305"/>
                    <a:pt x="118" y="4299"/>
                  </a:cubicBezTo>
                  <a:cubicBezTo>
                    <a:pt x="165" y="4275"/>
                    <a:pt x="1285" y="3727"/>
                    <a:pt x="1710" y="3249"/>
                  </a:cubicBezTo>
                  <a:cubicBezTo>
                    <a:pt x="2140" y="2766"/>
                    <a:pt x="2470" y="2200"/>
                    <a:pt x="2788" y="1658"/>
                  </a:cubicBezTo>
                  <a:lnTo>
                    <a:pt x="3690" y="113"/>
                  </a:lnTo>
                  <a:cubicBezTo>
                    <a:pt x="3708" y="78"/>
                    <a:pt x="3696" y="31"/>
                    <a:pt x="3661" y="13"/>
                  </a:cubicBezTo>
                  <a:cubicBezTo>
                    <a:pt x="3648" y="5"/>
                    <a:pt x="3635" y="1"/>
                    <a:pt x="3622" y="1"/>
                  </a:cubicBezTo>
                  <a:close/>
                </a:path>
              </a:pathLst>
            </a:custGeom>
            <a:solidFill>
              <a:srgbClr val="FDB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6" name="Google Shape;1234;p63">
              <a:extLst>
                <a:ext uri="{FF2B5EF4-FFF2-40B4-BE49-F238E27FC236}">
                  <a16:creationId xmlns:a16="http://schemas.microsoft.com/office/drawing/2014/main" id="{AABE4A58-0858-1ADF-73E8-C30E9CF91E31}"/>
                </a:ext>
              </a:extLst>
            </p:cNvPr>
            <p:cNvSpPr/>
            <p:nvPr/>
          </p:nvSpPr>
          <p:spPr>
            <a:xfrm>
              <a:off x="3072600" y="4090650"/>
              <a:ext cx="23150" cy="118675"/>
            </a:xfrm>
            <a:custGeom>
              <a:avLst/>
              <a:gdLst/>
              <a:ahLst/>
              <a:cxnLst/>
              <a:rect l="l" t="t" r="r" b="b"/>
              <a:pathLst>
                <a:path w="926" h="4747" extrusionOk="0">
                  <a:moveTo>
                    <a:pt x="71" y="1"/>
                  </a:moveTo>
                  <a:cubicBezTo>
                    <a:pt x="30" y="7"/>
                    <a:pt x="0" y="42"/>
                    <a:pt x="6" y="83"/>
                  </a:cubicBezTo>
                  <a:cubicBezTo>
                    <a:pt x="71" y="684"/>
                    <a:pt x="212" y="1280"/>
                    <a:pt x="348" y="1863"/>
                  </a:cubicBezTo>
                  <a:cubicBezTo>
                    <a:pt x="560" y="2777"/>
                    <a:pt x="778" y="3726"/>
                    <a:pt x="702" y="4670"/>
                  </a:cubicBezTo>
                  <a:cubicBezTo>
                    <a:pt x="702" y="4711"/>
                    <a:pt x="731" y="4740"/>
                    <a:pt x="767" y="4746"/>
                  </a:cubicBezTo>
                  <a:lnTo>
                    <a:pt x="772" y="4746"/>
                  </a:lnTo>
                  <a:cubicBezTo>
                    <a:pt x="814" y="4746"/>
                    <a:pt x="843" y="4717"/>
                    <a:pt x="849" y="4681"/>
                  </a:cubicBezTo>
                  <a:cubicBezTo>
                    <a:pt x="926" y="3715"/>
                    <a:pt x="702" y="2754"/>
                    <a:pt x="489" y="1828"/>
                  </a:cubicBezTo>
                  <a:cubicBezTo>
                    <a:pt x="354" y="1250"/>
                    <a:pt x="218" y="655"/>
                    <a:pt x="153" y="65"/>
                  </a:cubicBezTo>
                  <a:cubicBezTo>
                    <a:pt x="148" y="24"/>
                    <a:pt x="112" y="1"/>
                    <a:pt x="71" y="1"/>
                  </a:cubicBezTo>
                  <a:close/>
                </a:path>
              </a:pathLst>
            </a:custGeom>
            <a:solidFill>
              <a:srgbClr val="FDB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7" name="Google Shape;1235;p63">
              <a:extLst>
                <a:ext uri="{FF2B5EF4-FFF2-40B4-BE49-F238E27FC236}">
                  <a16:creationId xmlns:a16="http://schemas.microsoft.com/office/drawing/2014/main" id="{573EABCE-5F56-8989-0AFB-451D65529131}"/>
                </a:ext>
              </a:extLst>
            </p:cNvPr>
            <p:cNvSpPr/>
            <p:nvPr/>
          </p:nvSpPr>
          <p:spPr>
            <a:xfrm>
              <a:off x="2962200" y="3828750"/>
              <a:ext cx="31425" cy="102900"/>
            </a:xfrm>
            <a:custGeom>
              <a:avLst/>
              <a:gdLst/>
              <a:ahLst/>
              <a:cxnLst/>
              <a:rect l="l" t="t" r="r" b="b"/>
              <a:pathLst>
                <a:path w="1257" h="4116" extrusionOk="0">
                  <a:moveTo>
                    <a:pt x="1175" y="0"/>
                  </a:moveTo>
                  <a:cubicBezTo>
                    <a:pt x="1140" y="0"/>
                    <a:pt x="1114" y="28"/>
                    <a:pt x="1109" y="66"/>
                  </a:cubicBezTo>
                  <a:cubicBezTo>
                    <a:pt x="1097" y="320"/>
                    <a:pt x="1086" y="591"/>
                    <a:pt x="1068" y="880"/>
                  </a:cubicBezTo>
                  <a:cubicBezTo>
                    <a:pt x="1038" y="1534"/>
                    <a:pt x="1009" y="2283"/>
                    <a:pt x="938" y="2866"/>
                  </a:cubicBezTo>
                  <a:lnTo>
                    <a:pt x="932" y="2907"/>
                  </a:lnTo>
                  <a:cubicBezTo>
                    <a:pt x="891" y="3279"/>
                    <a:pt x="808" y="3957"/>
                    <a:pt x="148" y="3974"/>
                  </a:cubicBezTo>
                  <a:cubicBezTo>
                    <a:pt x="219" y="2595"/>
                    <a:pt x="331" y="143"/>
                    <a:pt x="331" y="119"/>
                  </a:cubicBezTo>
                  <a:cubicBezTo>
                    <a:pt x="337" y="78"/>
                    <a:pt x="301" y="48"/>
                    <a:pt x="266" y="42"/>
                  </a:cubicBezTo>
                  <a:cubicBezTo>
                    <a:pt x="225" y="42"/>
                    <a:pt x="189" y="72"/>
                    <a:pt x="189" y="113"/>
                  </a:cubicBezTo>
                  <a:cubicBezTo>
                    <a:pt x="189" y="137"/>
                    <a:pt x="72" y="2678"/>
                    <a:pt x="1" y="4039"/>
                  </a:cubicBezTo>
                  <a:cubicBezTo>
                    <a:pt x="1" y="4063"/>
                    <a:pt x="7" y="4081"/>
                    <a:pt x="19" y="4092"/>
                  </a:cubicBezTo>
                  <a:cubicBezTo>
                    <a:pt x="30" y="4110"/>
                    <a:pt x="48" y="4116"/>
                    <a:pt x="72" y="4116"/>
                  </a:cubicBezTo>
                  <a:lnTo>
                    <a:pt x="131" y="4116"/>
                  </a:lnTo>
                  <a:cubicBezTo>
                    <a:pt x="938" y="4116"/>
                    <a:pt x="1032" y="3285"/>
                    <a:pt x="1074" y="2919"/>
                  </a:cubicBezTo>
                  <a:lnTo>
                    <a:pt x="1080" y="2884"/>
                  </a:lnTo>
                  <a:cubicBezTo>
                    <a:pt x="1150" y="2294"/>
                    <a:pt x="1186" y="1546"/>
                    <a:pt x="1215" y="885"/>
                  </a:cubicBezTo>
                  <a:cubicBezTo>
                    <a:pt x="1227" y="602"/>
                    <a:pt x="1239" y="325"/>
                    <a:pt x="1256" y="78"/>
                  </a:cubicBezTo>
                  <a:cubicBezTo>
                    <a:pt x="1256" y="37"/>
                    <a:pt x="1227" y="1"/>
                    <a:pt x="1186" y="1"/>
                  </a:cubicBezTo>
                  <a:cubicBezTo>
                    <a:pt x="1182" y="1"/>
                    <a:pt x="1179" y="0"/>
                    <a:pt x="1175" y="0"/>
                  </a:cubicBezTo>
                  <a:close/>
                </a:path>
              </a:pathLst>
            </a:custGeom>
            <a:solidFill>
              <a:srgbClr val="FDB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8" name="Google Shape;1236;p63">
              <a:extLst>
                <a:ext uri="{FF2B5EF4-FFF2-40B4-BE49-F238E27FC236}">
                  <a16:creationId xmlns:a16="http://schemas.microsoft.com/office/drawing/2014/main" id="{6E8423DA-F6D3-026D-53F5-5A34B02A63C2}"/>
                </a:ext>
              </a:extLst>
            </p:cNvPr>
            <p:cNvSpPr/>
            <p:nvPr/>
          </p:nvSpPr>
          <p:spPr>
            <a:xfrm>
              <a:off x="2960725" y="3928075"/>
              <a:ext cx="5200" cy="33050"/>
            </a:xfrm>
            <a:custGeom>
              <a:avLst/>
              <a:gdLst/>
              <a:ahLst/>
              <a:cxnLst/>
              <a:rect l="l" t="t" r="r" b="b"/>
              <a:pathLst>
                <a:path w="208" h="1322" extrusionOk="0">
                  <a:moveTo>
                    <a:pt x="127" y="1"/>
                  </a:moveTo>
                  <a:cubicBezTo>
                    <a:pt x="90" y="1"/>
                    <a:pt x="60" y="34"/>
                    <a:pt x="60" y="66"/>
                  </a:cubicBezTo>
                  <a:lnTo>
                    <a:pt x="1" y="1245"/>
                  </a:lnTo>
                  <a:cubicBezTo>
                    <a:pt x="1" y="1287"/>
                    <a:pt x="30" y="1322"/>
                    <a:pt x="72" y="1322"/>
                  </a:cubicBezTo>
                  <a:cubicBezTo>
                    <a:pt x="113" y="1322"/>
                    <a:pt x="142" y="1292"/>
                    <a:pt x="142" y="1257"/>
                  </a:cubicBezTo>
                  <a:lnTo>
                    <a:pt x="201" y="78"/>
                  </a:lnTo>
                  <a:cubicBezTo>
                    <a:pt x="207" y="37"/>
                    <a:pt x="178" y="1"/>
                    <a:pt x="136" y="1"/>
                  </a:cubicBezTo>
                  <a:cubicBezTo>
                    <a:pt x="133" y="1"/>
                    <a:pt x="130" y="1"/>
                    <a:pt x="127" y="1"/>
                  </a:cubicBezTo>
                  <a:close/>
                </a:path>
              </a:pathLst>
            </a:custGeom>
            <a:solidFill>
              <a:srgbClr val="FDB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9" name="Google Shape;1237;p63">
              <a:extLst>
                <a:ext uri="{FF2B5EF4-FFF2-40B4-BE49-F238E27FC236}">
                  <a16:creationId xmlns:a16="http://schemas.microsoft.com/office/drawing/2014/main" id="{4872C10F-144A-FF94-D47F-364FF7279F55}"/>
                </a:ext>
              </a:extLst>
            </p:cNvPr>
            <p:cNvSpPr/>
            <p:nvPr/>
          </p:nvSpPr>
          <p:spPr>
            <a:xfrm>
              <a:off x="2699575" y="4417750"/>
              <a:ext cx="119850" cy="66300"/>
            </a:xfrm>
            <a:custGeom>
              <a:avLst/>
              <a:gdLst/>
              <a:ahLst/>
              <a:cxnLst/>
              <a:rect l="l" t="t" r="r" b="b"/>
              <a:pathLst>
                <a:path w="4794" h="2652" extrusionOk="0">
                  <a:moveTo>
                    <a:pt x="3483" y="1"/>
                  </a:moveTo>
                  <a:cubicBezTo>
                    <a:pt x="3097" y="1"/>
                    <a:pt x="2701" y="60"/>
                    <a:pt x="2553" y="192"/>
                  </a:cubicBezTo>
                  <a:cubicBezTo>
                    <a:pt x="2229" y="487"/>
                    <a:pt x="1982" y="652"/>
                    <a:pt x="1752" y="799"/>
                  </a:cubicBezTo>
                  <a:cubicBezTo>
                    <a:pt x="1528" y="941"/>
                    <a:pt x="702" y="1230"/>
                    <a:pt x="355" y="1554"/>
                  </a:cubicBezTo>
                  <a:cubicBezTo>
                    <a:pt x="13" y="1872"/>
                    <a:pt x="1" y="2332"/>
                    <a:pt x="231" y="2533"/>
                  </a:cubicBezTo>
                  <a:cubicBezTo>
                    <a:pt x="333" y="2626"/>
                    <a:pt x="557" y="2652"/>
                    <a:pt x="870" y="2652"/>
                  </a:cubicBezTo>
                  <a:cubicBezTo>
                    <a:pt x="1246" y="2652"/>
                    <a:pt x="1748" y="2615"/>
                    <a:pt x="2318" y="2615"/>
                  </a:cubicBezTo>
                  <a:cubicBezTo>
                    <a:pt x="2772" y="2615"/>
                    <a:pt x="4281" y="2509"/>
                    <a:pt x="4511" y="2450"/>
                  </a:cubicBezTo>
                  <a:cubicBezTo>
                    <a:pt x="4794" y="2379"/>
                    <a:pt x="4758" y="1990"/>
                    <a:pt x="4740" y="1772"/>
                  </a:cubicBezTo>
                  <a:cubicBezTo>
                    <a:pt x="4723" y="1566"/>
                    <a:pt x="4740" y="1094"/>
                    <a:pt x="4634" y="664"/>
                  </a:cubicBezTo>
                  <a:cubicBezTo>
                    <a:pt x="4581" y="452"/>
                    <a:pt x="4434" y="257"/>
                    <a:pt x="4346" y="163"/>
                  </a:cubicBezTo>
                  <a:cubicBezTo>
                    <a:pt x="4242" y="60"/>
                    <a:pt x="3868" y="1"/>
                    <a:pt x="3483" y="1"/>
                  </a:cubicBezTo>
                  <a:close/>
                </a:path>
              </a:pathLst>
            </a:custGeom>
            <a:solidFill>
              <a:srgbClr val="EA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0" name="Google Shape;1238;p63">
              <a:extLst>
                <a:ext uri="{FF2B5EF4-FFF2-40B4-BE49-F238E27FC236}">
                  <a16:creationId xmlns:a16="http://schemas.microsoft.com/office/drawing/2014/main" id="{D1C7FCB5-C8D3-5481-8977-2A79E359FFEA}"/>
                </a:ext>
              </a:extLst>
            </p:cNvPr>
            <p:cNvSpPr/>
            <p:nvPr/>
          </p:nvSpPr>
          <p:spPr>
            <a:xfrm>
              <a:off x="3020575" y="4417750"/>
              <a:ext cx="119700" cy="66300"/>
            </a:xfrm>
            <a:custGeom>
              <a:avLst/>
              <a:gdLst/>
              <a:ahLst/>
              <a:cxnLst/>
              <a:rect l="l" t="t" r="r" b="b"/>
              <a:pathLst>
                <a:path w="4788" h="2652" extrusionOk="0">
                  <a:moveTo>
                    <a:pt x="1308" y="1"/>
                  </a:moveTo>
                  <a:cubicBezTo>
                    <a:pt x="924" y="1"/>
                    <a:pt x="551" y="60"/>
                    <a:pt x="448" y="163"/>
                  </a:cubicBezTo>
                  <a:cubicBezTo>
                    <a:pt x="354" y="257"/>
                    <a:pt x="212" y="452"/>
                    <a:pt x="159" y="664"/>
                  </a:cubicBezTo>
                  <a:cubicBezTo>
                    <a:pt x="47" y="1094"/>
                    <a:pt x="71" y="1566"/>
                    <a:pt x="47" y="1772"/>
                  </a:cubicBezTo>
                  <a:cubicBezTo>
                    <a:pt x="30" y="1990"/>
                    <a:pt x="0" y="2379"/>
                    <a:pt x="277" y="2450"/>
                  </a:cubicBezTo>
                  <a:cubicBezTo>
                    <a:pt x="513" y="2509"/>
                    <a:pt x="2022" y="2615"/>
                    <a:pt x="2470" y="2615"/>
                  </a:cubicBezTo>
                  <a:cubicBezTo>
                    <a:pt x="3039" y="2615"/>
                    <a:pt x="3544" y="2652"/>
                    <a:pt x="3921" y="2652"/>
                  </a:cubicBezTo>
                  <a:cubicBezTo>
                    <a:pt x="4235" y="2652"/>
                    <a:pt x="4461" y="2626"/>
                    <a:pt x="4563" y="2533"/>
                  </a:cubicBezTo>
                  <a:cubicBezTo>
                    <a:pt x="4787" y="2332"/>
                    <a:pt x="4775" y="1872"/>
                    <a:pt x="4433" y="1554"/>
                  </a:cubicBezTo>
                  <a:cubicBezTo>
                    <a:pt x="4091" y="1230"/>
                    <a:pt x="3260" y="941"/>
                    <a:pt x="3036" y="799"/>
                  </a:cubicBezTo>
                  <a:cubicBezTo>
                    <a:pt x="2812" y="652"/>
                    <a:pt x="2565" y="487"/>
                    <a:pt x="2234" y="192"/>
                  </a:cubicBezTo>
                  <a:cubicBezTo>
                    <a:pt x="2087" y="60"/>
                    <a:pt x="1692" y="1"/>
                    <a:pt x="1308" y="1"/>
                  </a:cubicBezTo>
                  <a:close/>
                </a:path>
              </a:pathLst>
            </a:custGeom>
            <a:solidFill>
              <a:srgbClr val="EA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" name="Google Shape;1239;p63">
              <a:extLst>
                <a:ext uri="{FF2B5EF4-FFF2-40B4-BE49-F238E27FC236}">
                  <a16:creationId xmlns:a16="http://schemas.microsoft.com/office/drawing/2014/main" id="{5675CDC1-9393-E636-61B5-F0A78C21B1C8}"/>
                </a:ext>
              </a:extLst>
            </p:cNvPr>
            <p:cNvSpPr/>
            <p:nvPr/>
          </p:nvSpPr>
          <p:spPr>
            <a:xfrm>
              <a:off x="2739375" y="4361025"/>
              <a:ext cx="114250" cy="44725"/>
            </a:xfrm>
            <a:custGeom>
              <a:avLst/>
              <a:gdLst/>
              <a:ahLst/>
              <a:cxnLst/>
              <a:rect l="l" t="t" r="r" b="b"/>
              <a:pathLst>
                <a:path w="4570" h="1789" extrusionOk="0">
                  <a:moveTo>
                    <a:pt x="534" y="1"/>
                  </a:moveTo>
                  <a:cubicBezTo>
                    <a:pt x="397" y="1"/>
                    <a:pt x="275" y="31"/>
                    <a:pt x="207" y="150"/>
                  </a:cubicBezTo>
                  <a:cubicBezTo>
                    <a:pt x="65" y="404"/>
                    <a:pt x="77" y="899"/>
                    <a:pt x="24" y="1188"/>
                  </a:cubicBezTo>
                  <a:cubicBezTo>
                    <a:pt x="12" y="1247"/>
                    <a:pt x="1" y="1312"/>
                    <a:pt x="18" y="1377"/>
                  </a:cubicBezTo>
                  <a:cubicBezTo>
                    <a:pt x="59" y="1589"/>
                    <a:pt x="331" y="1648"/>
                    <a:pt x="543" y="1660"/>
                  </a:cubicBezTo>
                  <a:cubicBezTo>
                    <a:pt x="1109" y="1701"/>
                    <a:pt x="1675" y="1742"/>
                    <a:pt x="2241" y="1783"/>
                  </a:cubicBezTo>
                  <a:cubicBezTo>
                    <a:pt x="2307" y="1787"/>
                    <a:pt x="2373" y="1789"/>
                    <a:pt x="2440" y="1789"/>
                  </a:cubicBezTo>
                  <a:cubicBezTo>
                    <a:pt x="2684" y="1789"/>
                    <a:pt x="2926" y="1767"/>
                    <a:pt x="3172" y="1748"/>
                  </a:cubicBezTo>
                  <a:cubicBezTo>
                    <a:pt x="3402" y="1730"/>
                    <a:pt x="3638" y="1707"/>
                    <a:pt x="3874" y="1707"/>
                  </a:cubicBezTo>
                  <a:cubicBezTo>
                    <a:pt x="3938" y="1707"/>
                    <a:pt x="4009" y="1707"/>
                    <a:pt x="4074" y="1683"/>
                  </a:cubicBezTo>
                  <a:cubicBezTo>
                    <a:pt x="4227" y="1618"/>
                    <a:pt x="4245" y="1483"/>
                    <a:pt x="4274" y="1341"/>
                  </a:cubicBezTo>
                  <a:cubicBezTo>
                    <a:pt x="4310" y="1188"/>
                    <a:pt x="4381" y="1041"/>
                    <a:pt x="4439" y="893"/>
                  </a:cubicBezTo>
                  <a:cubicBezTo>
                    <a:pt x="4516" y="699"/>
                    <a:pt x="4569" y="481"/>
                    <a:pt x="4487" y="292"/>
                  </a:cubicBezTo>
                  <a:cubicBezTo>
                    <a:pt x="4481" y="268"/>
                    <a:pt x="4463" y="239"/>
                    <a:pt x="4445" y="221"/>
                  </a:cubicBezTo>
                  <a:cubicBezTo>
                    <a:pt x="4416" y="198"/>
                    <a:pt x="4375" y="192"/>
                    <a:pt x="4339" y="186"/>
                  </a:cubicBezTo>
                  <a:cubicBezTo>
                    <a:pt x="3785" y="86"/>
                    <a:pt x="3243" y="121"/>
                    <a:pt x="2683" y="97"/>
                  </a:cubicBezTo>
                  <a:cubicBezTo>
                    <a:pt x="2105" y="80"/>
                    <a:pt x="1527" y="56"/>
                    <a:pt x="944" y="33"/>
                  </a:cubicBezTo>
                  <a:cubicBezTo>
                    <a:pt x="816" y="30"/>
                    <a:pt x="667" y="1"/>
                    <a:pt x="5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" name="Google Shape;1240;p63">
              <a:extLst>
                <a:ext uri="{FF2B5EF4-FFF2-40B4-BE49-F238E27FC236}">
                  <a16:creationId xmlns:a16="http://schemas.microsoft.com/office/drawing/2014/main" id="{84D1360A-D2E7-8D7B-1DF5-2D31171E13F4}"/>
                </a:ext>
              </a:extLst>
            </p:cNvPr>
            <p:cNvSpPr/>
            <p:nvPr/>
          </p:nvSpPr>
          <p:spPr>
            <a:xfrm>
              <a:off x="2798475" y="4382175"/>
              <a:ext cx="46000" cy="4150"/>
            </a:xfrm>
            <a:custGeom>
              <a:avLst/>
              <a:gdLst/>
              <a:ahLst/>
              <a:cxnLst/>
              <a:rect l="l" t="t" r="r" b="b"/>
              <a:pathLst>
                <a:path w="1840" h="166" extrusionOk="0">
                  <a:moveTo>
                    <a:pt x="0" y="0"/>
                  </a:moveTo>
                  <a:lnTo>
                    <a:pt x="0" y="165"/>
                  </a:lnTo>
                  <a:lnTo>
                    <a:pt x="1840" y="165"/>
                  </a:lnTo>
                  <a:lnTo>
                    <a:pt x="184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" name="Google Shape;1241;p63">
              <a:extLst>
                <a:ext uri="{FF2B5EF4-FFF2-40B4-BE49-F238E27FC236}">
                  <a16:creationId xmlns:a16="http://schemas.microsoft.com/office/drawing/2014/main" id="{A34737E3-037A-7DAB-251D-A46B90464FD9}"/>
                </a:ext>
              </a:extLst>
            </p:cNvPr>
            <p:cNvSpPr/>
            <p:nvPr/>
          </p:nvSpPr>
          <p:spPr>
            <a:xfrm>
              <a:off x="3004650" y="4367800"/>
              <a:ext cx="95675" cy="39075"/>
            </a:xfrm>
            <a:custGeom>
              <a:avLst/>
              <a:gdLst/>
              <a:ahLst/>
              <a:cxnLst/>
              <a:rect l="l" t="t" r="r" b="b"/>
              <a:pathLst>
                <a:path w="3827" h="1563" extrusionOk="0">
                  <a:moveTo>
                    <a:pt x="565" y="1"/>
                  </a:moveTo>
                  <a:cubicBezTo>
                    <a:pt x="355" y="1"/>
                    <a:pt x="154" y="33"/>
                    <a:pt x="77" y="162"/>
                  </a:cubicBezTo>
                  <a:cubicBezTo>
                    <a:pt x="1" y="298"/>
                    <a:pt x="6" y="463"/>
                    <a:pt x="18" y="616"/>
                  </a:cubicBezTo>
                  <a:cubicBezTo>
                    <a:pt x="36" y="811"/>
                    <a:pt x="48" y="1005"/>
                    <a:pt x="60" y="1200"/>
                  </a:cubicBezTo>
                  <a:cubicBezTo>
                    <a:pt x="71" y="1300"/>
                    <a:pt x="83" y="1412"/>
                    <a:pt x="154" y="1483"/>
                  </a:cubicBezTo>
                  <a:cubicBezTo>
                    <a:pt x="220" y="1549"/>
                    <a:pt x="310" y="1562"/>
                    <a:pt x="403" y="1562"/>
                  </a:cubicBezTo>
                  <a:cubicBezTo>
                    <a:pt x="434" y="1562"/>
                    <a:pt x="465" y="1561"/>
                    <a:pt x="496" y="1559"/>
                  </a:cubicBezTo>
                  <a:cubicBezTo>
                    <a:pt x="923" y="1540"/>
                    <a:pt x="1353" y="1530"/>
                    <a:pt x="1782" y="1530"/>
                  </a:cubicBezTo>
                  <a:cubicBezTo>
                    <a:pt x="2146" y="1530"/>
                    <a:pt x="2509" y="1537"/>
                    <a:pt x="2871" y="1554"/>
                  </a:cubicBezTo>
                  <a:cubicBezTo>
                    <a:pt x="2954" y="1554"/>
                    <a:pt x="3048" y="1559"/>
                    <a:pt x="3143" y="1559"/>
                  </a:cubicBezTo>
                  <a:cubicBezTo>
                    <a:pt x="3329" y="1559"/>
                    <a:pt x="3521" y="1539"/>
                    <a:pt x="3650" y="1418"/>
                  </a:cubicBezTo>
                  <a:cubicBezTo>
                    <a:pt x="3826" y="1253"/>
                    <a:pt x="3738" y="840"/>
                    <a:pt x="3738" y="610"/>
                  </a:cubicBezTo>
                  <a:cubicBezTo>
                    <a:pt x="3738" y="510"/>
                    <a:pt x="3732" y="398"/>
                    <a:pt x="3673" y="316"/>
                  </a:cubicBezTo>
                  <a:cubicBezTo>
                    <a:pt x="3614" y="233"/>
                    <a:pt x="3508" y="198"/>
                    <a:pt x="3414" y="174"/>
                  </a:cubicBezTo>
                  <a:cubicBezTo>
                    <a:pt x="2951" y="47"/>
                    <a:pt x="2446" y="22"/>
                    <a:pt x="1946" y="22"/>
                  </a:cubicBezTo>
                  <a:cubicBezTo>
                    <a:pt x="1656" y="22"/>
                    <a:pt x="1368" y="31"/>
                    <a:pt x="1091" y="33"/>
                  </a:cubicBezTo>
                  <a:cubicBezTo>
                    <a:pt x="1032" y="33"/>
                    <a:pt x="944" y="27"/>
                    <a:pt x="849" y="15"/>
                  </a:cubicBezTo>
                  <a:cubicBezTo>
                    <a:pt x="760" y="8"/>
                    <a:pt x="662" y="1"/>
                    <a:pt x="5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" name="Google Shape;1242;p63">
              <a:extLst>
                <a:ext uri="{FF2B5EF4-FFF2-40B4-BE49-F238E27FC236}">
                  <a16:creationId xmlns:a16="http://schemas.microsoft.com/office/drawing/2014/main" id="{A47AA0CB-07AE-0900-4F00-E1913659FFB9}"/>
                </a:ext>
              </a:extLst>
            </p:cNvPr>
            <p:cNvSpPr/>
            <p:nvPr/>
          </p:nvSpPr>
          <p:spPr>
            <a:xfrm>
              <a:off x="3026175" y="4385700"/>
              <a:ext cx="35825" cy="3700"/>
            </a:xfrm>
            <a:custGeom>
              <a:avLst/>
              <a:gdLst/>
              <a:ahLst/>
              <a:cxnLst/>
              <a:rect l="l" t="t" r="r" b="b"/>
              <a:pathLst>
                <a:path w="1433" h="148" extrusionOk="0">
                  <a:moveTo>
                    <a:pt x="59" y="0"/>
                  </a:moveTo>
                  <a:cubicBezTo>
                    <a:pt x="24" y="0"/>
                    <a:pt x="0" y="30"/>
                    <a:pt x="0" y="59"/>
                  </a:cubicBezTo>
                  <a:cubicBezTo>
                    <a:pt x="0" y="89"/>
                    <a:pt x="24" y="118"/>
                    <a:pt x="53" y="118"/>
                  </a:cubicBezTo>
                  <a:lnTo>
                    <a:pt x="1374" y="148"/>
                  </a:lnTo>
                  <a:lnTo>
                    <a:pt x="1380" y="148"/>
                  </a:lnTo>
                  <a:cubicBezTo>
                    <a:pt x="1409" y="148"/>
                    <a:pt x="1433" y="124"/>
                    <a:pt x="1433" y="95"/>
                  </a:cubicBezTo>
                  <a:cubicBezTo>
                    <a:pt x="1433" y="59"/>
                    <a:pt x="1409" y="36"/>
                    <a:pt x="1380" y="36"/>
                  </a:cubicBezTo>
                  <a:lnTo>
                    <a:pt x="59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" name="Google Shape;1243;p63">
              <a:extLst>
                <a:ext uri="{FF2B5EF4-FFF2-40B4-BE49-F238E27FC236}">
                  <a16:creationId xmlns:a16="http://schemas.microsoft.com/office/drawing/2014/main" id="{DA0EDAB2-3F09-287D-629F-2B8C05D278E6}"/>
                </a:ext>
              </a:extLst>
            </p:cNvPr>
            <p:cNvSpPr/>
            <p:nvPr/>
          </p:nvSpPr>
          <p:spPr>
            <a:xfrm>
              <a:off x="2889250" y="3380600"/>
              <a:ext cx="112325" cy="79900"/>
            </a:xfrm>
            <a:custGeom>
              <a:avLst/>
              <a:gdLst/>
              <a:ahLst/>
              <a:cxnLst/>
              <a:rect l="l" t="t" r="r" b="b"/>
              <a:pathLst>
                <a:path w="4493" h="3196" extrusionOk="0">
                  <a:moveTo>
                    <a:pt x="490" y="0"/>
                  </a:moveTo>
                  <a:lnTo>
                    <a:pt x="1" y="148"/>
                  </a:lnTo>
                  <a:lnTo>
                    <a:pt x="608" y="3196"/>
                  </a:lnTo>
                  <a:lnTo>
                    <a:pt x="2583" y="3154"/>
                  </a:lnTo>
                  <a:lnTo>
                    <a:pt x="4493" y="914"/>
                  </a:lnTo>
                  <a:lnTo>
                    <a:pt x="3886" y="124"/>
                  </a:lnTo>
                  <a:lnTo>
                    <a:pt x="3385" y="12"/>
                  </a:lnTo>
                  <a:lnTo>
                    <a:pt x="490" y="0"/>
                  </a:ln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6" name="Google Shape;1244;p63">
              <a:extLst>
                <a:ext uri="{FF2B5EF4-FFF2-40B4-BE49-F238E27FC236}">
                  <a16:creationId xmlns:a16="http://schemas.microsoft.com/office/drawing/2014/main" id="{669FD1DC-2DC8-BDFB-15BF-7F52C084A094}"/>
                </a:ext>
              </a:extLst>
            </p:cNvPr>
            <p:cNvSpPr/>
            <p:nvPr/>
          </p:nvSpPr>
          <p:spPr>
            <a:xfrm>
              <a:off x="2722725" y="3384275"/>
              <a:ext cx="166550" cy="231850"/>
            </a:xfrm>
            <a:custGeom>
              <a:avLst/>
              <a:gdLst/>
              <a:ahLst/>
              <a:cxnLst/>
              <a:rect l="l" t="t" r="r" b="b"/>
              <a:pathLst>
                <a:path w="6662" h="9274" extrusionOk="0">
                  <a:moveTo>
                    <a:pt x="6662" y="1"/>
                  </a:moveTo>
                  <a:cubicBezTo>
                    <a:pt x="6662" y="1"/>
                    <a:pt x="4221" y="313"/>
                    <a:pt x="3296" y="985"/>
                  </a:cubicBezTo>
                  <a:cubicBezTo>
                    <a:pt x="2541" y="1539"/>
                    <a:pt x="0" y="5041"/>
                    <a:pt x="0" y="5041"/>
                  </a:cubicBezTo>
                  <a:cubicBezTo>
                    <a:pt x="0" y="5041"/>
                    <a:pt x="2176" y="8997"/>
                    <a:pt x="4050" y="9274"/>
                  </a:cubicBezTo>
                  <a:lnTo>
                    <a:pt x="6308" y="5896"/>
                  </a:lnTo>
                  <a:lnTo>
                    <a:pt x="6662" y="1"/>
                  </a:lnTo>
                  <a:close/>
                </a:path>
              </a:pathLst>
            </a:custGeom>
            <a:solidFill>
              <a:srgbClr val="EA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7" name="Google Shape;1245;p63">
              <a:extLst>
                <a:ext uri="{FF2B5EF4-FFF2-40B4-BE49-F238E27FC236}">
                  <a16:creationId xmlns:a16="http://schemas.microsoft.com/office/drawing/2014/main" id="{2534A587-D61B-E892-88FA-A57ED68755A5}"/>
                </a:ext>
              </a:extLst>
            </p:cNvPr>
            <p:cNvSpPr/>
            <p:nvPr/>
          </p:nvSpPr>
          <p:spPr>
            <a:xfrm>
              <a:off x="2795375" y="3383700"/>
              <a:ext cx="321025" cy="435650"/>
            </a:xfrm>
            <a:custGeom>
              <a:avLst/>
              <a:gdLst/>
              <a:ahLst/>
              <a:cxnLst/>
              <a:rect l="l" t="t" r="r" b="b"/>
              <a:pathLst>
                <a:path w="12841" h="17426" extrusionOk="0">
                  <a:moveTo>
                    <a:pt x="7641" y="0"/>
                  </a:moveTo>
                  <a:cubicBezTo>
                    <a:pt x="7641" y="0"/>
                    <a:pt x="7274" y="1587"/>
                    <a:pt x="5761" y="1587"/>
                  </a:cubicBezTo>
                  <a:cubicBezTo>
                    <a:pt x="5740" y="1587"/>
                    <a:pt x="5718" y="1587"/>
                    <a:pt x="5695" y="1586"/>
                  </a:cubicBezTo>
                  <a:cubicBezTo>
                    <a:pt x="4121" y="1539"/>
                    <a:pt x="3756" y="24"/>
                    <a:pt x="3756" y="24"/>
                  </a:cubicBezTo>
                  <a:cubicBezTo>
                    <a:pt x="3756" y="24"/>
                    <a:pt x="2760" y="277"/>
                    <a:pt x="1993" y="1987"/>
                  </a:cubicBezTo>
                  <a:cubicBezTo>
                    <a:pt x="1227" y="3702"/>
                    <a:pt x="1221" y="5736"/>
                    <a:pt x="1085" y="7292"/>
                  </a:cubicBezTo>
                  <a:cubicBezTo>
                    <a:pt x="950" y="8855"/>
                    <a:pt x="1" y="16954"/>
                    <a:pt x="1" y="16954"/>
                  </a:cubicBezTo>
                  <a:cubicBezTo>
                    <a:pt x="1" y="16954"/>
                    <a:pt x="3320" y="17426"/>
                    <a:pt x="6774" y="17426"/>
                  </a:cubicBezTo>
                  <a:cubicBezTo>
                    <a:pt x="10117" y="17426"/>
                    <a:pt x="12840" y="16807"/>
                    <a:pt x="12840" y="16807"/>
                  </a:cubicBezTo>
                  <a:lnTo>
                    <a:pt x="10641" y="2388"/>
                  </a:lnTo>
                  <a:lnTo>
                    <a:pt x="7641" y="0"/>
                  </a:lnTo>
                  <a:close/>
                </a:path>
              </a:pathLst>
            </a:custGeom>
            <a:solidFill>
              <a:srgbClr val="EA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8" name="Google Shape;1246;p63">
              <a:extLst>
                <a:ext uri="{FF2B5EF4-FFF2-40B4-BE49-F238E27FC236}">
                  <a16:creationId xmlns:a16="http://schemas.microsoft.com/office/drawing/2014/main" id="{171959CB-C406-D941-005C-D37A1244F113}"/>
                </a:ext>
              </a:extLst>
            </p:cNvPr>
            <p:cNvSpPr/>
            <p:nvPr/>
          </p:nvSpPr>
          <p:spPr>
            <a:xfrm>
              <a:off x="2986375" y="3383700"/>
              <a:ext cx="179375" cy="229175"/>
            </a:xfrm>
            <a:custGeom>
              <a:avLst/>
              <a:gdLst/>
              <a:ahLst/>
              <a:cxnLst/>
              <a:rect l="l" t="t" r="r" b="b"/>
              <a:pathLst>
                <a:path w="7175" h="9167" extrusionOk="0">
                  <a:moveTo>
                    <a:pt x="1" y="0"/>
                  </a:moveTo>
                  <a:lnTo>
                    <a:pt x="407" y="4628"/>
                  </a:lnTo>
                  <a:lnTo>
                    <a:pt x="3992" y="9167"/>
                  </a:lnTo>
                  <a:cubicBezTo>
                    <a:pt x="5342" y="8524"/>
                    <a:pt x="6467" y="7782"/>
                    <a:pt x="7175" y="6131"/>
                  </a:cubicBezTo>
                  <a:cubicBezTo>
                    <a:pt x="7175" y="6131"/>
                    <a:pt x="5035" y="1722"/>
                    <a:pt x="4045" y="1008"/>
                  </a:cubicBezTo>
                  <a:cubicBezTo>
                    <a:pt x="3054" y="30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A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9" name="Google Shape;1247;p63">
              <a:extLst>
                <a:ext uri="{FF2B5EF4-FFF2-40B4-BE49-F238E27FC236}">
                  <a16:creationId xmlns:a16="http://schemas.microsoft.com/office/drawing/2014/main" id="{192F1F0E-0234-D05B-7715-9E7554982687}"/>
                </a:ext>
              </a:extLst>
            </p:cNvPr>
            <p:cNvSpPr/>
            <p:nvPr/>
          </p:nvSpPr>
          <p:spPr>
            <a:xfrm>
              <a:off x="2825150" y="3099700"/>
              <a:ext cx="227575" cy="178875"/>
            </a:xfrm>
            <a:custGeom>
              <a:avLst/>
              <a:gdLst/>
              <a:ahLst/>
              <a:cxnLst/>
              <a:rect l="l" t="t" r="r" b="b"/>
              <a:pathLst>
                <a:path w="9103" h="7155" extrusionOk="0">
                  <a:moveTo>
                    <a:pt x="5869" y="0"/>
                  </a:moveTo>
                  <a:cubicBezTo>
                    <a:pt x="5395" y="0"/>
                    <a:pt x="4976" y="355"/>
                    <a:pt x="4982" y="366"/>
                  </a:cubicBezTo>
                  <a:cubicBezTo>
                    <a:pt x="4899" y="248"/>
                    <a:pt x="4775" y="166"/>
                    <a:pt x="4634" y="130"/>
                  </a:cubicBezTo>
                  <a:cubicBezTo>
                    <a:pt x="4571" y="111"/>
                    <a:pt x="4505" y="102"/>
                    <a:pt x="4440" y="102"/>
                  </a:cubicBezTo>
                  <a:cubicBezTo>
                    <a:pt x="4364" y="102"/>
                    <a:pt x="4288" y="114"/>
                    <a:pt x="4215" y="136"/>
                  </a:cubicBezTo>
                  <a:cubicBezTo>
                    <a:pt x="4092" y="171"/>
                    <a:pt x="3968" y="242"/>
                    <a:pt x="3921" y="366"/>
                  </a:cubicBezTo>
                  <a:cubicBezTo>
                    <a:pt x="3644" y="248"/>
                    <a:pt x="3355" y="89"/>
                    <a:pt x="3054" y="48"/>
                  </a:cubicBezTo>
                  <a:cubicBezTo>
                    <a:pt x="2964" y="35"/>
                    <a:pt x="2871" y="28"/>
                    <a:pt x="2778" y="28"/>
                  </a:cubicBezTo>
                  <a:cubicBezTo>
                    <a:pt x="2382" y="28"/>
                    <a:pt x="1978" y="150"/>
                    <a:pt x="1739" y="484"/>
                  </a:cubicBezTo>
                  <a:cubicBezTo>
                    <a:pt x="1592" y="690"/>
                    <a:pt x="1515" y="944"/>
                    <a:pt x="1521" y="1197"/>
                  </a:cubicBezTo>
                  <a:cubicBezTo>
                    <a:pt x="1280" y="1215"/>
                    <a:pt x="1085" y="1380"/>
                    <a:pt x="1026" y="1616"/>
                  </a:cubicBezTo>
                  <a:cubicBezTo>
                    <a:pt x="1014" y="1651"/>
                    <a:pt x="1008" y="1728"/>
                    <a:pt x="1026" y="1757"/>
                  </a:cubicBezTo>
                  <a:cubicBezTo>
                    <a:pt x="755" y="1875"/>
                    <a:pt x="537" y="2099"/>
                    <a:pt x="384" y="2353"/>
                  </a:cubicBezTo>
                  <a:cubicBezTo>
                    <a:pt x="307" y="2476"/>
                    <a:pt x="248" y="2606"/>
                    <a:pt x="213" y="2742"/>
                  </a:cubicBezTo>
                  <a:cubicBezTo>
                    <a:pt x="101" y="3148"/>
                    <a:pt x="207" y="3596"/>
                    <a:pt x="378" y="3986"/>
                  </a:cubicBezTo>
                  <a:cubicBezTo>
                    <a:pt x="331" y="4009"/>
                    <a:pt x="289" y="4033"/>
                    <a:pt x="254" y="4068"/>
                  </a:cubicBezTo>
                  <a:cubicBezTo>
                    <a:pt x="224" y="4098"/>
                    <a:pt x="207" y="4139"/>
                    <a:pt x="195" y="4180"/>
                  </a:cubicBezTo>
                  <a:cubicBezTo>
                    <a:pt x="148" y="4345"/>
                    <a:pt x="177" y="4522"/>
                    <a:pt x="266" y="4669"/>
                  </a:cubicBezTo>
                  <a:cubicBezTo>
                    <a:pt x="154" y="4793"/>
                    <a:pt x="65" y="4941"/>
                    <a:pt x="30" y="5106"/>
                  </a:cubicBezTo>
                  <a:cubicBezTo>
                    <a:pt x="0" y="5271"/>
                    <a:pt x="24" y="5447"/>
                    <a:pt x="124" y="5583"/>
                  </a:cubicBezTo>
                  <a:cubicBezTo>
                    <a:pt x="372" y="5919"/>
                    <a:pt x="325" y="6279"/>
                    <a:pt x="378" y="6691"/>
                  </a:cubicBezTo>
                  <a:cubicBezTo>
                    <a:pt x="384" y="6744"/>
                    <a:pt x="1156" y="7016"/>
                    <a:pt x="1197" y="7021"/>
                  </a:cubicBezTo>
                  <a:cubicBezTo>
                    <a:pt x="1774" y="7079"/>
                    <a:pt x="2181" y="7154"/>
                    <a:pt x="2621" y="7154"/>
                  </a:cubicBezTo>
                  <a:cubicBezTo>
                    <a:pt x="2901" y="7154"/>
                    <a:pt x="3195" y="7124"/>
                    <a:pt x="3555" y="7039"/>
                  </a:cubicBezTo>
                  <a:cubicBezTo>
                    <a:pt x="5235" y="6632"/>
                    <a:pt x="6945" y="6243"/>
                    <a:pt x="8654" y="6008"/>
                  </a:cubicBezTo>
                  <a:cubicBezTo>
                    <a:pt x="8666" y="5972"/>
                    <a:pt x="8696" y="5495"/>
                    <a:pt x="8719" y="5465"/>
                  </a:cubicBezTo>
                  <a:cubicBezTo>
                    <a:pt x="8760" y="5418"/>
                    <a:pt x="8802" y="5371"/>
                    <a:pt x="8837" y="5324"/>
                  </a:cubicBezTo>
                  <a:cubicBezTo>
                    <a:pt x="8867" y="5282"/>
                    <a:pt x="8896" y="5235"/>
                    <a:pt x="8914" y="5188"/>
                  </a:cubicBezTo>
                  <a:cubicBezTo>
                    <a:pt x="8931" y="5135"/>
                    <a:pt x="8943" y="5070"/>
                    <a:pt x="8926" y="5023"/>
                  </a:cubicBezTo>
                  <a:cubicBezTo>
                    <a:pt x="8996" y="4964"/>
                    <a:pt x="9038" y="4876"/>
                    <a:pt x="9038" y="4781"/>
                  </a:cubicBezTo>
                  <a:cubicBezTo>
                    <a:pt x="9038" y="4693"/>
                    <a:pt x="8996" y="4599"/>
                    <a:pt x="8926" y="4546"/>
                  </a:cubicBezTo>
                  <a:cubicBezTo>
                    <a:pt x="9020" y="4363"/>
                    <a:pt x="9079" y="4162"/>
                    <a:pt x="9079" y="3956"/>
                  </a:cubicBezTo>
                  <a:cubicBezTo>
                    <a:pt x="9079" y="3756"/>
                    <a:pt x="9020" y="3543"/>
                    <a:pt x="8890" y="3378"/>
                  </a:cubicBezTo>
                  <a:cubicBezTo>
                    <a:pt x="9067" y="3089"/>
                    <a:pt x="9102" y="2700"/>
                    <a:pt x="8931" y="2412"/>
                  </a:cubicBezTo>
                  <a:cubicBezTo>
                    <a:pt x="8845" y="2261"/>
                    <a:pt x="8724" y="2117"/>
                    <a:pt x="8553" y="2117"/>
                  </a:cubicBezTo>
                  <a:cubicBezTo>
                    <a:pt x="8549" y="2117"/>
                    <a:pt x="8546" y="2117"/>
                    <a:pt x="8542" y="2117"/>
                  </a:cubicBezTo>
                  <a:cubicBezTo>
                    <a:pt x="8560" y="1958"/>
                    <a:pt x="8430" y="1734"/>
                    <a:pt x="8318" y="1622"/>
                  </a:cubicBezTo>
                  <a:cubicBezTo>
                    <a:pt x="8130" y="1445"/>
                    <a:pt x="7965" y="1380"/>
                    <a:pt x="7711" y="1315"/>
                  </a:cubicBezTo>
                  <a:cubicBezTo>
                    <a:pt x="7752" y="1238"/>
                    <a:pt x="7752" y="1144"/>
                    <a:pt x="7741" y="1056"/>
                  </a:cubicBezTo>
                  <a:cubicBezTo>
                    <a:pt x="7729" y="985"/>
                    <a:pt x="7717" y="908"/>
                    <a:pt x="7682" y="843"/>
                  </a:cubicBezTo>
                  <a:cubicBezTo>
                    <a:pt x="7612" y="698"/>
                    <a:pt x="7447" y="611"/>
                    <a:pt x="7285" y="611"/>
                  </a:cubicBezTo>
                  <a:cubicBezTo>
                    <a:pt x="7270" y="611"/>
                    <a:pt x="7254" y="612"/>
                    <a:pt x="7240" y="614"/>
                  </a:cubicBezTo>
                  <a:cubicBezTo>
                    <a:pt x="7063" y="625"/>
                    <a:pt x="6880" y="714"/>
                    <a:pt x="6774" y="855"/>
                  </a:cubicBezTo>
                  <a:cubicBezTo>
                    <a:pt x="6762" y="661"/>
                    <a:pt x="6591" y="130"/>
                    <a:pt x="6049" y="18"/>
                  </a:cubicBezTo>
                  <a:cubicBezTo>
                    <a:pt x="5989" y="6"/>
                    <a:pt x="5929" y="0"/>
                    <a:pt x="5869" y="0"/>
                  </a:cubicBezTo>
                  <a:close/>
                </a:path>
              </a:pathLst>
            </a:custGeom>
            <a:solidFill>
              <a:srgbClr val="904A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0" name="Google Shape;1248;p63">
              <a:extLst>
                <a:ext uri="{FF2B5EF4-FFF2-40B4-BE49-F238E27FC236}">
                  <a16:creationId xmlns:a16="http://schemas.microsoft.com/office/drawing/2014/main" id="{3CBEF968-BB33-915E-066D-D89C4340EE0D}"/>
                </a:ext>
              </a:extLst>
            </p:cNvPr>
            <p:cNvSpPr/>
            <p:nvPr/>
          </p:nvSpPr>
          <p:spPr>
            <a:xfrm>
              <a:off x="2901500" y="3349800"/>
              <a:ext cx="72375" cy="31125"/>
            </a:xfrm>
            <a:custGeom>
              <a:avLst/>
              <a:gdLst/>
              <a:ahLst/>
              <a:cxnLst/>
              <a:rect l="l" t="t" r="r" b="b"/>
              <a:pathLst>
                <a:path w="2895" h="1245" extrusionOk="0">
                  <a:moveTo>
                    <a:pt x="0" y="0"/>
                  </a:moveTo>
                  <a:lnTo>
                    <a:pt x="0" y="1232"/>
                  </a:lnTo>
                  <a:lnTo>
                    <a:pt x="2895" y="1244"/>
                  </a:lnTo>
                  <a:lnTo>
                    <a:pt x="2895" y="0"/>
                  </a:ln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1" name="Google Shape;1249;p63">
              <a:extLst>
                <a:ext uri="{FF2B5EF4-FFF2-40B4-BE49-F238E27FC236}">
                  <a16:creationId xmlns:a16="http://schemas.microsoft.com/office/drawing/2014/main" id="{BE92FDCE-E637-714F-DEC9-E05152BE5C52}"/>
                </a:ext>
              </a:extLst>
            </p:cNvPr>
            <p:cNvSpPr/>
            <p:nvPr/>
          </p:nvSpPr>
          <p:spPr>
            <a:xfrm>
              <a:off x="2847400" y="3135075"/>
              <a:ext cx="179525" cy="226975"/>
            </a:xfrm>
            <a:custGeom>
              <a:avLst/>
              <a:gdLst/>
              <a:ahLst/>
              <a:cxnLst/>
              <a:rect l="l" t="t" r="r" b="b"/>
              <a:pathLst>
                <a:path w="7181" h="9079" extrusionOk="0">
                  <a:moveTo>
                    <a:pt x="3608" y="0"/>
                  </a:moveTo>
                  <a:cubicBezTo>
                    <a:pt x="2211" y="0"/>
                    <a:pt x="808" y="737"/>
                    <a:pt x="230" y="2069"/>
                  </a:cubicBezTo>
                  <a:cubicBezTo>
                    <a:pt x="1" y="2606"/>
                    <a:pt x="60" y="3136"/>
                    <a:pt x="60" y="3962"/>
                  </a:cubicBezTo>
                  <a:cubicBezTo>
                    <a:pt x="60" y="6467"/>
                    <a:pt x="1563" y="9079"/>
                    <a:pt x="3608" y="9079"/>
                  </a:cubicBezTo>
                  <a:cubicBezTo>
                    <a:pt x="5654" y="9079"/>
                    <a:pt x="7157" y="6467"/>
                    <a:pt x="7157" y="3962"/>
                  </a:cubicBezTo>
                  <a:cubicBezTo>
                    <a:pt x="7157" y="3019"/>
                    <a:pt x="7181" y="2229"/>
                    <a:pt x="6798" y="1604"/>
                  </a:cubicBezTo>
                  <a:cubicBezTo>
                    <a:pt x="6161" y="566"/>
                    <a:pt x="4835" y="0"/>
                    <a:pt x="3608" y="0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2" name="Google Shape;1250;p63">
              <a:extLst>
                <a:ext uri="{FF2B5EF4-FFF2-40B4-BE49-F238E27FC236}">
                  <a16:creationId xmlns:a16="http://schemas.microsoft.com/office/drawing/2014/main" id="{2AB08247-B689-B79B-C860-95D61C52989E}"/>
                </a:ext>
              </a:extLst>
            </p:cNvPr>
            <p:cNvSpPr/>
            <p:nvPr/>
          </p:nvSpPr>
          <p:spPr>
            <a:xfrm>
              <a:off x="2909750" y="3354700"/>
              <a:ext cx="51150" cy="8825"/>
            </a:xfrm>
            <a:custGeom>
              <a:avLst/>
              <a:gdLst/>
              <a:ahLst/>
              <a:cxnLst/>
              <a:rect l="l" t="t" r="r" b="b"/>
              <a:pathLst>
                <a:path w="2046" h="353" extrusionOk="0">
                  <a:moveTo>
                    <a:pt x="62" y="0"/>
                  </a:moveTo>
                  <a:cubicBezTo>
                    <a:pt x="42" y="0"/>
                    <a:pt x="21" y="11"/>
                    <a:pt x="12" y="28"/>
                  </a:cubicBezTo>
                  <a:cubicBezTo>
                    <a:pt x="0" y="58"/>
                    <a:pt x="12" y="93"/>
                    <a:pt x="36" y="105"/>
                  </a:cubicBezTo>
                  <a:cubicBezTo>
                    <a:pt x="383" y="270"/>
                    <a:pt x="749" y="353"/>
                    <a:pt x="1114" y="353"/>
                  </a:cubicBezTo>
                  <a:cubicBezTo>
                    <a:pt x="1415" y="353"/>
                    <a:pt x="1716" y="294"/>
                    <a:pt x="2004" y="188"/>
                  </a:cubicBezTo>
                  <a:cubicBezTo>
                    <a:pt x="2034" y="176"/>
                    <a:pt x="2046" y="140"/>
                    <a:pt x="2040" y="111"/>
                  </a:cubicBezTo>
                  <a:cubicBezTo>
                    <a:pt x="2031" y="92"/>
                    <a:pt x="2007" y="78"/>
                    <a:pt x="1983" y="78"/>
                  </a:cubicBezTo>
                  <a:cubicBezTo>
                    <a:pt x="1976" y="78"/>
                    <a:pt x="1970" y="79"/>
                    <a:pt x="1963" y="81"/>
                  </a:cubicBezTo>
                  <a:cubicBezTo>
                    <a:pt x="1688" y="187"/>
                    <a:pt x="1403" y="240"/>
                    <a:pt x="1118" y="240"/>
                  </a:cubicBezTo>
                  <a:cubicBezTo>
                    <a:pt x="768" y="240"/>
                    <a:pt x="417" y="161"/>
                    <a:pt x="83" y="5"/>
                  </a:cubicBezTo>
                  <a:cubicBezTo>
                    <a:pt x="76" y="2"/>
                    <a:pt x="69" y="0"/>
                    <a:pt x="62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3" name="Google Shape;1251;p63">
              <a:extLst>
                <a:ext uri="{FF2B5EF4-FFF2-40B4-BE49-F238E27FC236}">
                  <a16:creationId xmlns:a16="http://schemas.microsoft.com/office/drawing/2014/main" id="{C8AF75E5-2FD4-2473-79C7-67F4C05E3706}"/>
                </a:ext>
              </a:extLst>
            </p:cNvPr>
            <p:cNvSpPr/>
            <p:nvPr/>
          </p:nvSpPr>
          <p:spPr>
            <a:xfrm>
              <a:off x="2876725" y="3217725"/>
              <a:ext cx="41350" cy="13200"/>
            </a:xfrm>
            <a:custGeom>
              <a:avLst/>
              <a:gdLst/>
              <a:ahLst/>
              <a:cxnLst/>
              <a:rect l="l" t="t" r="r" b="b"/>
              <a:pathLst>
                <a:path w="1654" h="528" extrusionOk="0">
                  <a:moveTo>
                    <a:pt x="1199" y="1"/>
                  </a:moveTo>
                  <a:cubicBezTo>
                    <a:pt x="1152" y="1"/>
                    <a:pt x="1102" y="3"/>
                    <a:pt x="1050" y="7"/>
                  </a:cubicBezTo>
                  <a:cubicBezTo>
                    <a:pt x="649" y="43"/>
                    <a:pt x="384" y="149"/>
                    <a:pt x="195" y="290"/>
                  </a:cubicBezTo>
                  <a:cubicBezTo>
                    <a:pt x="1" y="431"/>
                    <a:pt x="15" y="528"/>
                    <a:pt x="151" y="528"/>
                  </a:cubicBezTo>
                  <a:cubicBezTo>
                    <a:pt x="180" y="528"/>
                    <a:pt x="215" y="524"/>
                    <a:pt x="254" y="514"/>
                  </a:cubicBezTo>
                  <a:cubicBezTo>
                    <a:pt x="472" y="467"/>
                    <a:pt x="726" y="414"/>
                    <a:pt x="1015" y="396"/>
                  </a:cubicBezTo>
                  <a:cubicBezTo>
                    <a:pt x="1062" y="393"/>
                    <a:pt x="1108" y="393"/>
                    <a:pt x="1151" y="393"/>
                  </a:cubicBezTo>
                  <a:cubicBezTo>
                    <a:pt x="1191" y="393"/>
                    <a:pt x="1229" y="393"/>
                    <a:pt x="1265" y="393"/>
                  </a:cubicBezTo>
                  <a:cubicBezTo>
                    <a:pt x="1433" y="393"/>
                    <a:pt x="1558" y="381"/>
                    <a:pt x="1598" y="243"/>
                  </a:cubicBezTo>
                  <a:cubicBezTo>
                    <a:pt x="1653" y="73"/>
                    <a:pt x="1466" y="1"/>
                    <a:pt x="1199" y="1"/>
                  </a:cubicBezTo>
                  <a:close/>
                </a:path>
              </a:pathLst>
            </a:custGeom>
            <a:solidFill>
              <a:srgbClr val="904A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4" name="Google Shape;1252;p63">
              <a:extLst>
                <a:ext uri="{FF2B5EF4-FFF2-40B4-BE49-F238E27FC236}">
                  <a16:creationId xmlns:a16="http://schemas.microsoft.com/office/drawing/2014/main" id="{A06AF4AE-2D20-87C2-2E00-D6BD66A67D87}"/>
                </a:ext>
              </a:extLst>
            </p:cNvPr>
            <p:cNvSpPr/>
            <p:nvPr/>
          </p:nvSpPr>
          <p:spPr>
            <a:xfrm>
              <a:off x="2960850" y="3218150"/>
              <a:ext cx="42175" cy="11925"/>
            </a:xfrm>
            <a:custGeom>
              <a:avLst/>
              <a:gdLst/>
              <a:ahLst/>
              <a:cxnLst/>
              <a:rect l="l" t="t" r="r" b="b"/>
              <a:pathLst>
                <a:path w="1687" h="477" extrusionOk="0">
                  <a:moveTo>
                    <a:pt x="537" y="1"/>
                  </a:moveTo>
                  <a:cubicBezTo>
                    <a:pt x="228" y="1"/>
                    <a:pt x="1" y="80"/>
                    <a:pt x="73" y="267"/>
                  </a:cubicBezTo>
                  <a:cubicBezTo>
                    <a:pt x="112" y="380"/>
                    <a:pt x="202" y="403"/>
                    <a:pt x="324" y="403"/>
                  </a:cubicBezTo>
                  <a:cubicBezTo>
                    <a:pt x="413" y="403"/>
                    <a:pt x="519" y="391"/>
                    <a:pt x="636" y="391"/>
                  </a:cubicBezTo>
                  <a:cubicBezTo>
                    <a:pt x="647" y="391"/>
                    <a:pt x="657" y="391"/>
                    <a:pt x="668" y="391"/>
                  </a:cubicBezTo>
                  <a:cubicBezTo>
                    <a:pt x="951" y="391"/>
                    <a:pt x="1204" y="432"/>
                    <a:pt x="1434" y="468"/>
                  </a:cubicBezTo>
                  <a:cubicBezTo>
                    <a:pt x="1467" y="474"/>
                    <a:pt x="1496" y="477"/>
                    <a:pt x="1522" y="477"/>
                  </a:cubicBezTo>
                  <a:cubicBezTo>
                    <a:pt x="1671" y="477"/>
                    <a:pt x="1687" y="379"/>
                    <a:pt x="1476" y="238"/>
                  </a:cubicBezTo>
                  <a:cubicBezTo>
                    <a:pt x="1281" y="108"/>
                    <a:pt x="1010" y="20"/>
                    <a:pt x="603" y="2"/>
                  </a:cubicBezTo>
                  <a:cubicBezTo>
                    <a:pt x="581" y="1"/>
                    <a:pt x="558" y="1"/>
                    <a:pt x="537" y="1"/>
                  </a:cubicBezTo>
                  <a:close/>
                </a:path>
              </a:pathLst>
            </a:custGeom>
            <a:solidFill>
              <a:srgbClr val="904A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5" name="Google Shape;1253;p63">
              <a:extLst>
                <a:ext uri="{FF2B5EF4-FFF2-40B4-BE49-F238E27FC236}">
                  <a16:creationId xmlns:a16="http://schemas.microsoft.com/office/drawing/2014/main" id="{A697F6DD-4519-80C0-6A6C-704E7BD1E126}"/>
                </a:ext>
              </a:extLst>
            </p:cNvPr>
            <p:cNvSpPr/>
            <p:nvPr/>
          </p:nvSpPr>
          <p:spPr>
            <a:xfrm>
              <a:off x="2934050" y="3257100"/>
              <a:ext cx="19625" cy="31850"/>
            </a:xfrm>
            <a:custGeom>
              <a:avLst/>
              <a:gdLst/>
              <a:ahLst/>
              <a:cxnLst/>
              <a:rect l="l" t="t" r="r" b="b"/>
              <a:pathLst>
                <a:path w="785" h="1274" extrusionOk="0">
                  <a:moveTo>
                    <a:pt x="172" y="0"/>
                  </a:moveTo>
                  <a:cubicBezTo>
                    <a:pt x="142" y="0"/>
                    <a:pt x="119" y="24"/>
                    <a:pt x="113" y="53"/>
                  </a:cubicBezTo>
                  <a:cubicBezTo>
                    <a:pt x="113" y="83"/>
                    <a:pt x="131" y="112"/>
                    <a:pt x="166" y="112"/>
                  </a:cubicBezTo>
                  <a:cubicBezTo>
                    <a:pt x="455" y="142"/>
                    <a:pt x="667" y="401"/>
                    <a:pt x="638" y="690"/>
                  </a:cubicBezTo>
                  <a:cubicBezTo>
                    <a:pt x="626" y="826"/>
                    <a:pt x="561" y="955"/>
                    <a:pt x="449" y="1044"/>
                  </a:cubicBezTo>
                  <a:cubicBezTo>
                    <a:pt x="355" y="1122"/>
                    <a:pt x="232" y="1164"/>
                    <a:pt x="111" y="1164"/>
                  </a:cubicBezTo>
                  <a:cubicBezTo>
                    <a:pt x="96" y="1164"/>
                    <a:pt x="81" y="1163"/>
                    <a:pt x="66" y="1162"/>
                  </a:cubicBezTo>
                  <a:cubicBezTo>
                    <a:pt x="36" y="1162"/>
                    <a:pt x="7" y="1179"/>
                    <a:pt x="1" y="1215"/>
                  </a:cubicBezTo>
                  <a:cubicBezTo>
                    <a:pt x="1" y="1244"/>
                    <a:pt x="24" y="1268"/>
                    <a:pt x="54" y="1274"/>
                  </a:cubicBezTo>
                  <a:lnTo>
                    <a:pt x="113" y="1274"/>
                  </a:lnTo>
                  <a:cubicBezTo>
                    <a:pt x="260" y="1274"/>
                    <a:pt x="408" y="1227"/>
                    <a:pt x="520" y="1132"/>
                  </a:cubicBezTo>
                  <a:cubicBezTo>
                    <a:pt x="649" y="1020"/>
                    <a:pt x="732" y="867"/>
                    <a:pt x="750" y="696"/>
                  </a:cubicBezTo>
                  <a:cubicBezTo>
                    <a:pt x="785" y="348"/>
                    <a:pt x="526" y="36"/>
                    <a:pt x="172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6" name="Google Shape;1254;p63">
              <a:extLst>
                <a:ext uri="{FF2B5EF4-FFF2-40B4-BE49-F238E27FC236}">
                  <a16:creationId xmlns:a16="http://schemas.microsoft.com/office/drawing/2014/main" id="{A27A4991-CF81-35B4-6F99-8CD7D6E33554}"/>
                </a:ext>
              </a:extLst>
            </p:cNvPr>
            <p:cNvSpPr/>
            <p:nvPr/>
          </p:nvSpPr>
          <p:spPr>
            <a:xfrm>
              <a:off x="2968250" y="3236475"/>
              <a:ext cx="11675" cy="21525"/>
            </a:xfrm>
            <a:custGeom>
              <a:avLst/>
              <a:gdLst/>
              <a:ahLst/>
              <a:cxnLst/>
              <a:rect l="l" t="t" r="r" b="b"/>
              <a:pathLst>
                <a:path w="467" h="861" extrusionOk="0">
                  <a:moveTo>
                    <a:pt x="230" y="0"/>
                  </a:moveTo>
                  <a:cubicBezTo>
                    <a:pt x="107" y="0"/>
                    <a:pt x="1" y="195"/>
                    <a:pt x="1" y="430"/>
                  </a:cubicBezTo>
                  <a:cubicBezTo>
                    <a:pt x="1" y="672"/>
                    <a:pt x="107" y="861"/>
                    <a:pt x="230" y="861"/>
                  </a:cubicBezTo>
                  <a:cubicBezTo>
                    <a:pt x="360" y="861"/>
                    <a:pt x="466" y="672"/>
                    <a:pt x="466" y="430"/>
                  </a:cubicBezTo>
                  <a:cubicBezTo>
                    <a:pt x="466" y="195"/>
                    <a:pt x="360" y="0"/>
                    <a:pt x="230" y="0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" name="Google Shape;1255;p63">
              <a:extLst>
                <a:ext uri="{FF2B5EF4-FFF2-40B4-BE49-F238E27FC236}">
                  <a16:creationId xmlns:a16="http://schemas.microsoft.com/office/drawing/2014/main" id="{ED45D81F-13F1-8CD8-27DD-13D9C2F463AE}"/>
                </a:ext>
              </a:extLst>
            </p:cNvPr>
            <p:cNvSpPr/>
            <p:nvPr/>
          </p:nvSpPr>
          <p:spPr>
            <a:xfrm>
              <a:off x="2900600" y="3236475"/>
              <a:ext cx="11525" cy="21525"/>
            </a:xfrm>
            <a:custGeom>
              <a:avLst/>
              <a:gdLst/>
              <a:ahLst/>
              <a:cxnLst/>
              <a:rect l="l" t="t" r="r" b="b"/>
              <a:pathLst>
                <a:path w="461" h="861" extrusionOk="0">
                  <a:moveTo>
                    <a:pt x="231" y="0"/>
                  </a:moveTo>
                  <a:cubicBezTo>
                    <a:pt x="107" y="0"/>
                    <a:pt x="1" y="195"/>
                    <a:pt x="1" y="430"/>
                  </a:cubicBezTo>
                  <a:cubicBezTo>
                    <a:pt x="1" y="672"/>
                    <a:pt x="107" y="861"/>
                    <a:pt x="231" y="861"/>
                  </a:cubicBezTo>
                  <a:cubicBezTo>
                    <a:pt x="360" y="861"/>
                    <a:pt x="461" y="672"/>
                    <a:pt x="461" y="430"/>
                  </a:cubicBezTo>
                  <a:cubicBezTo>
                    <a:pt x="461" y="195"/>
                    <a:pt x="360" y="0"/>
                    <a:pt x="231" y="0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" name="Google Shape;1256;p63">
              <a:extLst>
                <a:ext uri="{FF2B5EF4-FFF2-40B4-BE49-F238E27FC236}">
                  <a16:creationId xmlns:a16="http://schemas.microsoft.com/office/drawing/2014/main" id="{DC970C01-E42F-5A53-58CA-8B53619641C0}"/>
                </a:ext>
              </a:extLst>
            </p:cNvPr>
            <p:cNvSpPr/>
            <p:nvPr/>
          </p:nvSpPr>
          <p:spPr>
            <a:xfrm>
              <a:off x="3000075" y="3236875"/>
              <a:ext cx="46750" cy="49850"/>
            </a:xfrm>
            <a:custGeom>
              <a:avLst/>
              <a:gdLst/>
              <a:ahLst/>
              <a:cxnLst/>
              <a:rect l="l" t="t" r="r" b="b"/>
              <a:pathLst>
                <a:path w="1870" h="1994" extrusionOk="0">
                  <a:moveTo>
                    <a:pt x="1040" y="0"/>
                  </a:moveTo>
                  <a:cubicBezTo>
                    <a:pt x="675" y="0"/>
                    <a:pt x="311" y="302"/>
                    <a:pt x="166" y="756"/>
                  </a:cubicBezTo>
                  <a:cubicBezTo>
                    <a:pt x="1" y="1287"/>
                    <a:pt x="207" y="1829"/>
                    <a:pt x="632" y="1965"/>
                  </a:cubicBezTo>
                  <a:cubicBezTo>
                    <a:pt x="695" y="1984"/>
                    <a:pt x="759" y="1993"/>
                    <a:pt x="824" y="1993"/>
                  </a:cubicBezTo>
                  <a:cubicBezTo>
                    <a:pt x="1191" y="1993"/>
                    <a:pt x="1559" y="1691"/>
                    <a:pt x="1705" y="1240"/>
                  </a:cubicBezTo>
                  <a:cubicBezTo>
                    <a:pt x="1870" y="703"/>
                    <a:pt x="1663" y="167"/>
                    <a:pt x="1239" y="31"/>
                  </a:cubicBezTo>
                  <a:cubicBezTo>
                    <a:pt x="1174" y="10"/>
                    <a:pt x="1107" y="0"/>
                    <a:pt x="1040" y="0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" name="Google Shape;1257;p63">
              <a:extLst>
                <a:ext uri="{FF2B5EF4-FFF2-40B4-BE49-F238E27FC236}">
                  <a16:creationId xmlns:a16="http://schemas.microsoft.com/office/drawing/2014/main" id="{9B496CE6-CDBA-FEF5-3362-7774EBB64F0B}"/>
                </a:ext>
              </a:extLst>
            </p:cNvPr>
            <p:cNvSpPr/>
            <p:nvPr/>
          </p:nvSpPr>
          <p:spPr>
            <a:xfrm>
              <a:off x="2827800" y="3236875"/>
              <a:ext cx="46750" cy="49850"/>
            </a:xfrm>
            <a:custGeom>
              <a:avLst/>
              <a:gdLst/>
              <a:ahLst/>
              <a:cxnLst/>
              <a:rect l="l" t="t" r="r" b="b"/>
              <a:pathLst>
                <a:path w="1870" h="1994" extrusionOk="0">
                  <a:moveTo>
                    <a:pt x="830" y="0"/>
                  </a:moveTo>
                  <a:cubicBezTo>
                    <a:pt x="763" y="0"/>
                    <a:pt x="697" y="10"/>
                    <a:pt x="631" y="31"/>
                  </a:cubicBezTo>
                  <a:cubicBezTo>
                    <a:pt x="207" y="167"/>
                    <a:pt x="1" y="703"/>
                    <a:pt x="166" y="1240"/>
                  </a:cubicBezTo>
                  <a:cubicBezTo>
                    <a:pt x="311" y="1691"/>
                    <a:pt x="679" y="1993"/>
                    <a:pt x="1047" y="1993"/>
                  </a:cubicBezTo>
                  <a:cubicBezTo>
                    <a:pt x="1111" y="1993"/>
                    <a:pt x="1175" y="1984"/>
                    <a:pt x="1239" y="1965"/>
                  </a:cubicBezTo>
                  <a:cubicBezTo>
                    <a:pt x="1663" y="1829"/>
                    <a:pt x="1869" y="1287"/>
                    <a:pt x="1704" y="756"/>
                  </a:cubicBezTo>
                  <a:cubicBezTo>
                    <a:pt x="1560" y="302"/>
                    <a:pt x="1195" y="0"/>
                    <a:pt x="830" y="0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0" name="Google Shape;1258;p63">
              <a:extLst>
                <a:ext uri="{FF2B5EF4-FFF2-40B4-BE49-F238E27FC236}">
                  <a16:creationId xmlns:a16="http://schemas.microsoft.com/office/drawing/2014/main" id="{E5AA7FF6-E3C7-2F35-C265-C9F96198225B}"/>
                </a:ext>
              </a:extLst>
            </p:cNvPr>
            <p:cNvSpPr/>
            <p:nvPr/>
          </p:nvSpPr>
          <p:spPr>
            <a:xfrm>
              <a:off x="2846225" y="3133450"/>
              <a:ext cx="181725" cy="134225"/>
            </a:xfrm>
            <a:custGeom>
              <a:avLst/>
              <a:gdLst/>
              <a:ahLst/>
              <a:cxnLst/>
              <a:rect l="l" t="t" r="r" b="b"/>
              <a:pathLst>
                <a:path w="7269" h="5369" extrusionOk="0">
                  <a:moveTo>
                    <a:pt x="3655" y="0"/>
                  </a:moveTo>
                  <a:cubicBezTo>
                    <a:pt x="2241" y="0"/>
                    <a:pt x="826" y="749"/>
                    <a:pt x="236" y="2099"/>
                  </a:cubicBezTo>
                  <a:cubicBezTo>
                    <a:pt x="0" y="2641"/>
                    <a:pt x="42" y="3178"/>
                    <a:pt x="65" y="4009"/>
                  </a:cubicBezTo>
                  <a:cubicBezTo>
                    <a:pt x="89" y="4722"/>
                    <a:pt x="124" y="5276"/>
                    <a:pt x="183" y="5341"/>
                  </a:cubicBezTo>
                  <a:cubicBezTo>
                    <a:pt x="201" y="5361"/>
                    <a:pt x="217" y="5369"/>
                    <a:pt x="233" y="5369"/>
                  </a:cubicBezTo>
                  <a:cubicBezTo>
                    <a:pt x="323" y="5369"/>
                    <a:pt x="380" y="5097"/>
                    <a:pt x="395" y="5047"/>
                  </a:cubicBezTo>
                  <a:cubicBezTo>
                    <a:pt x="448" y="4834"/>
                    <a:pt x="490" y="4616"/>
                    <a:pt x="484" y="4398"/>
                  </a:cubicBezTo>
                  <a:cubicBezTo>
                    <a:pt x="478" y="4286"/>
                    <a:pt x="454" y="4180"/>
                    <a:pt x="454" y="4068"/>
                  </a:cubicBezTo>
                  <a:cubicBezTo>
                    <a:pt x="448" y="3950"/>
                    <a:pt x="472" y="3838"/>
                    <a:pt x="490" y="3726"/>
                  </a:cubicBezTo>
                  <a:cubicBezTo>
                    <a:pt x="496" y="3691"/>
                    <a:pt x="484" y="3543"/>
                    <a:pt x="507" y="3526"/>
                  </a:cubicBezTo>
                  <a:cubicBezTo>
                    <a:pt x="507" y="3526"/>
                    <a:pt x="784" y="3313"/>
                    <a:pt x="914" y="3036"/>
                  </a:cubicBezTo>
                  <a:cubicBezTo>
                    <a:pt x="1044" y="2759"/>
                    <a:pt x="1003" y="2453"/>
                    <a:pt x="1003" y="2453"/>
                  </a:cubicBezTo>
                  <a:lnTo>
                    <a:pt x="1003" y="2453"/>
                  </a:lnTo>
                  <a:cubicBezTo>
                    <a:pt x="1061" y="2457"/>
                    <a:pt x="1119" y="2459"/>
                    <a:pt x="1176" y="2459"/>
                  </a:cubicBezTo>
                  <a:cubicBezTo>
                    <a:pt x="1704" y="2459"/>
                    <a:pt x="2141" y="2284"/>
                    <a:pt x="2476" y="1916"/>
                  </a:cubicBezTo>
                  <a:cubicBezTo>
                    <a:pt x="2476" y="1916"/>
                    <a:pt x="2677" y="2164"/>
                    <a:pt x="3042" y="2170"/>
                  </a:cubicBezTo>
                  <a:cubicBezTo>
                    <a:pt x="3051" y="2170"/>
                    <a:pt x="3060" y="2170"/>
                    <a:pt x="3068" y="2170"/>
                  </a:cubicBezTo>
                  <a:cubicBezTo>
                    <a:pt x="3407" y="2170"/>
                    <a:pt x="3514" y="2058"/>
                    <a:pt x="3514" y="2058"/>
                  </a:cubicBezTo>
                  <a:lnTo>
                    <a:pt x="3514" y="2058"/>
                  </a:lnTo>
                  <a:cubicBezTo>
                    <a:pt x="3514" y="2058"/>
                    <a:pt x="3449" y="2382"/>
                    <a:pt x="3673" y="2453"/>
                  </a:cubicBezTo>
                  <a:cubicBezTo>
                    <a:pt x="3716" y="2465"/>
                    <a:pt x="3756" y="2471"/>
                    <a:pt x="3793" y="2471"/>
                  </a:cubicBezTo>
                  <a:cubicBezTo>
                    <a:pt x="4156" y="2471"/>
                    <a:pt x="4263" y="1928"/>
                    <a:pt x="4263" y="1928"/>
                  </a:cubicBezTo>
                  <a:cubicBezTo>
                    <a:pt x="4409" y="2006"/>
                    <a:pt x="4560" y="2049"/>
                    <a:pt x="4717" y="2049"/>
                  </a:cubicBezTo>
                  <a:cubicBezTo>
                    <a:pt x="4844" y="2049"/>
                    <a:pt x="4975" y="2021"/>
                    <a:pt x="5111" y="1963"/>
                  </a:cubicBezTo>
                  <a:cubicBezTo>
                    <a:pt x="5111" y="1963"/>
                    <a:pt x="5229" y="2199"/>
                    <a:pt x="5542" y="2300"/>
                  </a:cubicBezTo>
                  <a:cubicBezTo>
                    <a:pt x="5646" y="2331"/>
                    <a:pt x="5761" y="2341"/>
                    <a:pt x="5867" y="2341"/>
                  </a:cubicBezTo>
                  <a:cubicBezTo>
                    <a:pt x="6080" y="2341"/>
                    <a:pt x="6261" y="2300"/>
                    <a:pt x="6261" y="2300"/>
                  </a:cubicBezTo>
                  <a:lnTo>
                    <a:pt x="6261" y="2300"/>
                  </a:lnTo>
                  <a:cubicBezTo>
                    <a:pt x="6261" y="2300"/>
                    <a:pt x="6220" y="2518"/>
                    <a:pt x="6355" y="2724"/>
                  </a:cubicBezTo>
                  <a:cubicBezTo>
                    <a:pt x="6491" y="2930"/>
                    <a:pt x="6703" y="3001"/>
                    <a:pt x="6703" y="3001"/>
                  </a:cubicBezTo>
                  <a:cubicBezTo>
                    <a:pt x="6703" y="3001"/>
                    <a:pt x="6703" y="3001"/>
                    <a:pt x="6702" y="3001"/>
                  </a:cubicBezTo>
                  <a:cubicBezTo>
                    <a:pt x="6672" y="3001"/>
                    <a:pt x="6610" y="3316"/>
                    <a:pt x="6697" y="3632"/>
                  </a:cubicBezTo>
                  <a:cubicBezTo>
                    <a:pt x="6774" y="3897"/>
                    <a:pt x="6968" y="4086"/>
                    <a:pt x="6986" y="4227"/>
                  </a:cubicBezTo>
                  <a:cubicBezTo>
                    <a:pt x="6998" y="4351"/>
                    <a:pt x="7027" y="4540"/>
                    <a:pt x="7045" y="4675"/>
                  </a:cubicBezTo>
                  <a:cubicBezTo>
                    <a:pt x="7063" y="4846"/>
                    <a:pt x="7080" y="5011"/>
                    <a:pt x="7128" y="5047"/>
                  </a:cubicBezTo>
                  <a:cubicBezTo>
                    <a:pt x="7132" y="5051"/>
                    <a:pt x="7136" y="5053"/>
                    <a:pt x="7140" y="5053"/>
                  </a:cubicBezTo>
                  <a:cubicBezTo>
                    <a:pt x="7168" y="5053"/>
                    <a:pt x="7168" y="4921"/>
                    <a:pt x="7204" y="4540"/>
                  </a:cubicBezTo>
                  <a:cubicBezTo>
                    <a:pt x="7216" y="4363"/>
                    <a:pt x="7245" y="4186"/>
                    <a:pt x="7245" y="4009"/>
                  </a:cubicBezTo>
                  <a:cubicBezTo>
                    <a:pt x="7245" y="3060"/>
                    <a:pt x="7269" y="2258"/>
                    <a:pt x="6886" y="1627"/>
                  </a:cubicBezTo>
                  <a:cubicBezTo>
                    <a:pt x="6237" y="578"/>
                    <a:pt x="4893" y="0"/>
                    <a:pt x="3655" y="0"/>
                  </a:cubicBezTo>
                  <a:close/>
                </a:path>
              </a:pathLst>
            </a:custGeom>
            <a:solidFill>
              <a:srgbClr val="904A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" name="Google Shape;1259;p63">
              <a:extLst>
                <a:ext uri="{FF2B5EF4-FFF2-40B4-BE49-F238E27FC236}">
                  <a16:creationId xmlns:a16="http://schemas.microsoft.com/office/drawing/2014/main" id="{7DE74363-A5F4-E0A2-5D12-CD0E3DD32C07}"/>
                </a:ext>
              </a:extLst>
            </p:cNvPr>
            <p:cNvSpPr/>
            <p:nvPr/>
          </p:nvSpPr>
          <p:spPr>
            <a:xfrm>
              <a:off x="2922850" y="3108250"/>
              <a:ext cx="475" cy="600"/>
            </a:xfrm>
            <a:custGeom>
              <a:avLst/>
              <a:gdLst/>
              <a:ahLst/>
              <a:cxnLst/>
              <a:rect l="l" t="t" r="r" b="b"/>
              <a:pathLst>
                <a:path w="19" h="24" extrusionOk="0">
                  <a:moveTo>
                    <a:pt x="19" y="0"/>
                  </a:moveTo>
                  <a:lnTo>
                    <a:pt x="19" y="0"/>
                  </a:lnTo>
                  <a:cubicBezTo>
                    <a:pt x="13" y="6"/>
                    <a:pt x="7" y="12"/>
                    <a:pt x="1" y="18"/>
                  </a:cubicBezTo>
                  <a:cubicBezTo>
                    <a:pt x="7" y="18"/>
                    <a:pt x="7" y="18"/>
                    <a:pt x="13" y="24"/>
                  </a:cubicBezTo>
                  <a:cubicBezTo>
                    <a:pt x="13" y="18"/>
                    <a:pt x="19" y="6"/>
                    <a:pt x="19" y="0"/>
                  </a:cubicBezTo>
                  <a:close/>
                </a:path>
              </a:pathLst>
            </a:custGeom>
            <a:solidFill>
              <a:srgbClr val="BE95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" name="Google Shape;1260;p63">
              <a:extLst>
                <a:ext uri="{FF2B5EF4-FFF2-40B4-BE49-F238E27FC236}">
                  <a16:creationId xmlns:a16="http://schemas.microsoft.com/office/drawing/2014/main" id="{7B9268CC-7D59-AF81-384E-D10D669F4142}"/>
                </a:ext>
              </a:extLst>
            </p:cNvPr>
            <p:cNvSpPr/>
            <p:nvPr/>
          </p:nvSpPr>
          <p:spPr>
            <a:xfrm>
              <a:off x="2922125" y="3108100"/>
              <a:ext cx="15800" cy="18750"/>
            </a:xfrm>
            <a:custGeom>
              <a:avLst/>
              <a:gdLst/>
              <a:ahLst/>
              <a:cxnLst/>
              <a:rect l="l" t="t" r="r" b="b"/>
              <a:pathLst>
                <a:path w="632" h="750" extrusionOk="0">
                  <a:moveTo>
                    <a:pt x="77" y="0"/>
                  </a:moveTo>
                  <a:cubicBezTo>
                    <a:pt x="71" y="0"/>
                    <a:pt x="59" y="6"/>
                    <a:pt x="48" y="6"/>
                  </a:cubicBezTo>
                  <a:cubicBezTo>
                    <a:pt x="48" y="12"/>
                    <a:pt x="42" y="24"/>
                    <a:pt x="42" y="30"/>
                  </a:cubicBezTo>
                  <a:cubicBezTo>
                    <a:pt x="36" y="24"/>
                    <a:pt x="36" y="24"/>
                    <a:pt x="30" y="24"/>
                  </a:cubicBezTo>
                  <a:cubicBezTo>
                    <a:pt x="24" y="30"/>
                    <a:pt x="18" y="36"/>
                    <a:pt x="18" y="42"/>
                  </a:cubicBezTo>
                  <a:cubicBezTo>
                    <a:pt x="0" y="77"/>
                    <a:pt x="18" y="118"/>
                    <a:pt x="48" y="130"/>
                  </a:cubicBezTo>
                  <a:cubicBezTo>
                    <a:pt x="277" y="236"/>
                    <a:pt x="442" y="449"/>
                    <a:pt x="490" y="696"/>
                  </a:cubicBezTo>
                  <a:cubicBezTo>
                    <a:pt x="496" y="726"/>
                    <a:pt x="525" y="749"/>
                    <a:pt x="555" y="749"/>
                  </a:cubicBezTo>
                  <a:lnTo>
                    <a:pt x="566" y="749"/>
                  </a:lnTo>
                  <a:cubicBezTo>
                    <a:pt x="602" y="743"/>
                    <a:pt x="631" y="708"/>
                    <a:pt x="619" y="667"/>
                  </a:cubicBezTo>
                  <a:cubicBezTo>
                    <a:pt x="572" y="384"/>
                    <a:pt x="372" y="130"/>
                    <a:pt x="106" y="6"/>
                  </a:cubicBezTo>
                  <a:cubicBezTo>
                    <a:pt x="95" y="6"/>
                    <a:pt x="89" y="0"/>
                    <a:pt x="77" y="0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" name="Google Shape;1261;p63">
              <a:extLst>
                <a:ext uri="{FF2B5EF4-FFF2-40B4-BE49-F238E27FC236}">
                  <a16:creationId xmlns:a16="http://schemas.microsoft.com/office/drawing/2014/main" id="{4A034037-1A4B-93A6-702D-23EA2480502B}"/>
                </a:ext>
              </a:extLst>
            </p:cNvPr>
            <p:cNvSpPr/>
            <p:nvPr/>
          </p:nvSpPr>
          <p:spPr>
            <a:xfrm>
              <a:off x="2863025" y="3173375"/>
              <a:ext cx="9150" cy="19925"/>
            </a:xfrm>
            <a:custGeom>
              <a:avLst/>
              <a:gdLst/>
              <a:ahLst/>
              <a:cxnLst/>
              <a:rect l="l" t="t" r="r" b="b"/>
              <a:pathLst>
                <a:path w="366" h="797" extrusionOk="0">
                  <a:moveTo>
                    <a:pt x="65" y="1"/>
                  </a:moveTo>
                  <a:cubicBezTo>
                    <a:pt x="30" y="1"/>
                    <a:pt x="0" y="30"/>
                    <a:pt x="0" y="72"/>
                  </a:cubicBezTo>
                  <a:cubicBezTo>
                    <a:pt x="0" y="84"/>
                    <a:pt x="0" y="390"/>
                    <a:pt x="230" y="767"/>
                  </a:cubicBezTo>
                  <a:cubicBezTo>
                    <a:pt x="242" y="785"/>
                    <a:pt x="266" y="797"/>
                    <a:pt x="289" y="797"/>
                  </a:cubicBezTo>
                  <a:cubicBezTo>
                    <a:pt x="301" y="797"/>
                    <a:pt x="313" y="797"/>
                    <a:pt x="325" y="791"/>
                  </a:cubicBezTo>
                  <a:cubicBezTo>
                    <a:pt x="354" y="767"/>
                    <a:pt x="366" y="726"/>
                    <a:pt x="342" y="697"/>
                  </a:cubicBezTo>
                  <a:cubicBezTo>
                    <a:pt x="136" y="355"/>
                    <a:pt x="136" y="72"/>
                    <a:pt x="136" y="72"/>
                  </a:cubicBezTo>
                  <a:cubicBezTo>
                    <a:pt x="136" y="30"/>
                    <a:pt x="101" y="1"/>
                    <a:pt x="65" y="1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" name="Google Shape;1262;p63">
              <a:extLst>
                <a:ext uri="{FF2B5EF4-FFF2-40B4-BE49-F238E27FC236}">
                  <a16:creationId xmlns:a16="http://schemas.microsoft.com/office/drawing/2014/main" id="{D013BE13-293A-4668-415C-4D7482E88F94}"/>
                </a:ext>
              </a:extLst>
            </p:cNvPr>
            <p:cNvSpPr/>
            <p:nvPr/>
          </p:nvSpPr>
          <p:spPr>
            <a:xfrm>
              <a:off x="2893375" y="3129775"/>
              <a:ext cx="7250" cy="12825"/>
            </a:xfrm>
            <a:custGeom>
              <a:avLst/>
              <a:gdLst/>
              <a:ahLst/>
              <a:cxnLst/>
              <a:rect l="l" t="t" r="r" b="b"/>
              <a:pathLst>
                <a:path w="290" h="513" extrusionOk="0">
                  <a:moveTo>
                    <a:pt x="213" y="0"/>
                  </a:moveTo>
                  <a:cubicBezTo>
                    <a:pt x="195" y="0"/>
                    <a:pt x="178" y="6"/>
                    <a:pt x="166" y="18"/>
                  </a:cubicBezTo>
                  <a:cubicBezTo>
                    <a:pt x="160" y="24"/>
                    <a:pt x="1" y="183"/>
                    <a:pt x="36" y="383"/>
                  </a:cubicBezTo>
                  <a:cubicBezTo>
                    <a:pt x="42" y="430"/>
                    <a:pt x="60" y="472"/>
                    <a:pt x="89" y="513"/>
                  </a:cubicBezTo>
                  <a:cubicBezTo>
                    <a:pt x="131" y="495"/>
                    <a:pt x="172" y="478"/>
                    <a:pt x="219" y="460"/>
                  </a:cubicBezTo>
                  <a:cubicBezTo>
                    <a:pt x="189" y="425"/>
                    <a:pt x="178" y="395"/>
                    <a:pt x="172" y="360"/>
                  </a:cubicBezTo>
                  <a:cubicBezTo>
                    <a:pt x="148" y="230"/>
                    <a:pt x="260" y="118"/>
                    <a:pt x="260" y="118"/>
                  </a:cubicBezTo>
                  <a:cubicBezTo>
                    <a:pt x="290" y="88"/>
                    <a:pt x="290" y="47"/>
                    <a:pt x="266" y="24"/>
                  </a:cubicBezTo>
                  <a:cubicBezTo>
                    <a:pt x="248" y="6"/>
                    <a:pt x="231" y="0"/>
                    <a:pt x="213" y="0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" name="Google Shape;1263;p63">
              <a:extLst>
                <a:ext uri="{FF2B5EF4-FFF2-40B4-BE49-F238E27FC236}">
                  <a16:creationId xmlns:a16="http://schemas.microsoft.com/office/drawing/2014/main" id="{5F273A74-755D-06DA-4238-1F503AE88799}"/>
                </a:ext>
              </a:extLst>
            </p:cNvPr>
            <p:cNvSpPr/>
            <p:nvPr/>
          </p:nvSpPr>
          <p:spPr>
            <a:xfrm>
              <a:off x="2895600" y="3141250"/>
              <a:ext cx="9900" cy="20950"/>
            </a:xfrm>
            <a:custGeom>
              <a:avLst/>
              <a:gdLst/>
              <a:ahLst/>
              <a:cxnLst/>
              <a:rect l="l" t="t" r="r" b="b"/>
              <a:pathLst>
                <a:path w="396" h="838" extrusionOk="0">
                  <a:moveTo>
                    <a:pt x="130" y="1"/>
                  </a:moveTo>
                  <a:cubicBezTo>
                    <a:pt x="83" y="19"/>
                    <a:pt x="42" y="36"/>
                    <a:pt x="0" y="54"/>
                  </a:cubicBezTo>
                  <a:cubicBezTo>
                    <a:pt x="47" y="125"/>
                    <a:pt x="124" y="190"/>
                    <a:pt x="224" y="248"/>
                  </a:cubicBezTo>
                  <a:cubicBezTo>
                    <a:pt x="165" y="343"/>
                    <a:pt x="95" y="531"/>
                    <a:pt x="218" y="797"/>
                  </a:cubicBezTo>
                  <a:cubicBezTo>
                    <a:pt x="230" y="826"/>
                    <a:pt x="254" y="838"/>
                    <a:pt x="283" y="838"/>
                  </a:cubicBezTo>
                  <a:cubicBezTo>
                    <a:pt x="289" y="838"/>
                    <a:pt x="301" y="838"/>
                    <a:pt x="307" y="832"/>
                  </a:cubicBezTo>
                  <a:cubicBezTo>
                    <a:pt x="342" y="814"/>
                    <a:pt x="360" y="779"/>
                    <a:pt x="342" y="744"/>
                  </a:cubicBezTo>
                  <a:cubicBezTo>
                    <a:pt x="201" y="437"/>
                    <a:pt x="366" y="278"/>
                    <a:pt x="372" y="272"/>
                  </a:cubicBezTo>
                  <a:cubicBezTo>
                    <a:pt x="389" y="260"/>
                    <a:pt x="395" y="237"/>
                    <a:pt x="395" y="213"/>
                  </a:cubicBezTo>
                  <a:cubicBezTo>
                    <a:pt x="389" y="190"/>
                    <a:pt x="378" y="172"/>
                    <a:pt x="354" y="160"/>
                  </a:cubicBezTo>
                  <a:cubicBezTo>
                    <a:pt x="248" y="113"/>
                    <a:pt x="171" y="60"/>
                    <a:pt x="130" y="1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" name="Google Shape;1264;p63">
              <a:extLst>
                <a:ext uri="{FF2B5EF4-FFF2-40B4-BE49-F238E27FC236}">
                  <a16:creationId xmlns:a16="http://schemas.microsoft.com/office/drawing/2014/main" id="{687FBC9F-8D6C-35AF-5195-D9832B7A682A}"/>
                </a:ext>
              </a:extLst>
            </p:cNvPr>
            <p:cNvSpPr/>
            <p:nvPr/>
          </p:nvSpPr>
          <p:spPr>
            <a:xfrm>
              <a:off x="3016600" y="3171475"/>
              <a:ext cx="2225" cy="2975"/>
            </a:xfrm>
            <a:custGeom>
              <a:avLst/>
              <a:gdLst/>
              <a:ahLst/>
              <a:cxnLst/>
              <a:rect l="l" t="t" r="r" b="b"/>
              <a:pathLst>
                <a:path w="89" h="119" extrusionOk="0">
                  <a:moveTo>
                    <a:pt x="0" y="0"/>
                  </a:moveTo>
                  <a:cubicBezTo>
                    <a:pt x="24" y="36"/>
                    <a:pt x="47" y="71"/>
                    <a:pt x="71" y="106"/>
                  </a:cubicBezTo>
                  <a:cubicBezTo>
                    <a:pt x="71" y="106"/>
                    <a:pt x="71" y="112"/>
                    <a:pt x="77" y="118"/>
                  </a:cubicBezTo>
                  <a:cubicBezTo>
                    <a:pt x="77" y="106"/>
                    <a:pt x="83" y="95"/>
                    <a:pt x="83" y="77"/>
                  </a:cubicBezTo>
                  <a:cubicBezTo>
                    <a:pt x="89" y="42"/>
                    <a:pt x="65" y="6"/>
                    <a:pt x="24" y="0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" name="Google Shape;1265;p63">
              <a:extLst>
                <a:ext uri="{FF2B5EF4-FFF2-40B4-BE49-F238E27FC236}">
                  <a16:creationId xmlns:a16="http://schemas.microsoft.com/office/drawing/2014/main" id="{0A0AAB15-3885-FD48-89BE-96F474B0E0E1}"/>
                </a:ext>
              </a:extLst>
            </p:cNvPr>
            <p:cNvSpPr/>
            <p:nvPr/>
          </p:nvSpPr>
          <p:spPr>
            <a:xfrm>
              <a:off x="3002725" y="3171475"/>
              <a:ext cx="15800" cy="19925"/>
            </a:xfrm>
            <a:custGeom>
              <a:avLst/>
              <a:gdLst/>
              <a:ahLst/>
              <a:cxnLst/>
              <a:rect l="l" t="t" r="r" b="b"/>
              <a:pathLst>
                <a:path w="632" h="797" extrusionOk="0">
                  <a:moveTo>
                    <a:pt x="555" y="0"/>
                  </a:moveTo>
                  <a:cubicBezTo>
                    <a:pt x="532" y="6"/>
                    <a:pt x="508" y="30"/>
                    <a:pt x="502" y="59"/>
                  </a:cubicBezTo>
                  <a:cubicBezTo>
                    <a:pt x="431" y="543"/>
                    <a:pt x="72" y="661"/>
                    <a:pt x="54" y="666"/>
                  </a:cubicBezTo>
                  <a:cubicBezTo>
                    <a:pt x="19" y="678"/>
                    <a:pt x="1" y="714"/>
                    <a:pt x="7" y="749"/>
                  </a:cubicBezTo>
                  <a:cubicBezTo>
                    <a:pt x="19" y="779"/>
                    <a:pt x="48" y="796"/>
                    <a:pt x="72" y="796"/>
                  </a:cubicBezTo>
                  <a:lnTo>
                    <a:pt x="95" y="796"/>
                  </a:lnTo>
                  <a:cubicBezTo>
                    <a:pt x="113" y="790"/>
                    <a:pt x="532" y="661"/>
                    <a:pt x="632" y="118"/>
                  </a:cubicBezTo>
                  <a:cubicBezTo>
                    <a:pt x="626" y="112"/>
                    <a:pt x="626" y="106"/>
                    <a:pt x="626" y="106"/>
                  </a:cubicBezTo>
                  <a:cubicBezTo>
                    <a:pt x="602" y="71"/>
                    <a:pt x="579" y="36"/>
                    <a:pt x="555" y="0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" name="Google Shape;1266;p63">
              <a:extLst>
                <a:ext uri="{FF2B5EF4-FFF2-40B4-BE49-F238E27FC236}">
                  <a16:creationId xmlns:a16="http://schemas.microsoft.com/office/drawing/2014/main" id="{C899FCED-79A8-F15D-BDCC-3AA1D1361B58}"/>
                </a:ext>
              </a:extLst>
            </p:cNvPr>
            <p:cNvSpPr/>
            <p:nvPr/>
          </p:nvSpPr>
          <p:spPr>
            <a:xfrm>
              <a:off x="3026900" y="3195500"/>
              <a:ext cx="10200" cy="29050"/>
            </a:xfrm>
            <a:custGeom>
              <a:avLst/>
              <a:gdLst/>
              <a:ahLst/>
              <a:cxnLst/>
              <a:rect l="l" t="t" r="r" b="b"/>
              <a:pathLst>
                <a:path w="408" h="1162" extrusionOk="0">
                  <a:moveTo>
                    <a:pt x="272" y="0"/>
                  </a:moveTo>
                  <a:cubicBezTo>
                    <a:pt x="242" y="0"/>
                    <a:pt x="219" y="12"/>
                    <a:pt x="207" y="36"/>
                  </a:cubicBezTo>
                  <a:cubicBezTo>
                    <a:pt x="201" y="53"/>
                    <a:pt x="1" y="472"/>
                    <a:pt x="272" y="1120"/>
                  </a:cubicBezTo>
                  <a:cubicBezTo>
                    <a:pt x="284" y="1150"/>
                    <a:pt x="307" y="1162"/>
                    <a:pt x="331" y="1162"/>
                  </a:cubicBezTo>
                  <a:lnTo>
                    <a:pt x="360" y="1162"/>
                  </a:lnTo>
                  <a:cubicBezTo>
                    <a:pt x="396" y="1144"/>
                    <a:pt x="407" y="1103"/>
                    <a:pt x="396" y="1073"/>
                  </a:cubicBezTo>
                  <a:cubicBezTo>
                    <a:pt x="154" y="484"/>
                    <a:pt x="325" y="100"/>
                    <a:pt x="331" y="95"/>
                  </a:cubicBezTo>
                  <a:cubicBezTo>
                    <a:pt x="349" y="59"/>
                    <a:pt x="331" y="24"/>
                    <a:pt x="301" y="6"/>
                  </a:cubicBezTo>
                  <a:cubicBezTo>
                    <a:pt x="290" y="0"/>
                    <a:pt x="278" y="0"/>
                    <a:pt x="272" y="0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9" name="Google Shape;1267;p63">
              <a:extLst>
                <a:ext uri="{FF2B5EF4-FFF2-40B4-BE49-F238E27FC236}">
                  <a16:creationId xmlns:a16="http://schemas.microsoft.com/office/drawing/2014/main" id="{FCEAB9B0-D12C-D43D-9268-426D342566A6}"/>
                </a:ext>
              </a:extLst>
            </p:cNvPr>
            <p:cNvSpPr/>
            <p:nvPr/>
          </p:nvSpPr>
          <p:spPr>
            <a:xfrm>
              <a:off x="2984025" y="3121075"/>
              <a:ext cx="11225" cy="24775"/>
            </a:xfrm>
            <a:custGeom>
              <a:avLst/>
              <a:gdLst/>
              <a:ahLst/>
              <a:cxnLst/>
              <a:rect l="l" t="t" r="r" b="b"/>
              <a:pathLst>
                <a:path w="449" h="991" extrusionOk="0">
                  <a:moveTo>
                    <a:pt x="372" y="0"/>
                  </a:moveTo>
                  <a:cubicBezTo>
                    <a:pt x="360" y="0"/>
                    <a:pt x="342" y="6"/>
                    <a:pt x="330" y="18"/>
                  </a:cubicBezTo>
                  <a:cubicBezTo>
                    <a:pt x="319" y="24"/>
                    <a:pt x="95" y="230"/>
                    <a:pt x="30" y="543"/>
                  </a:cubicBezTo>
                  <a:cubicBezTo>
                    <a:pt x="0" y="678"/>
                    <a:pt x="0" y="802"/>
                    <a:pt x="0" y="902"/>
                  </a:cubicBezTo>
                  <a:lnTo>
                    <a:pt x="0" y="926"/>
                  </a:lnTo>
                  <a:cubicBezTo>
                    <a:pt x="42" y="943"/>
                    <a:pt x="89" y="967"/>
                    <a:pt x="130" y="991"/>
                  </a:cubicBezTo>
                  <a:cubicBezTo>
                    <a:pt x="136" y="967"/>
                    <a:pt x="136" y="938"/>
                    <a:pt x="136" y="902"/>
                  </a:cubicBezTo>
                  <a:cubicBezTo>
                    <a:pt x="136" y="808"/>
                    <a:pt x="136" y="696"/>
                    <a:pt x="165" y="572"/>
                  </a:cubicBezTo>
                  <a:cubicBezTo>
                    <a:pt x="218" y="301"/>
                    <a:pt x="419" y="118"/>
                    <a:pt x="419" y="118"/>
                  </a:cubicBezTo>
                  <a:cubicBezTo>
                    <a:pt x="448" y="95"/>
                    <a:pt x="448" y="47"/>
                    <a:pt x="425" y="24"/>
                  </a:cubicBezTo>
                  <a:cubicBezTo>
                    <a:pt x="413" y="6"/>
                    <a:pt x="395" y="0"/>
                    <a:pt x="372" y="0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1268;p63">
              <a:extLst>
                <a:ext uri="{FF2B5EF4-FFF2-40B4-BE49-F238E27FC236}">
                  <a16:creationId xmlns:a16="http://schemas.microsoft.com/office/drawing/2014/main" id="{E2BBB9C6-DB5C-A086-F785-3CBBE875E143}"/>
                </a:ext>
              </a:extLst>
            </p:cNvPr>
            <p:cNvSpPr/>
            <p:nvPr/>
          </p:nvSpPr>
          <p:spPr>
            <a:xfrm>
              <a:off x="2967950" y="3144200"/>
              <a:ext cx="19325" cy="15200"/>
            </a:xfrm>
            <a:custGeom>
              <a:avLst/>
              <a:gdLst/>
              <a:ahLst/>
              <a:cxnLst/>
              <a:rect l="l" t="t" r="r" b="b"/>
              <a:pathLst>
                <a:path w="773" h="608" extrusionOk="0">
                  <a:moveTo>
                    <a:pt x="643" y="1"/>
                  </a:moveTo>
                  <a:cubicBezTo>
                    <a:pt x="637" y="101"/>
                    <a:pt x="637" y="178"/>
                    <a:pt x="602" y="213"/>
                  </a:cubicBezTo>
                  <a:cubicBezTo>
                    <a:pt x="537" y="296"/>
                    <a:pt x="431" y="313"/>
                    <a:pt x="331" y="331"/>
                  </a:cubicBezTo>
                  <a:cubicBezTo>
                    <a:pt x="207" y="354"/>
                    <a:pt x="66" y="378"/>
                    <a:pt x="13" y="520"/>
                  </a:cubicBezTo>
                  <a:cubicBezTo>
                    <a:pt x="1" y="555"/>
                    <a:pt x="18" y="590"/>
                    <a:pt x="54" y="602"/>
                  </a:cubicBezTo>
                  <a:lnTo>
                    <a:pt x="77" y="608"/>
                  </a:lnTo>
                  <a:cubicBezTo>
                    <a:pt x="107" y="608"/>
                    <a:pt x="130" y="590"/>
                    <a:pt x="142" y="561"/>
                  </a:cubicBezTo>
                  <a:cubicBezTo>
                    <a:pt x="166" y="502"/>
                    <a:pt x="231" y="484"/>
                    <a:pt x="354" y="466"/>
                  </a:cubicBezTo>
                  <a:cubicBezTo>
                    <a:pt x="466" y="443"/>
                    <a:pt x="614" y="419"/>
                    <a:pt x="708" y="301"/>
                  </a:cubicBezTo>
                  <a:cubicBezTo>
                    <a:pt x="761" y="242"/>
                    <a:pt x="773" y="160"/>
                    <a:pt x="773" y="66"/>
                  </a:cubicBezTo>
                  <a:cubicBezTo>
                    <a:pt x="732" y="42"/>
                    <a:pt x="685" y="18"/>
                    <a:pt x="643" y="1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1269;p63">
              <a:extLst>
                <a:ext uri="{FF2B5EF4-FFF2-40B4-BE49-F238E27FC236}">
                  <a16:creationId xmlns:a16="http://schemas.microsoft.com/office/drawing/2014/main" id="{ACD20231-B4AA-D0E9-77B9-A8AEBB1C21C8}"/>
                </a:ext>
              </a:extLst>
            </p:cNvPr>
            <p:cNvSpPr/>
            <p:nvPr/>
          </p:nvSpPr>
          <p:spPr>
            <a:xfrm>
              <a:off x="2919475" y="3301900"/>
              <a:ext cx="40400" cy="16250"/>
            </a:xfrm>
            <a:custGeom>
              <a:avLst/>
              <a:gdLst/>
              <a:ahLst/>
              <a:cxnLst/>
              <a:rect l="l" t="t" r="r" b="b"/>
              <a:pathLst>
                <a:path w="1616" h="650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376"/>
                    <a:pt x="350" y="649"/>
                    <a:pt x="775" y="649"/>
                  </a:cubicBezTo>
                  <a:cubicBezTo>
                    <a:pt x="784" y="649"/>
                    <a:pt x="793" y="649"/>
                    <a:pt x="802" y="649"/>
                  </a:cubicBezTo>
                  <a:cubicBezTo>
                    <a:pt x="1439" y="643"/>
                    <a:pt x="1615" y="59"/>
                    <a:pt x="1615" y="59"/>
                  </a:cubicBezTo>
                  <a:lnTo>
                    <a:pt x="1615" y="59"/>
                  </a:lnTo>
                  <a:cubicBezTo>
                    <a:pt x="1443" y="80"/>
                    <a:pt x="1264" y="88"/>
                    <a:pt x="1090" y="88"/>
                  </a:cubicBezTo>
                  <a:cubicBezTo>
                    <a:pt x="513" y="88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2" name="Google Shape;1270;p63">
              <a:extLst>
                <a:ext uri="{FF2B5EF4-FFF2-40B4-BE49-F238E27FC236}">
                  <a16:creationId xmlns:a16="http://schemas.microsoft.com/office/drawing/2014/main" id="{9CB7CD61-B942-456A-8814-24D3652A382C}"/>
                </a:ext>
              </a:extLst>
            </p:cNvPr>
            <p:cNvSpPr/>
            <p:nvPr/>
          </p:nvSpPr>
          <p:spPr>
            <a:xfrm>
              <a:off x="2963975" y="3761750"/>
              <a:ext cx="120575" cy="36675"/>
            </a:xfrm>
            <a:custGeom>
              <a:avLst/>
              <a:gdLst/>
              <a:ahLst/>
              <a:cxnLst/>
              <a:rect l="l" t="t" r="r" b="b"/>
              <a:pathLst>
                <a:path w="4823" h="1467" extrusionOk="0">
                  <a:moveTo>
                    <a:pt x="47" y="0"/>
                  </a:moveTo>
                  <a:cubicBezTo>
                    <a:pt x="30" y="0"/>
                    <a:pt x="15" y="11"/>
                    <a:pt x="6" y="28"/>
                  </a:cubicBezTo>
                  <a:cubicBezTo>
                    <a:pt x="1" y="52"/>
                    <a:pt x="12" y="76"/>
                    <a:pt x="30" y="87"/>
                  </a:cubicBezTo>
                  <a:cubicBezTo>
                    <a:pt x="60" y="99"/>
                    <a:pt x="2854" y="1178"/>
                    <a:pt x="4770" y="1467"/>
                  </a:cubicBezTo>
                  <a:lnTo>
                    <a:pt x="4776" y="1467"/>
                  </a:lnTo>
                  <a:cubicBezTo>
                    <a:pt x="4799" y="1467"/>
                    <a:pt x="4817" y="1449"/>
                    <a:pt x="4817" y="1426"/>
                  </a:cubicBezTo>
                  <a:cubicBezTo>
                    <a:pt x="4823" y="1402"/>
                    <a:pt x="4805" y="1378"/>
                    <a:pt x="4781" y="1378"/>
                  </a:cubicBezTo>
                  <a:cubicBezTo>
                    <a:pt x="2877" y="1095"/>
                    <a:pt x="95" y="17"/>
                    <a:pt x="65" y="5"/>
                  </a:cubicBezTo>
                  <a:cubicBezTo>
                    <a:pt x="59" y="2"/>
                    <a:pt x="53" y="0"/>
                    <a:pt x="47" y="0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1271;p63">
              <a:extLst>
                <a:ext uri="{FF2B5EF4-FFF2-40B4-BE49-F238E27FC236}">
                  <a16:creationId xmlns:a16="http://schemas.microsoft.com/office/drawing/2014/main" id="{BEE69E53-6FCC-4636-C129-8434A0394987}"/>
                </a:ext>
              </a:extLst>
            </p:cNvPr>
            <p:cNvSpPr/>
            <p:nvPr/>
          </p:nvSpPr>
          <p:spPr>
            <a:xfrm>
              <a:off x="2946575" y="3715175"/>
              <a:ext cx="53525" cy="40675"/>
            </a:xfrm>
            <a:custGeom>
              <a:avLst/>
              <a:gdLst/>
              <a:ahLst/>
              <a:cxnLst/>
              <a:rect l="l" t="t" r="r" b="b"/>
              <a:pathLst>
                <a:path w="2141" h="1627" extrusionOk="0">
                  <a:moveTo>
                    <a:pt x="51" y="0"/>
                  </a:moveTo>
                  <a:cubicBezTo>
                    <a:pt x="37" y="0"/>
                    <a:pt x="23" y="7"/>
                    <a:pt x="13" y="17"/>
                  </a:cubicBezTo>
                  <a:cubicBezTo>
                    <a:pt x="1" y="34"/>
                    <a:pt x="1" y="64"/>
                    <a:pt x="25" y="82"/>
                  </a:cubicBezTo>
                  <a:cubicBezTo>
                    <a:pt x="36" y="93"/>
                    <a:pt x="1451" y="1208"/>
                    <a:pt x="2064" y="1620"/>
                  </a:cubicBezTo>
                  <a:lnTo>
                    <a:pt x="2094" y="1626"/>
                  </a:lnTo>
                  <a:cubicBezTo>
                    <a:pt x="2105" y="1626"/>
                    <a:pt x="2117" y="1620"/>
                    <a:pt x="2129" y="1608"/>
                  </a:cubicBezTo>
                  <a:cubicBezTo>
                    <a:pt x="2141" y="1585"/>
                    <a:pt x="2135" y="1561"/>
                    <a:pt x="2117" y="1544"/>
                  </a:cubicBezTo>
                  <a:cubicBezTo>
                    <a:pt x="1504" y="1137"/>
                    <a:pt x="89" y="23"/>
                    <a:pt x="78" y="11"/>
                  </a:cubicBezTo>
                  <a:cubicBezTo>
                    <a:pt x="70" y="4"/>
                    <a:pt x="61" y="0"/>
                    <a:pt x="51" y="0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1272;p63">
              <a:extLst>
                <a:ext uri="{FF2B5EF4-FFF2-40B4-BE49-F238E27FC236}">
                  <a16:creationId xmlns:a16="http://schemas.microsoft.com/office/drawing/2014/main" id="{5990970C-0E61-127E-F13D-D24A7C36702C}"/>
                </a:ext>
              </a:extLst>
            </p:cNvPr>
            <p:cNvSpPr/>
            <p:nvPr/>
          </p:nvSpPr>
          <p:spPr>
            <a:xfrm>
              <a:off x="2819700" y="3512175"/>
              <a:ext cx="7975" cy="32775"/>
            </a:xfrm>
            <a:custGeom>
              <a:avLst/>
              <a:gdLst/>
              <a:ahLst/>
              <a:cxnLst/>
              <a:rect l="l" t="t" r="r" b="b"/>
              <a:pathLst>
                <a:path w="319" h="1311" extrusionOk="0">
                  <a:moveTo>
                    <a:pt x="274" y="1"/>
                  </a:moveTo>
                  <a:cubicBezTo>
                    <a:pt x="254" y="1"/>
                    <a:pt x="235" y="17"/>
                    <a:pt x="230" y="37"/>
                  </a:cubicBezTo>
                  <a:lnTo>
                    <a:pt x="6" y="1257"/>
                  </a:lnTo>
                  <a:cubicBezTo>
                    <a:pt x="0" y="1281"/>
                    <a:pt x="18" y="1304"/>
                    <a:pt x="42" y="1310"/>
                  </a:cubicBezTo>
                  <a:lnTo>
                    <a:pt x="53" y="1310"/>
                  </a:lnTo>
                  <a:cubicBezTo>
                    <a:pt x="71" y="1310"/>
                    <a:pt x="89" y="1293"/>
                    <a:pt x="95" y="1269"/>
                  </a:cubicBezTo>
                  <a:lnTo>
                    <a:pt x="319" y="49"/>
                  </a:lnTo>
                  <a:cubicBezTo>
                    <a:pt x="319" y="25"/>
                    <a:pt x="307" y="2"/>
                    <a:pt x="283" y="2"/>
                  </a:cubicBezTo>
                  <a:cubicBezTo>
                    <a:pt x="280" y="1"/>
                    <a:pt x="277" y="1"/>
                    <a:pt x="274" y="1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1273;p63">
              <a:extLst>
                <a:ext uri="{FF2B5EF4-FFF2-40B4-BE49-F238E27FC236}">
                  <a16:creationId xmlns:a16="http://schemas.microsoft.com/office/drawing/2014/main" id="{417616C1-3EC0-3F9B-8C4B-7DA656954CB4}"/>
                </a:ext>
              </a:extLst>
            </p:cNvPr>
            <p:cNvSpPr/>
            <p:nvPr/>
          </p:nvSpPr>
          <p:spPr>
            <a:xfrm>
              <a:off x="3069950" y="3503250"/>
              <a:ext cx="12975" cy="33875"/>
            </a:xfrm>
            <a:custGeom>
              <a:avLst/>
              <a:gdLst/>
              <a:ahLst/>
              <a:cxnLst/>
              <a:rect l="l" t="t" r="r" b="b"/>
              <a:pathLst>
                <a:path w="519" h="1355" extrusionOk="0">
                  <a:moveTo>
                    <a:pt x="54" y="0"/>
                  </a:moveTo>
                  <a:cubicBezTo>
                    <a:pt x="48" y="0"/>
                    <a:pt x="42" y="2"/>
                    <a:pt x="35" y="5"/>
                  </a:cubicBezTo>
                  <a:cubicBezTo>
                    <a:pt x="12" y="11"/>
                    <a:pt x="0" y="34"/>
                    <a:pt x="6" y="58"/>
                  </a:cubicBezTo>
                  <a:lnTo>
                    <a:pt x="425" y="1325"/>
                  </a:lnTo>
                  <a:cubicBezTo>
                    <a:pt x="436" y="1343"/>
                    <a:pt x="448" y="1355"/>
                    <a:pt x="472" y="1355"/>
                  </a:cubicBezTo>
                  <a:lnTo>
                    <a:pt x="483" y="1355"/>
                  </a:lnTo>
                  <a:cubicBezTo>
                    <a:pt x="507" y="1343"/>
                    <a:pt x="519" y="1320"/>
                    <a:pt x="513" y="1296"/>
                  </a:cubicBezTo>
                  <a:lnTo>
                    <a:pt x="89" y="29"/>
                  </a:lnTo>
                  <a:cubicBezTo>
                    <a:pt x="84" y="11"/>
                    <a:pt x="70" y="0"/>
                    <a:pt x="54" y="0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1274;p63">
              <a:extLst>
                <a:ext uri="{FF2B5EF4-FFF2-40B4-BE49-F238E27FC236}">
                  <a16:creationId xmlns:a16="http://schemas.microsoft.com/office/drawing/2014/main" id="{7B5CC7C6-EF7F-81F9-7FCC-D659F963F091}"/>
                </a:ext>
              </a:extLst>
            </p:cNvPr>
            <p:cNvSpPr/>
            <p:nvPr/>
          </p:nvSpPr>
          <p:spPr>
            <a:xfrm>
              <a:off x="2807025" y="3816100"/>
              <a:ext cx="46750" cy="74875"/>
            </a:xfrm>
            <a:custGeom>
              <a:avLst/>
              <a:gdLst/>
              <a:ahLst/>
              <a:cxnLst/>
              <a:rect l="l" t="t" r="r" b="b"/>
              <a:pathLst>
                <a:path w="1870" h="2995" extrusionOk="0">
                  <a:moveTo>
                    <a:pt x="1828" y="0"/>
                  </a:moveTo>
                  <a:cubicBezTo>
                    <a:pt x="1804" y="0"/>
                    <a:pt x="1781" y="12"/>
                    <a:pt x="1781" y="41"/>
                  </a:cubicBezTo>
                  <a:cubicBezTo>
                    <a:pt x="1775" y="53"/>
                    <a:pt x="1498" y="1657"/>
                    <a:pt x="18" y="2918"/>
                  </a:cubicBezTo>
                  <a:cubicBezTo>
                    <a:pt x="0" y="2936"/>
                    <a:pt x="0" y="2965"/>
                    <a:pt x="12" y="2983"/>
                  </a:cubicBezTo>
                  <a:cubicBezTo>
                    <a:pt x="24" y="2995"/>
                    <a:pt x="36" y="2995"/>
                    <a:pt x="48" y="2995"/>
                  </a:cubicBezTo>
                  <a:cubicBezTo>
                    <a:pt x="59" y="2995"/>
                    <a:pt x="65" y="2995"/>
                    <a:pt x="77" y="2989"/>
                  </a:cubicBezTo>
                  <a:cubicBezTo>
                    <a:pt x="1580" y="1704"/>
                    <a:pt x="1863" y="71"/>
                    <a:pt x="1863" y="53"/>
                  </a:cubicBezTo>
                  <a:cubicBezTo>
                    <a:pt x="1869" y="30"/>
                    <a:pt x="1851" y="6"/>
                    <a:pt x="1828" y="0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1275;p63">
              <a:extLst>
                <a:ext uri="{FF2B5EF4-FFF2-40B4-BE49-F238E27FC236}">
                  <a16:creationId xmlns:a16="http://schemas.microsoft.com/office/drawing/2014/main" id="{D812E334-BDD7-A4E3-69E8-5C12EECD5E52}"/>
                </a:ext>
              </a:extLst>
            </p:cNvPr>
            <p:cNvSpPr/>
            <p:nvPr/>
          </p:nvSpPr>
          <p:spPr>
            <a:xfrm>
              <a:off x="2738350" y="3691400"/>
              <a:ext cx="39525" cy="71225"/>
            </a:xfrm>
            <a:custGeom>
              <a:avLst/>
              <a:gdLst/>
              <a:ahLst/>
              <a:cxnLst/>
              <a:rect l="l" t="t" r="r" b="b"/>
              <a:pathLst>
                <a:path w="1581" h="2849" extrusionOk="0">
                  <a:moveTo>
                    <a:pt x="578" y="0"/>
                  </a:moveTo>
                  <a:cubicBezTo>
                    <a:pt x="425" y="0"/>
                    <a:pt x="257" y="32"/>
                    <a:pt x="183" y="154"/>
                  </a:cubicBezTo>
                  <a:cubicBezTo>
                    <a:pt x="36" y="408"/>
                    <a:pt x="83" y="691"/>
                    <a:pt x="77" y="868"/>
                  </a:cubicBezTo>
                  <a:cubicBezTo>
                    <a:pt x="71" y="1044"/>
                    <a:pt x="0" y="1239"/>
                    <a:pt x="118" y="1699"/>
                  </a:cubicBezTo>
                  <a:cubicBezTo>
                    <a:pt x="242" y="2153"/>
                    <a:pt x="336" y="2424"/>
                    <a:pt x="548" y="2607"/>
                  </a:cubicBezTo>
                  <a:cubicBezTo>
                    <a:pt x="761" y="2789"/>
                    <a:pt x="1285" y="2848"/>
                    <a:pt x="1285" y="2848"/>
                  </a:cubicBezTo>
                  <a:lnTo>
                    <a:pt x="1580" y="2831"/>
                  </a:lnTo>
                  <a:lnTo>
                    <a:pt x="1103" y="42"/>
                  </a:lnTo>
                  <a:lnTo>
                    <a:pt x="890" y="36"/>
                  </a:lnTo>
                  <a:cubicBezTo>
                    <a:pt x="890" y="36"/>
                    <a:pt x="742" y="0"/>
                    <a:pt x="578" y="0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8" name="Google Shape;1276;p63">
              <a:extLst>
                <a:ext uri="{FF2B5EF4-FFF2-40B4-BE49-F238E27FC236}">
                  <a16:creationId xmlns:a16="http://schemas.microsoft.com/office/drawing/2014/main" id="{C6B911AD-212B-25BB-D23C-673A0A9459B0}"/>
                </a:ext>
              </a:extLst>
            </p:cNvPr>
            <p:cNvSpPr/>
            <p:nvPr/>
          </p:nvSpPr>
          <p:spPr>
            <a:xfrm>
              <a:off x="3153500" y="3427125"/>
              <a:ext cx="37600" cy="76250"/>
            </a:xfrm>
            <a:custGeom>
              <a:avLst/>
              <a:gdLst/>
              <a:ahLst/>
              <a:cxnLst/>
              <a:rect l="l" t="t" r="r" b="b"/>
              <a:pathLst>
                <a:path w="1504" h="3050" extrusionOk="0">
                  <a:moveTo>
                    <a:pt x="715" y="1"/>
                  </a:moveTo>
                  <a:cubicBezTo>
                    <a:pt x="483" y="1"/>
                    <a:pt x="201" y="185"/>
                    <a:pt x="201" y="185"/>
                  </a:cubicBezTo>
                  <a:lnTo>
                    <a:pt x="1" y="262"/>
                  </a:lnTo>
                  <a:lnTo>
                    <a:pt x="466" y="3050"/>
                  </a:lnTo>
                  <a:lnTo>
                    <a:pt x="749" y="2967"/>
                  </a:lnTo>
                  <a:cubicBezTo>
                    <a:pt x="749" y="2967"/>
                    <a:pt x="1221" y="2743"/>
                    <a:pt x="1362" y="2496"/>
                  </a:cubicBezTo>
                  <a:cubicBezTo>
                    <a:pt x="1504" y="2254"/>
                    <a:pt x="1504" y="1971"/>
                    <a:pt x="1474" y="1500"/>
                  </a:cubicBezTo>
                  <a:cubicBezTo>
                    <a:pt x="1439" y="1028"/>
                    <a:pt x="1303" y="863"/>
                    <a:pt x="1239" y="698"/>
                  </a:cubicBezTo>
                  <a:cubicBezTo>
                    <a:pt x="1174" y="539"/>
                    <a:pt x="1132" y="250"/>
                    <a:pt x="903" y="61"/>
                  </a:cubicBezTo>
                  <a:cubicBezTo>
                    <a:pt x="851" y="17"/>
                    <a:pt x="785" y="1"/>
                    <a:pt x="715" y="1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9" name="Google Shape;1277;p63">
              <a:extLst>
                <a:ext uri="{FF2B5EF4-FFF2-40B4-BE49-F238E27FC236}">
                  <a16:creationId xmlns:a16="http://schemas.microsoft.com/office/drawing/2014/main" id="{19A6CB8A-C335-8665-97C8-32B9DBEE65BD}"/>
                </a:ext>
              </a:extLst>
            </p:cNvPr>
            <p:cNvSpPr/>
            <p:nvPr/>
          </p:nvSpPr>
          <p:spPr>
            <a:xfrm>
              <a:off x="2715950" y="3395075"/>
              <a:ext cx="512450" cy="509425"/>
            </a:xfrm>
            <a:custGeom>
              <a:avLst/>
              <a:gdLst/>
              <a:ahLst/>
              <a:cxnLst/>
              <a:rect l="l" t="t" r="r" b="b"/>
              <a:pathLst>
                <a:path w="20498" h="20377" extrusionOk="0">
                  <a:moveTo>
                    <a:pt x="17076" y="1"/>
                  </a:moveTo>
                  <a:cubicBezTo>
                    <a:pt x="17034" y="1"/>
                    <a:pt x="16991" y="4"/>
                    <a:pt x="16948" y="11"/>
                  </a:cubicBezTo>
                  <a:lnTo>
                    <a:pt x="749" y="2563"/>
                  </a:lnTo>
                  <a:cubicBezTo>
                    <a:pt x="301" y="2634"/>
                    <a:pt x="0" y="3047"/>
                    <a:pt x="71" y="3489"/>
                  </a:cubicBezTo>
                  <a:lnTo>
                    <a:pt x="2624" y="19694"/>
                  </a:lnTo>
                  <a:cubicBezTo>
                    <a:pt x="2682" y="20093"/>
                    <a:pt x="3028" y="20377"/>
                    <a:pt x="3420" y="20377"/>
                  </a:cubicBezTo>
                  <a:cubicBezTo>
                    <a:pt x="3462" y="20377"/>
                    <a:pt x="3506" y="20373"/>
                    <a:pt x="3549" y="20366"/>
                  </a:cubicBezTo>
                  <a:lnTo>
                    <a:pt x="19749" y="17820"/>
                  </a:lnTo>
                  <a:cubicBezTo>
                    <a:pt x="20191" y="17749"/>
                    <a:pt x="20497" y="17331"/>
                    <a:pt x="20427" y="16888"/>
                  </a:cubicBezTo>
                  <a:lnTo>
                    <a:pt x="17874" y="689"/>
                  </a:lnTo>
                  <a:cubicBezTo>
                    <a:pt x="17810" y="289"/>
                    <a:pt x="17467" y="1"/>
                    <a:pt x="17076" y="1"/>
                  </a:cubicBezTo>
                  <a:close/>
                </a:path>
              </a:pathLst>
            </a:custGeom>
            <a:solidFill>
              <a:srgbClr val="499E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0" name="Google Shape;1278;p63">
              <a:extLst>
                <a:ext uri="{FF2B5EF4-FFF2-40B4-BE49-F238E27FC236}">
                  <a16:creationId xmlns:a16="http://schemas.microsoft.com/office/drawing/2014/main" id="{F5151074-2ABE-82BC-7FE3-5E21897F90F7}"/>
                </a:ext>
              </a:extLst>
            </p:cNvPr>
            <p:cNvSpPr/>
            <p:nvPr/>
          </p:nvSpPr>
          <p:spPr>
            <a:xfrm>
              <a:off x="2791450" y="3456825"/>
              <a:ext cx="413650" cy="400075"/>
            </a:xfrm>
            <a:custGeom>
              <a:avLst/>
              <a:gdLst/>
              <a:ahLst/>
              <a:cxnLst/>
              <a:rect l="l" t="t" r="r" b="b"/>
              <a:pathLst>
                <a:path w="16546" h="16003" extrusionOk="0">
                  <a:moveTo>
                    <a:pt x="6101" y="0"/>
                  </a:moveTo>
                  <a:cubicBezTo>
                    <a:pt x="5931" y="0"/>
                    <a:pt x="5763" y="99"/>
                    <a:pt x="5699" y="282"/>
                  </a:cubicBezTo>
                  <a:lnTo>
                    <a:pt x="105" y="15421"/>
                  </a:lnTo>
                  <a:cubicBezTo>
                    <a:pt x="0" y="15707"/>
                    <a:pt x="219" y="16003"/>
                    <a:pt x="512" y="16003"/>
                  </a:cubicBezTo>
                  <a:cubicBezTo>
                    <a:pt x="533" y="16003"/>
                    <a:pt x="555" y="16001"/>
                    <a:pt x="576" y="15998"/>
                  </a:cubicBezTo>
                  <a:lnTo>
                    <a:pt x="16068" y="13599"/>
                  </a:lnTo>
                  <a:cubicBezTo>
                    <a:pt x="16398" y="13552"/>
                    <a:pt x="16546" y="13169"/>
                    <a:pt x="16345" y="12909"/>
                  </a:cubicBezTo>
                  <a:lnTo>
                    <a:pt x="6442" y="170"/>
                  </a:lnTo>
                  <a:cubicBezTo>
                    <a:pt x="6354" y="55"/>
                    <a:pt x="6227" y="0"/>
                    <a:pt x="61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1" name="Google Shape;1279;p63">
              <a:extLst>
                <a:ext uri="{FF2B5EF4-FFF2-40B4-BE49-F238E27FC236}">
                  <a16:creationId xmlns:a16="http://schemas.microsoft.com/office/drawing/2014/main" id="{09BF537D-3A48-6259-6CC7-0A7A7DDAF44A}"/>
                </a:ext>
              </a:extLst>
            </p:cNvPr>
            <p:cNvSpPr/>
            <p:nvPr/>
          </p:nvSpPr>
          <p:spPr>
            <a:xfrm>
              <a:off x="2934350" y="3557175"/>
              <a:ext cx="46300" cy="43125"/>
            </a:xfrm>
            <a:custGeom>
              <a:avLst/>
              <a:gdLst/>
              <a:ahLst/>
              <a:cxnLst/>
              <a:rect l="l" t="t" r="r" b="b"/>
              <a:pathLst>
                <a:path w="1852" h="1725" extrusionOk="0">
                  <a:moveTo>
                    <a:pt x="933" y="0"/>
                  </a:moveTo>
                  <a:cubicBezTo>
                    <a:pt x="888" y="0"/>
                    <a:pt x="842" y="4"/>
                    <a:pt x="796" y="11"/>
                  </a:cubicBezTo>
                  <a:cubicBezTo>
                    <a:pt x="325" y="82"/>
                    <a:pt x="1" y="524"/>
                    <a:pt x="71" y="996"/>
                  </a:cubicBezTo>
                  <a:cubicBezTo>
                    <a:pt x="141" y="1419"/>
                    <a:pt x="507" y="1725"/>
                    <a:pt x="926" y="1725"/>
                  </a:cubicBezTo>
                  <a:cubicBezTo>
                    <a:pt x="969" y="1725"/>
                    <a:pt x="1012" y="1722"/>
                    <a:pt x="1056" y="1715"/>
                  </a:cubicBezTo>
                  <a:cubicBezTo>
                    <a:pt x="1527" y="1638"/>
                    <a:pt x="1852" y="1202"/>
                    <a:pt x="1775" y="731"/>
                  </a:cubicBezTo>
                  <a:cubicBezTo>
                    <a:pt x="1711" y="306"/>
                    <a:pt x="1346" y="0"/>
                    <a:pt x="933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1280;p63">
              <a:extLst>
                <a:ext uri="{FF2B5EF4-FFF2-40B4-BE49-F238E27FC236}">
                  <a16:creationId xmlns:a16="http://schemas.microsoft.com/office/drawing/2014/main" id="{D4719253-D50D-F7A9-C98E-25E9F3584FD8}"/>
                </a:ext>
              </a:extLst>
            </p:cNvPr>
            <p:cNvSpPr/>
            <p:nvPr/>
          </p:nvSpPr>
          <p:spPr>
            <a:xfrm>
              <a:off x="2948350" y="3601675"/>
              <a:ext cx="108950" cy="166300"/>
            </a:xfrm>
            <a:custGeom>
              <a:avLst/>
              <a:gdLst/>
              <a:ahLst/>
              <a:cxnLst/>
              <a:rect l="l" t="t" r="r" b="b"/>
              <a:pathLst>
                <a:path w="4358" h="6652" extrusionOk="0">
                  <a:moveTo>
                    <a:pt x="543" y="0"/>
                  </a:moveTo>
                  <a:cubicBezTo>
                    <a:pt x="517" y="0"/>
                    <a:pt x="492" y="2"/>
                    <a:pt x="466" y="6"/>
                  </a:cubicBezTo>
                  <a:cubicBezTo>
                    <a:pt x="189" y="47"/>
                    <a:pt x="1" y="306"/>
                    <a:pt x="42" y="584"/>
                  </a:cubicBezTo>
                  <a:lnTo>
                    <a:pt x="449" y="3201"/>
                  </a:lnTo>
                  <a:cubicBezTo>
                    <a:pt x="466" y="3307"/>
                    <a:pt x="514" y="3401"/>
                    <a:pt x="578" y="3472"/>
                  </a:cubicBezTo>
                  <a:lnTo>
                    <a:pt x="3432" y="6490"/>
                  </a:lnTo>
                  <a:cubicBezTo>
                    <a:pt x="3528" y="6597"/>
                    <a:pt x="3661" y="6652"/>
                    <a:pt x="3790" y="6652"/>
                  </a:cubicBezTo>
                  <a:cubicBezTo>
                    <a:pt x="3818" y="6652"/>
                    <a:pt x="3846" y="6649"/>
                    <a:pt x="3874" y="6644"/>
                  </a:cubicBezTo>
                  <a:cubicBezTo>
                    <a:pt x="3974" y="6632"/>
                    <a:pt x="4068" y="6585"/>
                    <a:pt x="4145" y="6514"/>
                  </a:cubicBezTo>
                  <a:cubicBezTo>
                    <a:pt x="4351" y="6325"/>
                    <a:pt x="4357" y="6001"/>
                    <a:pt x="4168" y="5801"/>
                  </a:cubicBezTo>
                  <a:lnTo>
                    <a:pt x="1421" y="2894"/>
                  </a:lnTo>
                  <a:lnTo>
                    <a:pt x="1044" y="430"/>
                  </a:lnTo>
                  <a:cubicBezTo>
                    <a:pt x="1007" y="179"/>
                    <a:pt x="790" y="0"/>
                    <a:pt x="543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1281;p63">
              <a:extLst>
                <a:ext uri="{FF2B5EF4-FFF2-40B4-BE49-F238E27FC236}">
                  <a16:creationId xmlns:a16="http://schemas.microsoft.com/office/drawing/2014/main" id="{1911D549-8842-DD06-0CD0-08A563588313}"/>
                </a:ext>
              </a:extLst>
            </p:cNvPr>
            <p:cNvSpPr/>
            <p:nvPr/>
          </p:nvSpPr>
          <p:spPr>
            <a:xfrm>
              <a:off x="2909150" y="3592525"/>
              <a:ext cx="135900" cy="103100"/>
            </a:xfrm>
            <a:custGeom>
              <a:avLst/>
              <a:gdLst/>
              <a:ahLst/>
              <a:cxnLst/>
              <a:rect l="l" t="t" r="r" b="b"/>
              <a:pathLst>
                <a:path w="5436" h="4124" extrusionOk="0">
                  <a:moveTo>
                    <a:pt x="2105" y="0"/>
                  </a:moveTo>
                  <a:cubicBezTo>
                    <a:pt x="1952" y="0"/>
                    <a:pt x="1804" y="65"/>
                    <a:pt x="1710" y="189"/>
                  </a:cubicBezTo>
                  <a:lnTo>
                    <a:pt x="561" y="1574"/>
                  </a:lnTo>
                  <a:cubicBezTo>
                    <a:pt x="513" y="1639"/>
                    <a:pt x="478" y="1710"/>
                    <a:pt x="460" y="1787"/>
                  </a:cubicBezTo>
                  <a:lnTo>
                    <a:pt x="65" y="3508"/>
                  </a:lnTo>
                  <a:cubicBezTo>
                    <a:pt x="1" y="3779"/>
                    <a:pt x="172" y="4050"/>
                    <a:pt x="443" y="4109"/>
                  </a:cubicBezTo>
                  <a:cubicBezTo>
                    <a:pt x="478" y="4119"/>
                    <a:pt x="514" y="4123"/>
                    <a:pt x="550" y="4123"/>
                  </a:cubicBezTo>
                  <a:cubicBezTo>
                    <a:pt x="579" y="4123"/>
                    <a:pt x="608" y="4120"/>
                    <a:pt x="637" y="4115"/>
                  </a:cubicBezTo>
                  <a:cubicBezTo>
                    <a:pt x="832" y="4086"/>
                    <a:pt x="1003" y="3938"/>
                    <a:pt x="1050" y="3732"/>
                  </a:cubicBezTo>
                  <a:lnTo>
                    <a:pt x="1415" y="2129"/>
                  </a:lnTo>
                  <a:lnTo>
                    <a:pt x="2087" y="1315"/>
                  </a:lnTo>
                  <a:lnTo>
                    <a:pt x="2789" y="2223"/>
                  </a:lnTo>
                  <a:cubicBezTo>
                    <a:pt x="2836" y="2288"/>
                    <a:pt x="2901" y="2341"/>
                    <a:pt x="2978" y="2376"/>
                  </a:cubicBezTo>
                  <a:lnTo>
                    <a:pt x="4646" y="3137"/>
                  </a:lnTo>
                  <a:cubicBezTo>
                    <a:pt x="4716" y="3169"/>
                    <a:pt x="4789" y="3184"/>
                    <a:pt x="4860" y="3184"/>
                  </a:cubicBezTo>
                  <a:cubicBezTo>
                    <a:pt x="5052" y="3184"/>
                    <a:pt x="5232" y="3074"/>
                    <a:pt x="5318" y="2889"/>
                  </a:cubicBezTo>
                  <a:cubicBezTo>
                    <a:pt x="5436" y="2630"/>
                    <a:pt x="5324" y="2335"/>
                    <a:pt x="5070" y="2217"/>
                  </a:cubicBezTo>
                  <a:lnTo>
                    <a:pt x="3508" y="1504"/>
                  </a:lnTo>
                  <a:lnTo>
                    <a:pt x="2494" y="201"/>
                  </a:lnTo>
                  <a:cubicBezTo>
                    <a:pt x="2406" y="77"/>
                    <a:pt x="2258" y="6"/>
                    <a:pt x="2105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4" name="Google Shape;1282;p63">
              <a:extLst>
                <a:ext uri="{FF2B5EF4-FFF2-40B4-BE49-F238E27FC236}">
                  <a16:creationId xmlns:a16="http://schemas.microsoft.com/office/drawing/2014/main" id="{F6A348F6-B082-5696-095C-73BEC76595FC}"/>
                </a:ext>
              </a:extLst>
            </p:cNvPr>
            <p:cNvSpPr/>
            <p:nvPr/>
          </p:nvSpPr>
          <p:spPr>
            <a:xfrm>
              <a:off x="2922125" y="3667150"/>
              <a:ext cx="64275" cy="120225"/>
            </a:xfrm>
            <a:custGeom>
              <a:avLst/>
              <a:gdLst/>
              <a:ahLst/>
              <a:cxnLst/>
              <a:rect l="l" t="t" r="r" b="b"/>
              <a:pathLst>
                <a:path w="2571" h="4809" extrusionOk="0">
                  <a:moveTo>
                    <a:pt x="1998" y="1"/>
                  </a:moveTo>
                  <a:cubicBezTo>
                    <a:pt x="1794" y="1"/>
                    <a:pt x="1600" y="127"/>
                    <a:pt x="1527" y="328"/>
                  </a:cubicBezTo>
                  <a:lnTo>
                    <a:pt x="95" y="4125"/>
                  </a:lnTo>
                  <a:cubicBezTo>
                    <a:pt x="0" y="4384"/>
                    <a:pt x="130" y="4679"/>
                    <a:pt x="395" y="4773"/>
                  </a:cubicBezTo>
                  <a:cubicBezTo>
                    <a:pt x="453" y="4798"/>
                    <a:pt x="513" y="4808"/>
                    <a:pt x="573" y="4808"/>
                  </a:cubicBezTo>
                  <a:cubicBezTo>
                    <a:pt x="598" y="4808"/>
                    <a:pt x="624" y="4806"/>
                    <a:pt x="649" y="4803"/>
                  </a:cubicBezTo>
                  <a:cubicBezTo>
                    <a:pt x="820" y="4773"/>
                    <a:pt x="979" y="4655"/>
                    <a:pt x="1044" y="4479"/>
                  </a:cubicBezTo>
                  <a:lnTo>
                    <a:pt x="2470" y="688"/>
                  </a:lnTo>
                  <a:cubicBezTo>
                    <a:pt x="2571" y="423"/>
                    <a:pt x="2435" y="134"/>
                    <a:pt x="2176" y="34"/>
                  </a:cubicBezTo>
                  <a:cubicBezTo>
                    <a:pt x="2117" y="11"/>
                    <a:pt x="2057" y="1"/>
                    <a:pt x="1998" y="1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5" name="Google Shape;1283;p63">
              <a:extLst>
                <a:ext uri="{FF2B5EF4-FFF2-40B4-BE49-F238E27FC236}">
                  <a16:creationId xmlns:a16="http://schemas.microsoft.com/office/drawing/2014/main" id="{6E4D3900-3165-25CE-9F70-29160F91B937}"/>
                </a:ext>
              </a:extLst>
            </p:cNvPr>
            <p:cNvSpPr/>
            <p:nvPr/>
          </p:nvSpPr>
          <p:spPr>
            <a:xfrm>
              <a:off x="2815275" y="3782050"/>
              <a:ext cx="87275" cy="54550"/>
            </a:xfrm>
            <a:custGeom>
              <a:avLst/>
              <a:gdLst/>
              <a:ahLst/>
              <a:cxnLst/>
              <a:rect l="l" t="t" r="r" b="b"/>
              <a:pathLst>
                <a:path w="3491" h="2182" extrusionOk="0">
                  <a:moveTo>
                    <a:pt x="3490" y="0"/>
                  </a:moveTo>
                  <a:lnTo>
                    <a:pt x="2193" y="201"/>
                  </a:lnTo>
                  <a:lnTo>
                    <a:pt x="0" y="2182"/>
                  </a:lnTo>
                  <a:lnTo>
                    <a:pt x="0" y="2182"/>
                  </a:lnTo>
                  <a:lnTo>
                    <a:pt x="1958" y="1881"/>
                  </a:lnTo>
                  <a:lnTo>
                    <a:pt x="3490" y="0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6" name="Google Shape;1284;p63">
              <a:extLst>
                <a:ext uri="{FF2B5EF4-FFF2-40B4-BE49-F238E27FC236}">
                  <a16:creationId xmlns:a16="http://schemas.microsoft.com/office/drawing/2014/main" id="{9F8DEA51-303E-4761-2824-6517257A874C}"/>
                </a:ext>
              </a:extLst>
            </p:cNvPr>
            <p:cNvSpPr/>
            <p:nvPr/>
          </p:nvSpPr>
          <p:spPr>
            <a:xfrm>
              <a:off x="2972225" y="3765975"/>
              <a:ext cx="48950" cy="46450"/>
            </a:xfrm>
            <a:custGeom>
              <a:avLst/>
              <a:gdLst/>
              <a:ahLst/>
              <a:cxnLst/>
              <a:rect l="l" t="t" r="r" b="b"/>
              <a:pathLst>
                <a:path w="1958" h="1858" extrusionOk="0">
                  <a:moveTo>
                    <a:pt x="1380" y="1"/>
                  </a:moveTo>
                  <a:lnTo>
                    <a:pt x="83" y="201"/>
                  </a:lnTo>
                  <a:lnTo>
                    <a:pt x="1" y="1858"/>
                  </a:lnTo>
                  <a:lnTo>
                    <a:pt x="1958" y="1551"/>
                  </a:lnTo>
                  <a:lnTo>
                    <a:pt x="1380" y="1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7" name="Google Shape;1285;p63">
              <a:extLst>
                <a:ext uri="{FF2B5EF4-FFF2-40B4-BE49-F238E27FC236}">
                  <a16:creationId xmlns:a16="http://schemas.microsoft.com/office/drawing/2014/main" id="{A70FEC74-4149-1191-B2D9-5679D30A340B}"/>
                </a:ext>
              </a:extLst>
            </p:cNvPr>
            <p:cNvSpPr/>
            <p:nvPr/>
          </p:nvSpPr>
          <p:spPr>
            <a:xfrm>
              <a:off x="3078500" y="3749775"/>
              <a:ext cx="99650" cy="38350"/>
            </a:xfrm>
            <a:custGeom>
              <a:avLst/>
              <a:gdLst/>
              <a:ahLst/>
              <a:cxnLst/>
              <a:rect l="l" t="t" r="r" b="b"/>
              <a:pathLst>
                <a:path w="3986" h="1534" extrusionOk="0">
                  <a:moveTo>
                    <a:pt x="1297" y="0"/>
                  </a:moveTo>
                  <a:lnTo>
                    <a:pt x="0" y="201"/>
                  </a:lnTo>
                  <a:lnTo>
                    <a:pt x="2028" y="1533"/>
                  </a:lnTo>
                  <a:lnTo>
                    <a:pt x="3985" y="1233"/>
                  </a:lnTo>
                  <a:lnTo>
                    <a:pt x="1297" y="0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8" name="Google Shape;1286;p63">
              <a:extLst>
                <a:ext uri="{FF2B5EF4-FFF2-40B4-BE49-F238E27FC236}">
                  <a16:creationId xmlns:a16="http://schemas.microsoft.com/office/drawing/2014/main" id="{386033C6-CD3E-5621-52E2-C61822B79999}"/>
                </a:ext>
              </a:extLst>
            </p:cNvPr>
            <p:cNvSpPr/>
            <p:nvPr/>
          </p:nvSpPr>
          <p:spPr>
            <a:xfrm>
              <a:off x="2742925" y="3692325"/>
              <a:ext cx="47900" cy="63675"/>
            </a:xfrm>
            <a:custGeom>
              <a:avLst/>
              <a:gdLst/>
              <a:ahLst/>
              <a:cxnLst/>
              <a:rect l="l" t="t" r="r" b="b"/>
              <a:pathLst>
                <a:path w="1916" h="2547" extrusionOk="0">
                  <a:moveTo>
                    <a:pt x="728" y="0"/>
                  </a:moveTo>
                  <a:cubicBezTo>
                    <a:pt x="580" y="0"/>
                    <a:pt x="472" y="5"/>
                    <a:pt x="472" y="5"/>
                  </a:cubicBezTo>
                  <a:lnTo>
                    <a:pt x="0" y="117"/>
                  </a:lnTo>
                  <a:lnTo>
                    <a:pt x="407" y="2546"/>
                  </a:lnTo>
                  <a:cubicBezTo>
                    <a:pt x="407" y="2546"/>
                    <a:pt x="1238" y="2263"/>
                    <a:pt x="1409" y="2051"/>
                  </a:cubicBezTo>
                  <a:cubicBezTo>
                    <a:pt x="1586" y="1845"/>
                    <a:pt x="1403" y="1756"/>
                    <a:pt x="1403" y="1756"/>
                  </a:cubicBezTo>
                  <a:cubicBezTo>
                    <a:pt x="1403" y="1756"/>
                    <a:pt x="1657" y="1703"/>
                    <a:pt x="1780" y="1609"/>
                  </a:cubicBezTo>
                  <a:cubicBezTo>
                    <a:pt x="1904" y="1514"/>
                    <a:pt x="1916" y="1402"/>
                    <a:pt x="1822" y="1231"/>
                  </a:cubicBezTo>
                  <a:cubicBezTo>
                    <a:pt x="1770" y="1138"/>
                    <a:pt x="1669" y="1117"/>
                    <a:pt x="1588" y="1117"/>
                  </a:cubicBezTo>
                  <a:cubicBezTo>
                    <a:pt x="1521" y="1117"/>
                    <a:pt x="1468" y="1131"/>
                    <a:pt x="1468" y="1131"/>
                  </a:cubicBezTo>
                  <a:cubicBezTo>
                    <a:pt x="1468" y="1131"/>
                    <a:pt x="1833" y="960"/>
                    <a:pt x="1780" y="724"/>
                  </a:cubicBezTo>
                  <a:cubicBezTo>
                    <a:pt x="1738" y="516"/>
                    <a:pt x="1467" y="506"/>
                    <a:pt x="1417" y="506"/>
                  </a:cubicBezTo>
                  <a:cubicBezTo>
                    <a:pt x="1412" y="506"/>
                    <a:pt x="1409" y="506"/>
                    <a:pt x="1409" y="506"/>
                  </a:cubicBezTo>
                  <a:cubicBezTo>
                    <a:pt x="1409" y="506"/>
                    <a:pt x="1603" y="341"/>
                    <a:pt x="1527" y="147"/>
                  </a:cubicBezTo>
                  <a:cubicBezTo>
                    <a:pt x="1476" y="21"/>
                    <a:pt x="1024" y="0"/>
                    <a:pt x="728" y="0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9" name="Google Shape;1287;p63">
              <a:extLst>
                <a:ext uri="{FF2B5EF4-FFF2-40B4-BE49-F238E27FC236}">
                  <a16:creationId xmlns:a16="http://schemas.microsoft.com/office/drawing/2014/main" id="{CBA84773-0584-5BD6-2C13-1C50222EF9E9}"/>
                </a:ext>
              </a:extLst>
            </p:cNvPr>
            <p:cNvSpPr/>
            <p:nvPr/>
          </p:nvSpPr>
          <p:spPr>
            <a:xfrm>
              <a:off x="2740250" y="3703800"/>
              <a:ext cx="38050" cy="10325"/>
            </a:xfrm>
            <a:custGeom>
              <a:avLst/>
              <a:gdLst/>
              <a:ahLst/>
              <a:cxnLst/>
              <a:rect l="l" t="t" r="r" b="b"/>
              <a:pathLst>
                <a:path w="1522" h="413" extrusionOk="0">
                  <a:moveTo>
                    <a:pt x="1463" y="0"/>
                  </a:moveTo>
                  <a:cubicBezTo>
                    <a:pt x="1374" y="0"/>
                    <a:pt x="585" y="18"/>
                    <a:pt x="437" y="59"/>
                  </a:cubicBezTo>
                  <a:cubicBezTo>
                    <a:pt x="278" y="100"/>
                    <a:pt x="36" y="307"/>
                    <a:pt x="24" y="319"/>
                  </a:cubicBezTo>
                  <a:cubicBezTo>
                    <a:pt x="1" y="336"/>
                    <a:pt x="1" y="372"/>
                    <a:pt x="19" y="395"/>
                  </a:cubicBezTo>
                  <a:cubicBezTo>
                    <a:pt x="30" y="407"/>
                    <a:pt x="48" y="413"/>
                    <a:pt x="60" y="413"/>
                  </a:cubicBezTo>
                  <a:cubicBezTo>
                    <a:pt x="72" y="413"/>
                    <a:pt x="89" y="407"/>
                    <a:pt x="95" y="401"/>
                  </a:cubicBezTo>
                  <a:cubicBezTo>
                    <a:pt x="160" y="342"/>
                    <a:pt x="355" y="195"/>
                    <a:pt x="467" y="165"/>
                  </a:cubicBezTo>
                  <a:cubicBezTo>
                    <a:pt x="579" y="136"/>
                    <a:pt x="1227" y="118"/>
                    <a:pt x="1463" y="112"/>
                  </a:cubicBezTo>
                  <a:cubicBezTo>
                    <a:pt x="1492" y="112"/>
                    <a:pt x="1522" y="89"/>
                    <a:pt x="1516" y="53"/>
                  </a:cubicBezTo>
                  <a:cubicBezTo>
                    <a:pt x="1516" y="24"/>
                    <a:pt x="1492" y="0"/>
                    <a:pt x="1463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1288;p63">
              <a:extLst>
                <a:ext uri="{FF2B5EF4-FFF2-40B4-BE49-F238E27FC236}">
                  <a16:creationId xmlns:a16="http://schemas.microsoft.com/office/drawing/2014/main" id="{43F72C9C-B99C-CF71-2315-B759F794B70E}"/>
                </a:ext>
              </a:extLst>
            </p:cNvPr>
            <p:cNvSpPr/>
            <p:nvPr/>
          </p:nvSpPr>
          <p:spPr>
            <a:xfrm>
              <a:off x="2740850" y="3718975"/>
              <a:ext cx="38925" cy="12700"/>
            </a:xfrm>
            <a:custGeom>
              <a:avLst/>
              <a:gdLst/>
              <a:ahLst/>
              <a:cxnLst/>
              <a:rect l="l" t="t" r="r" b="b"/>
              <a:pathLst>
                <a:path w="1557" h="508" extrusionOk="0">
                  <a:moveTo>
                    <a:pt x="1492" y="0"/>
                  </a:moveTo>
                  <a:cubicBezTo>
                    <a:pt x="1233" y="18"/>
                    <a:pt x="401" y="165"/>
                    <a:pt x="301" y="213"/>
                  </a:cubicBezTo>
                  <a:cubicBezTo>
                    <a:pt x="207" y="260"/>
                    <a:pt x="36" y="407"/>
                    <a:pt x="30" y="413"/>
                  </a:cubicBezTo>
                  <a:cubicBezTo>
                    <a:pt x="6" y="431"/>
                    <a:pt x="0" y="466"/>
                    <a:pt x="24" y="490"/>
                  </a:cubicBezTo>
                  <a:cubicBezTo>
                    <a:pt x="36" y="501"/>
                    <a:pt x="48" y="507"/>
                    <a:pt x="65" y="507"/>
                  </a:cubicBezTo>
                  <a:cubicBezTo>
                    <a:pt x="77" y="507"/>
                    <a:pt x="89" y="507"/>
                    <a:pt x="101" y="496"/>
                  </a:cubicBezTo>
                  <a:cubicBezTo>
                    <a:pt x="148" y="454"/>
                    <a:pt x="278" y="348"/>
                    <a:pt x="348" y="313"/>
                  </a:cubicBezTo>
                  <a:cubicBezTo>
                    <a:pt x="419" y="277"/>
                    <a:pt x="1221" y="130"/>
                    <a:pt x="1504" y="112"/>
                  </a:cubicBezTo>
                  <a:cubicBezTo>
                    <a:pt x="1533" y="112"/>
                    <a:pt x="1557" y="89"/>
                    <a:pt x="1551" y="53"/>
                  </a:cubicBezTo>
                  <a:cubicBezTo>
                    <a:pt x="1551" y="24"/>
                    <a:pt x="1521" y="0"/>
                    <a:pt x="1492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1" name="Google Shape;1289;p63">
              <a:extLst>
                <a:ext uri="{FF2B5EF4-FFF2-40B4-BE49-F238E27FC236}">
                  <a16:creationId xmlns:a16="http://schemas.microsoft.com/office/drawing/2014/main" id="{1167C42C-9E60-D9DB-9196-987F5B850DFB}"/>
                </a:ext>
              </a:extLst>
            </p:cNvPr>
            <p:cNvSpPr/>
            <p:nvPr/>
          </p:nvSpPr>
          <p:spPr>
            <a:xfrm>
              <a:off x="2745725" y="3734000"/>
              <a:ext cx="31400" cy="11525"/>
            </a:xfrm>
            <a:custGeom>
              <a:avLst/>
              <a:gdLst/>
              <a:ahLst/>
              <a:cxnLst/>
              <a:rect l="l" t="t" r="r" b="b"/>
              <a:pathLst>
                <a:path w="1256" h="461" extrusionOk="0">
                  <a:moveTo>
                    <a:pt x="1191" y="1"/>
                  </a:moveTo>
                  <a:cubicBezTo>
                    <a:pt x="1173" y="1"/>
                    <a:pt x="766" y="42"/>
                    <a:pt x="590" y="89"/>
                  </a:cubicBezTo>
                  <a:cubicBezTo>
                    <a:pt x="413" y="130"/>
                    <a:pt x="53" y="348"/>
                    <a:pt x="35" y="354"/>
                  </a:cubicBezTo>
                  <a:cubicBezTo>
                    <a:pt x="12" y="372"/>
                    <a:pt x="0" y="407"/>
                    <a:pt x="18" y="431"/>
                  </a:cubicBezTo>
                  <a:cubicBezTo>
                    <a:pt x="29" y="449"/>
                    <a:pt x="47" y="460"/>
                    <a:pt x="65" y="460"/>
                  </a:cubicBezTo>
                  <a:cubicBezTo>
                    <a:pt x="77" y="460"/>
                    <a:pt x="83" y="455"/>
                    <a:pt x="94" y="449"/>
                  </a:cubicBezTo>
                  <a:cubicBezTo>
                    <a:pt x="94" y="449"/>
                    <a:pt x="454" y="236"/>
                    <a:pt x="619" y="195"/>
                  </a:cubicBezTo>
                  <a:cubicBezTo>
                    <a:pt x="790" y="154"/>
                    <a:pt x="1197" y="113"/>
                    <a:pt x="1203" y="113"/>
                  </a:cubicBezTo>
                  <a:cubicBezTo>
                    <a:pt x="1232" y="107"/>
                    <a:pt x="1256" y="83"/>
                    <a:pt x="1256" y="54"/>
                  </a:cubicBezTo>
                  <a:cubicBezTo>
                    <a:pt x="1250" y="18"/>
                    <a:pt x="1220" y="1"/>
                    <a:pt x="1191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2" name="Google Shape;1290;p63">
              <a:extLst>
                <a:ext uri="{FF2B5EF4-FFF2-40B4-BE49-F238E27FC236}">
                  <a16:creationId xmlns:a16="http://schemas.microsoft.com/office/drawing/2014/main" id="{67FAAAAA-9762-E4CC-1E2B-58591738302E}"/>
                </a:ext>
              </a:extLst>
            </p:cNvPr>
            <p:cNvSpPr/>
            <p:nvPr/>
          </p:nvSpPr>
          <p:spPr>
            <a:xfrm>
              <a:off x="2755725" y="3742875"/>
              <a:ext cx="23025" cy="13700"/>
            </a:xfrm>
            <a:custGeom>
              <a:avLst/>
              <a:gdLst/>
              <a:ahLst/>
              <a:cxnLst/>
              <a:rect l="l" t="t" r="r" b="b"/>
              <a:pathLst>
                <a:path w="921" h="548" extrusionOk="0">
                  <a:moveTo>
                    <a:pt x="858" y="1"/>
                  </a:moveTo>
                  <a:cubicBezTo>
                    <a:pt x="847" y="1"/>
                    <a:pt x="835" y="4"/>
                    <a:pt x="826" y="11"/>
                  </a:cubicBezTo>
                  <a:cubicBezTo>
                    <a:pt x="561" y="194"/>
                    <a:pt x="48" y="436"/>
                    <a:pt x="42" y="442"/>
                  </a:cubicBezTo>
                  <a:cubicBezTo>
                    <a:pt x="13" y="453"/>
                    <a:pt x="1" y="483"/>
                    <a:pt x="19" y="512"/>
                  </a:cubicBezTo>
                  <a:cubicBezTo>
                    <a:pt x="24" y="536"/>
                    <a:pt x="48" y="548"/>
                    <a:pt x="66" y="548"/>
                  </a:cubicBezTo>
                  <a:lnTo>
                    <a:pt x="89" y="542"/>
                  </a:lnTo>
                  <a:cubicBezTo>
                    <a:pt x="113" y="530"/>
                    <a:pt x="620" y="288"/>
                    <a:pt x="891" y="100"/>
                  </a:cubicBezTo>
                  <a:cubicBezTo>
                    <a:pt x="915" y="88"/>
                    <a:pt x="921" y="52"/>
                    <a:pt x="903" y="23"/>
                  </a:cubicBezTo>
                  <a:cubicBezTo>
                    <a:pt x="892" y="9"/>
                    <a:pt x="875" y="1"/>
                    <a:pt x="858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3" name="Google Shape;1291;p63">
              <a:extLst>
                <a:ext uri="{FF2B5EF4-FFF2-40B4-BE49-F238E27FC236}">
                  <a16:creationId xmlns:a16="http://schemas.microsoft.com/office/drawing/2014/main" id="{9EAE15B0-CD15-57F4-184F-4349BC6B147C}"/>
                </a:ext>
              </a:extLst>
            </p:cNvPr>
            <p:cNvSpPr/>
            <p:nvPr/>
          </p:nvSpPr>
          <p:spPr>
            <a:xfrm>
              <a:off x="3138325" y="3428650"/>
              <a:ext cx="48075" cy="60725"/>
            </a:xfrm>
            <a:custGeom>
              <a:avLst/>
              <a:gdLst/>
              <a:ahLst/>
              <a:cxnLst/>
              <a:rect l="l" t="t" r="r" b="b"/>
              <a:pathLst>
                <a:path w="1923" h="2429" extrusionOk="0">
                  <a:moveTo>
                    <a:pt x="1510" y="0"/>
                  </a:moveTo>
                  <a:lnTo>
                    <a:pt x="1032" y="53"/>
                  </a:lnTo>
                  <a:cubicBezTo>
                    <a:pt x="1032" y="53"/>
                    <a:pt x="89" y="330"/>
                    <a:pt x="77" y="531"/>
                  </a:cubicBezTo>
                  <a:cubicBezTo>
                    <a:pt x="71" y="737"/>
                    <a:pt x="307" y="831"/>
                    <a:pt x="307" y="831"/>
                  </a:cubicBezTo>
                  <a:cubicBezTo>
                    <a:pt x="307" y="831"/>
                    <a:pt x="0" y="926"/>
                    <a:pt x="30" y="1162"/>
                  </a:cubicBezTo>
                  <a:cubicBezTo>
                    <a:pt x="59" y="1397"/>
                    <a:pt x="460" y="1439"/>
                    <a:pt x="460" y="1439"/>
                  </a:cubicBezTo>
                  <a:cubicBezTo>
                    <a:pt x="460" y="1439"/>
                    <a:pt x="189" y="1462"/>
                    <a:pt x="154" y="1651"/>
                  </a:cubicBezTo>
                  <a:cubicBezTo>
                    <a:pt x="118" y="1845"/>
                    <a:pt x="171" y="1946"/>
                    <a:pt x="319" y="1993"/>
                  </a:cubicBezTo>
                  <a:cubicBezTo>
                    <a:pt x="382" y="2015"/>
                    <a:pt x="466" y="2022"/>
                    <a:pt x="541" y="2022"/>
                  </a:cubicBezTo>
                  <a:cubicBezTo>
                    <a:pt x="641" y="2022"/>
                    <a:pt x="725" y="2010"/>
                    <a:pt x="725" y="2010"/>
                  </a:cubicBezTo>
                  <a:lnTo>
                    <a:pt x="725" y="2010"/>
                  </a:lnTo>
                  <a:cubicBezTo>
                    <a:pt x="725" y="2010"/>
                    <a:pt x="584" y="2152"/>
                    <a:pt x="814" y="2293"/>
                  </a:cubicBezTo>
                  <a:cubicBezTo>
                    <a:pt x="1032" y="2424"/>
                    <a:pt x="1792" y="2429"/>
                    <a:pt x="1907" y="2429"/>
                  </a:cubicBezTo>
                  <a:cubicBezTo>
                    <a:pt x="1917" y="2429"/>
                    <a:pt x="1922" y="2429"/>
                    <a:pt x="1922" y="2429"/>
                  </a:cubicBezTo>
                  <a:lnTo>
                    <a:pt x="1510" y="0"/>
                  </a:ln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4" name="Google Shape;1292;p63">
              <a:extLst>
                <a:ext uri="{FF2B5EF4-FFF2-40B4-BE49-F238E27FC236}">
                  <a16:creationId xmlns:a16="http://schemas.microsoft.com/office/drawing/2014/main" id="{DF72842E-EC12-77A9-992B-522190E4579D}"/>
                </a:ext>
              </a:extLst>
            </p:cNvPr>
            <p:cNvSpPr/>
            <p:nvPr/>
          </p:nvSpPr>
          <p:spPr>
            <a:xfrm>
              <a:off x="3145850" y="3440700"/>
              <a:ext cx="38775" cy="9925"/>
            </a:xfrm>
            <a:custGeom>
              <a:avLst/>
              <a:gdLst/>
              <a:ahLst/>
              <a:cxnLst/>
              <a:rect l="l" t="t" r="r" b="b"/>
              <a:pathLst>
                <a:path w="1551" h="397" extrusionOk="0">
                  <a:moveTo>
                    <a:pt x="1055" y="1"/>
                  </a:moveTo>
                  <a:cubicBezTo>
                    <a:pt x="1047" y="1"/>
                    <a:pt x="1039" y="1"/>
                    <a:pt x="1032" y="2"/>
                  </a:cubicBezTo>
                  <a:cubicBezTo>
                    <a:pt x="878" y="19"/>
                    <a:pt x="130" y="261"/>
                    <a:pt x="41" y="290"/>
                  </a:cubicBezTo>
                  <a:cubicBezTo>
                    <a:pt x="12" y="296"/>
                    <a:pt x="0" y="326"/>
                    <a:pt x="6" y="355"/>
                  </a:cubicBezTo>
                  <a:cubicBezTo>
                    <a:pt x="18" y="379"/>
                    <a:pt x="35" y="397"/>
                    <a:pt x="59" y="397"/>
                  </a:cubicBezTo>
                  <a:lnTo>
                    <a:pt x="77" y="391"/>
                  </a:lnTo>
                  <a:cubicBezTo>
                    <a:pt x="307" y="320"/>
                    <a:pt x="920" y="125"/>
                    <a:pt x="1038" y="114"/>
                  </a:cubicBezTo>
                  <a:cubicBezTo>
                    <a:pt x="1042" y="113"/>
                    <a:pt x="1046" y="113"/>
                    <a:pt x="1051" y="113"/>
                  </a:cubicBezTo>
                  <a:cubicBezTo>
                    <a:pt x="1172" y="113"/>
                    <a:pt x="1388" y="185"/>
                    <a:pt x="1462" y="214"/>
                  </a:cubicBezTo>
                  <a:cubicBezTo>
                    <a:pt x="1470" y="217"/>
                    <a:pt x="1478" y="218"/>
                    <a:pt x="1486" y="218"/>
                  </a:cubicBezTo>
                  <a:cubicBezTo>
                    <a:pt x="1508" y="218"/>
                    <a:pt x="1530" y="206"/>
                    <a:pt x="1539" y="184"/>
                  </a:cubicBezTo>
                  <a:cubicBezTo>
                    <a:pt x="1550" y="155"/>
                    <a:pt x="1533" y="125"/>
                    <a:pt x="1503" y="114"/>
                  </a:cubicBezTo>
                  <a:cubicBezTo>
                    <a:pt x="1492" y="108"/>
                    <a:pt x="1219" y="1"/>
                    <a:pt x="1055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5" name="Google Shape;1293;p63">
              <a:extLst>
                <a:ext uri="{FF2B5EF4-FFF2-40B4-BE49-F238E27FC236}">
                  <a16:creationId xmlns:a16="http://schemas.microsoft.com/office/drawing/2014/main" id="{7FBBD321-5BD5-B3EB-11F7-12D3BA3AA2AF}"/>
                </a:ext>
              </a:extLst>
            </p:cNvPr>
            <p:cNvSpPr/>
            <p:nvPr/>
          </p:nvSpPr>
          <p:spPr>
            <a:xfrm>
              <a:off x="3149375" y="3457800"/>
              <a:ext cx="40250" cy="7700"/>
            </a:xfrm>
            <a:custGeom>
              <a:avLst/>
              <a:gdLst/>
              <a:ahLst/>
              <a:cxnLst/>
              <a:rect l="l" t="t" r="r" b="b"/>
              <a:pathLst>
                <a:path w="1610" h="308" extrusionOk="0">
                  <a:moveTo>
                    <a:pt x="1232" y="1"/>
                  </a:moveTo>
                  <a:cubicBezTo>
                    <a:pt x="1065" y="1"/>
                    <a:pt x="296" y="128"/>
                    <a:pt x="48" y="196"/>
                  </a:cubicBezTo>
                  <a:cubicBezTo>
                    <a:pt x="18" y="208"/>
                    <a:pt x="1" y="237"/>
                    <a:pt x="12" y="267"/>
                  </a:cubicBezTo>
                  <a:cubicBezTo>
                    <a:pt x="18" y="290"/>
                    <a:pt x="42" y="308"/>
                    <a:pt x="65" y="308"/>
                  </a:cubicBezTo>
                  <a:lnTo>
                    <a:pt x="77" y="302"/>
                  </a:lnTo>
                  <a:cubicBezTo>
                    <a:pt x="348" y="227"/>
                    <a:pt x="1117" y="113"/>
                    <a:pt x="1231" y="113"/>
                  </a:cubicBezTo>
                  <a:cubicBezTo>
                    <a:pt x="1234" y="113"/>
                    <a:pt x="1236" y="113"/>
                    <a:pt x="1238" y="113"/>
                  </a:cubicBezTo>
                  <a:cubicBezTo>
                    <a:pt x="1309" y="125"/>
                    <a:pt x="1474" y="184"/>
                    <a:pt x="1527" y="202"/>
                  </a:cubicBezTo>
                  <a:cubicBezTo>
                    <a:pt x="1535" y="205"/>
                    <a:pt x="1543" y="206"/>
                    <a:pt x="1550" y="206"/>
                  </a:cubicBezTo>
                  <a:cubicBezTo>
                    <a:pt x="1571" y="206"/>
                    <a:pt x="1589" y="194"/>
                    <a:pt x="1598" y="172"/>
                  </a:cubicBezTo>
                  <a:cubicBezTo>
                    <a:pt x="1610" y="143"/>
                    <a:pt x="1598" y="113"/>
                    <a:pt x="1569" y="102"/>
                  </a:cubicBezTo>
                  <a:cubicBezTo>
                    <a:pt x="1563" y="96"/>
                    <a:pt x="1350" y="13"/>
                    <a:pt x="1250" y="1"/>
                  </a:cubicBezTo>
                  <a:cubicBezTo>
                    <a:pt x="1245" y="1"/>
                    <a:pt x="1239" y="1"/>
                    <a:pt x="1232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6" name="Google Shape;1294;p63">
              <a:extLst>
                <a:ext uri="{FF2B5EF4-FFF2-40B4-BE49-F238E27FC236}">
                  <a16:creationId xmlns:a16="http://schemas.microsoft.com/office/drawing/2014/main" id="{04364FFF-F595-CBD8-646C-4E4EDAF43EA1}"/>
                </a:ext>
              </a:extLst>
            </p:cNvPr>
            <p:cNvSpPr/>
            <p:nvPr/>
          </p:nvSpPr>
          <p:spPr>
            <a:xfrm>
              <a:off x="3156900" y="3472975"/>
              <a:ext cx="32575" cy="5800"/>
            </a:xfrm>
            <a:custGeom>
              <a:avLst/>
              <a:gdLst/>
              <a:ahLst/>
              <a:cxnLst/>
              <a:rect l="l" t="t" r="r" b="b"/>
              <a:pathLst>
                <a:path w="1303" h="232" extrusionOk="0">
                  <a:moveTo>
                    <a:pt x="682" y="0"/>
                  </a:moveTo>
                  <a:cubicBezTo>
                    <a:pt x="668" y="0"/>
                    <a:pt x="655" y="1"/>
                    <a:pt x="643" y="2"/>
                  </a:cubicBezTo>
                  <a:cubicBezTo>
                    <a:pt x="460" y="19"/>
                    <a:pt x="65" y="119"/>
                    <a:pt x="47" y="119"/>
                  </a:cubicBezTo>
                  <a:cubicBezTo>
                    <a:pt x="18" y="131"/>
                    <a:pt x="0" y="161"/>
                    <a:pt x="6" y="190"/>
                  </a:cubicBezTo>
                  <a:cubicBezTo>
                    <a:pt x="12" y="214"/>
                    <a:pt x="36" y="231"/>
                    <a:pt x="59" y="231"/>
                  </a:cubicBezTo>
                  <a:lnTo>
                    <a:pt x="71" y="231"/>
                  </a:lnTo>
                  <a:cubicBezTo>
                    <a:pt x="77" y="226"/>
                    <a:pt x="478" y="131"/>
                    <a:pt x="649" y="114"/>
                  </a:cubicBezTo>
                  <a:cubicBezTo>
                    <a:pt x="660" y="113"/>
                    <a:pt x="672" y="112"/>
                    <a:pt x="686" y="112"/>
                  </a:cubicBezTo>
                  <a:cubicBezTo>
                    <a:pt x="872" y="112"/>
                    <a:pt x="1227" y="184"/>
                    <a:pt x="1232" y="184"/>
                  </a:cubicBezTo>
                  <a:cubicBezTo>
                    <a:pt x="1236" y="185"/>
                    <a:pt x="1240" y="185"/>
                    <a:pt x="1244" y="185"/>
                  </a:cubicBezTo>
                  <a:cubicBezTo>
                    <a:pt x="1269" y="185"/>
                    <a:pt x="1292" y="169"/>
                    <a:pt x="1297" y="143"/>
                  </a:cubicBezTo>
                  <a:cubicBezTo>
                    <a:pt x="1303" y="114"/>
                    <a:pt x="1285" y="84"/>
                    <a:pt x="1256" y="78"/>
                  </a:cubicBezTo>
                  <a:cubicBezTo>
                    <a:pt x="1239" y="73"/>
                    <a:pt x="879" y="0"/>
                    <a:pt x="682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7" name="Google Shape;1295;p63">
              <a:extLst>
                <a:ext uri="{FF2B5EF4-FFF2-40B4-BE49-F238E27FC236}">
                  <a16:creationId xmlns:a16="http://schemas.microsoft.com/office/drawing/2014/main" id="{1E45FACF-48F8-5731-FDFD-D3E3CD7238D6}"/>
                </a:ext>
              </a:extLst>
            </p:cNvPr>
            <p:cNvSpPr/>
            <p:nvPr/>
          </p:nvSpPr>
          <p:spPr>
            <a:xfrm>
              <a:off x="3158375" y="3484850"/>
              <a:ext cx="25225" cy="6450"/>
            </a:xfrm>
            <a:custGeom>
              <a:avLst/>
              <a:gdLst/>
              <a:ahLst/>
              <a:cxnLst/>
              <a:rect l="l" t="t" r="r" b="b"/>
              <a:pathLst>
                <a:path w="1009" h="258" extrusionOk="0">
                  <a:moveTo>
                    <a:pt x="57" y="0"/>
                  </a:moveTo>
                  <a:cubicBezTo>
                    <a:pt x="33" y="0"/>
                    <a:pt x="11" y="16"/>
                    <a:pt x="6" y="39"/>
                  </a:cubicBezTo>
                  <a:cubicBezTo>
                    <a:pt x="0" y="69"/>
                    <a:pt x="18" y="98"/>
                    <a:pt x="47" y="110"/>
                  </a:cubicBezTo>
                  <a:cubicBezTo>
                    <a:pt x="360" y="199"/>
                    <a:pt x="920" y="258"/>
                    <a:pt x="943" y="258"/>
                  </a:cubicBezTo>
                  <a:lnTo>
                    <a:pt x="949" y="258"/>
                  </a:lnTo>
                  <a:cubicBezTo>
                    <a:pt x="979" y="258"/>
                    <a:pt x="1002" y="240"/>
                    <a:pt x="1002" y="210"/>
                  </a:cubicBezTo>
                  <a:cubicBezTo>
                    <a:pt x="1008" y="181"/>
                    <a:pt x="985" y="151"/>
                    <a:pt x="955" y="151"/>
                  </a:cubicBezTo>
                  <a:cubicBezTo>
                    <a:pt x="949" y="146"/>
                    <a:pt x="383" y="87"/>
                    <a:pt x="77" y="4"/>
                  </a:cubicBezTo>
                  <a:cubicBezTo>
                    <a:pt x="70" y="2"/>
                    <a:pt x="64" y="0"/>
                    <a:pt x="57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716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6F85D-D4D5-2D89-7799-ACAC35C98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4" y="825910"/>
            <a:ext cx="5093109" cy="540774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sr-Latn-RS" sz="2800" dirty="0"/>
              <a:t>yield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right-of-way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run down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illegally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operator of a motor vehicle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exercise (one’s r.-o.-w.)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striking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circumstances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7BF4F-761D-0969-A0B8-99535AD1FE17}"/>
              </a:ext>
            </a:extLst>
          </p:cNvPr>
          <p:cNvSpPr txBox="1"/>
          <p:nvPr/>
        </p:nvSpPr>
        <p:spPr>
          <a:xfrm>
            <a:off x="6095999" y="924232"/>
            <a:ext cx="50046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ustupiti, popustiti, propustiti</a:t>
            </a:r>
            <a:endParaRPr lang="en-US" sz="2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55D37B-F256-31E2-98F8-A6B25D03C337}"/>
              </a:ext>
            </a:extLst>
          </p:cNvPr>
          <p:cNvSpPr txBox="1"/>
          <p:nvPr/>
        </p:nvSpPr>
        <p:spPr>
          <a:xfrm>
            <a:off x="6096000" y="1595283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pravo prvenstva prolaza</a:t>
            </a:r>
            <a:endParaRPr lang="en-US" sz="2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4AB9CE-C6A0-16F4-AD82-D90C9D5EC93F}"/>
              </a:ext>
            </a:extLst>
          </p:cNvPr>
          <p:cNvSpPr txBox="1"/>
          <p:nvPr/>
        </p:nvSpPr>
        <p:spPr>
          <a:xfrm>
            <a:off x="6096000" y="2266335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pregaziti</a:t>
            </a:r>
            <a:endParaRPr lang="en-US" sz="2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BA8D81-F57D-8697-B80D-85F4A3332A78}"/>
              </a:ext>
            </a:extLst>
          </p:cNvPr>
          <p:cNvSpPr txBox="1"/>
          <p:nvPr/>
        </p:nvSpPr>
        <p:spPr>
          <a:xfrm>
            <a:off x="6096000" y="2937387"/>
            <a:ext cx="47293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nepropisno</a:t>
            </a:r>
            <a:endParaRPr lang="en-US" sz="2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245936-CE8D-9020-D8CB-441A8AAC0A71}"/>
              </a:ext>
            </a:extLst>
          </p:cNvPr>
          <p:cNvSpPr txBox="1"/>
          <p:nvPr/>
        </p:nvSpPr>
        <p:spPr>
          <a:xfrm>
            <a:off x="6096000" y="3608438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vozač motornog vozila</a:t>
            </a:r>
            <a:endParaRPr lang="en-US" sz="2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2DEBF5-6899-E3AB-6AA2-249216E629C3}"/>
              </a:ext>
            </a:extLst>
          </p:cNvPr>
          <p:cNvSpPr txBox="1"/>
          <p:nvPr/>
        </p:nvSpPr>
        <p:spPr>
          <a:xfrm>
            <a:off x="6096000" y="4279489"/>
            <a:ext cx="586985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iskoristiti (pravo prvenstva prolaza)</a:t>
            </a:r>
            <a:endParaRPr lang="en-US" sz="26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ABC9C6-6AAF-A49C-9E66-DB54F676C04F}"/>
              </a:ext>
            </a:extLst>
          </p:cNvPr>
          <p:cNvSpPr txBox="1"/>
          <p:nvPr/>
        </p:nvSpPr>
        <p:spPr>
          <a:xfrm>
            <a:off x="6096000" y="4950540"/>
            <a:ext cx="57322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udariti, oboriti</a:t>
            </a:r>
            <a:endParaRPr lang="en-US" sz="2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5AB0DEB-B24D-D23D-730B-85DA2243C96B}"/>
              </a:ext>
            </a:extLst>
          </p:cNvPr>
          <p:cNvSpPr txBox="1"/>
          <p:nvPr/>
        </p:nvSpPr>
        <p:spPr>
          <a:xfrm>
            <a:off x="6096000" y="5621591"/>
            <a:ext cx="43655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okolnosti</a:t>
            </a:r>
            <a:endParaRPr lang="en-US" sz="2600" dirty="0"/>
          </a:p>
        </p:txBody>
      </p:sp>
      <p:grpSp>
        <p:nvGrpSpPr>
          <p:cNvPr id="83" name="Google Shape;653;p49">
            <a:extLst>
              <a:ext uri="{FF2B5EF4-FFF2-40B4-BE49-F238E27FC236}">
                <a16:creationId xmlns:a16="http://schemas.microsoft.com/office/drawing/2014/main" id="{33C1F44E-7285-08CC-7554-A2D06E797C51}"/>
              </a:ext>
            </a:extLst>
          </p:cNvPr>
          <p:cNvGrpSpPr/>
          <p:nvPr/>
        </p:nvGrpSpPr>
        <p:grpSpPr>
          <a:xfrm>
            <a:off x="4676277" y="4100881"/>
            <a:ext cx="1272240" cy="2035981"/>
            <a:chOff x="1203300" y="1997375"/>
            <a:chExt cx="1214975" cy="2204675"/>
          </a:xfrm>
        </p:grpSpPr>
        <p:sp>
          <p:nvSpPr>
            <p:cNvPr id="84" name="Google Shape;654;p49">
              <a:extLst>
                <a:ext uri="{FF2B5EF4-FFF2-40B4-BE49-F238E27FC236}">
                  <a16:creationId xmlns:a16="http://schemas.microsoft.com/office/drawing/2014/main" id="{4FD344B8-053E-DAD4-96A9-B853702E4BEF}"/>
                </a:ext>
              </a:extLst>
            </p:cNvPr>
            <p:cNvSpPr/>
            <p:nvPr/>
          </p:nvSpPr>
          <p:spPr>
            <a:xfrm>
              <a:off x="1581350" y="3031900"/>
              <a:ext cx="235725" cy="1170150"/>
            </a:xfrm>
            <a:custGeom>
              <a:avLst/>
              <a:gdLst/>
              <a:ahLst/>
              <a:cxnLst/>
              <a:rect l="l" t="t" r="r" b="b"/>
              <a:pathLst>
                <a:path w="9429" h="46806" extrusionOk="0">
                  <a:moveTo>
                    <a:pt x="7697" y="7593"/>
                  </a:moveTo>
                  <a:lnTo>
                    <a:pt x="3442" y="46805"/>
                  </a:lnTo>
                  <a:lnTo>
                    <a:pt x="0" y="46805"/>
                  </a:lnTo>
                  <a:lnTo>
                    <a:pt x="4380" y="7113"/>
                  </a:lnTo>
                  <a:cubicBezTo>
                    <a:pt x="3880" y="7009"/>
                    <a:pt x="3650" y="6988"/>
                    <a:pt x="3484" y="6863"/>
                  </a:cubicBezTo>
                  <a:cubicBezTo>
                    <a:pt x="3317" y="6759"/>
                    <a:pt x="3630" y="230"/>
                    <a:pt x="3630" y="230"/>
                  </a:cubicBezTo>
                  <a:cubicBezTo>
                    <a:pt x="8114" y="1"/>
                    <a:pt x="9428" y="919"/>
                    <a:pt x="9428" y="919"/>
                  </a:cubicBezTo>
                  <a:cubicBezTo>
                    <a:pt x="9428" y="919"/>
                    <a:pt x="8823" y="6780"/>
                    <a:pt x="8698" y="7405"/>
                  </a:cubicBezTo>
                  <a:cubicBezTo>
                    <a:pt x="8677" y="7572"/>
                    <a:pt x="8260" y="7635"/>
                    <a:pt x="7697" y="7593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5" name="Google Shape;655;p49">
              <a:extLst>
                <a:ext uri="{FF2B5EF4-FFF2-40B4-BE49-F238E27FC236}">
                  <a16:creationId xmlns:a16="http://schemas.microsoft.com/office/drawing/2014/main" id="{66177D02-60D2-F94C-035D-F19B9A6C0684}"/>
                </a:ext>
              </a:extLst>
            </p:cNvPr>
            <p:cNvSpPr/>
            <p:nvPr/>
          </p:nvSpPr>
          <p:spPr>
            <a:xfrm>
              <a:off x="1203300" y="1997375"/>
              <a:ext cx="1214975" cy="1125800"/>
            </a:xfrm>
            <a:custGeom>
              <a:avLst/>
              <a:gdLst/>
              <a:ahLst/>
              <a:cxnLst/>
              <a:rect l="l" t="t" r="r" b="b"/>
              <a:pathLst>
                <a:path w="48599" h="45032" extrusionOk="0">
                  <a:moveTo>
                    <a:pt x="32184" y="44886"/>
                  </a:moveTo>
                  <a:lnTo>
                    <a:pt x="12035" y="42800"/>
                  </a:lnTo>
                  <a:cubicBezTo>
                    <a:pt x="10617" y="42654"/>
                    <a:pt x="9449" y="41820"/>
                    <a:pt x="8865" y="40527"/>
                  </a:cubicBezTo>
                  <a:lnTo>
                    <a:pt x="605" y="22047"/>
                  </a:lnTo>
                  <a:cubicBezTo>
                    <a:pt x="1" y="20733"/>
                    <a:pt x="147" y="19315"/>
                    <a:pt x="1002" y="18147"/>
                  </a:cubicBezTo>
                  <a:lnTo>
                    <a:pt x="12870" y="1753"/>
                  </a:lnTo>
                  <a:cubicBezTo>
                    <a:pt x="13704" y="585"/>
                    <a:pt x="14997" y="1"/>
                    <a:pt x="16436" y="147"/>
                  </a:cubicBezTo>
                  <a:lnTo>
                    <a:pt x="36564" y="2232"/>
                  </a:lnTo>
                  <a:cubicBezTo>
                    <a:pt x="38003" y="2378"/>
                    <a:pt x="39150" y="3213"/>
                    <a:pt x="39734" y="4506"/>
                  </a:cubicBezTo>
                  <a:lnTo>
                    <a:pt x="48015" y="22986"/>
                  </a:lnTo>
                  <a:cubicBezTo>
                    <a:pt x="48599" y="24300"/>
                    <a:pt x="48453" y="25718"/>
                    <a:pt x="47619" y="26886"/>
                  </a:cubicBezTo>
                  <a:lnTo>
                    <a:pt x="35751" y="43280"/>
                  </a:lnTo>
                  <a:cubicBezTo>
                    <a:pt x="34895" y="44448"/>
                    <a:pt x="33602" y="45032"/>
                    <a:pt x="32184" y="44886"/>
                  </a:cubicBezTo>
                  <a:close/>
                </a:path>
              </a:pathLst>
            </a:custGeom>
            <a:solidFill>
              <a:srgbClr val="EA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6" name="Google Shape;656;p49">
              <a:extLst>
                <a:ext uri="{FF2B5EF4-FFF2-40B4-BE49-F238E27FC236}">
                  <a16:creationId xmlns:a16="http://schemas.microsoft.com/office/drawing/2014/main" id="{1FA76098-50AB-AD97-2F19-8A181DC30918}"/>
                </a:ext>
              </a:extLst>
            </p:cNvPr>
            <p:cNvSpPr/>
            <p:nvPr/>
          </p:nvSpPr>
          <p:spPr>
            <a:xfrm>
              <a:off x="1429600" y="2348300"/>
              <a:ext cx="762375" cy="413525"/>
            </a:xfrm>
            <a:custGeom>
              <a:avLst/>
              <a:gdLst/>
              <a:ahLst/>
              <a:cxnLst/>
              <a:rect l="l" t="t" r="r" b="b"/>
              <a:pathLst>
                <a:path w="30495" h="16541" extrusionOk="0">
                  <a:moveTo>
                    <a:pt x="26803" y="8969"/>
                  </a:moveTo>
                  <a:cubicBezTo>
                    <a:pt x="27157" y="8990"/>
                    <a:pt x="27449" y="8928"/>
                    <a:pt x="27637" y="8740"/>
                  </a:cubicBezTo>
                  <a:cubicBezTo>
                    <a:pt x="27846" y="8573"/>
                    <a:pt x="27971" y="8239"/>
                    <a:pt x="28013" y="7760"/>
                  </a:cubicBezTo>
                  <a:lnTo>
                    <a:pt x="28179" y="6091"/>
                  </a:lnTo>
                  <a:cubicBezTo>
                    <a:pt x="28242" y="5611"/>
                    <a:pt x="28179" y="5278"/>
                    <a:pt x="28013" y="5048"/>
                  </a:cubicBezTo>
                  <a:cubicBezTo>
                    <a:pt x="27867" y="4840"/>
                    <a:pt x="27595" y="4694"/>
                    <a:pt x="27241" y="4673"/>
                  </a:cubicBezTo>
                  <a:lnTo>
                    <a:pt x="26198" y="4568"/>
                  </a:lnTo>
                  <a:lnTo>
                    <a:pt x="25760" y="8865"/>
                  </a:lnTo>
                  <a:close/>
                  <a:moveTo>
                    <a:pt x="24217" y="2337"/>
                  </a:moveTo>
                  <a:lnTo>
                    <a:pt x="27449" y="2670"/>
                  </a:lnTo>
                  <a:cubicBezTo>
                    <a:pt x="28534" y="2775"/>
                    <a:pt x="29327" y="3150"/>
                    <a:pt x="29827" y="3797"/>
                  </a:cubicBezTo>
                  <a:cubicBezTo>
                    <a:pt x="30307" y="4443"/>
                    <a:pt x="30495" y="5340"/>
                    <a:pt x="30370" y="6466"/>
                  </a:cubicBezTo>
                  <a:lnTo>
                    <a:pt x="30224" y="7843"/>
                  </a:lnTo>
                  <a:cubicBezTo>
                    <a:pt x="30119" y="8969"/>
                    <a:pt x="29744" y="9804"/>
                    <a:pt x="29139" y="10325"/>
                  </a:cubicBezTo>
                  <a:cubicBezTo>
                    <a:pt x="28534" y="10867"/>
                    <a:pt x="27679" y="11076"/>
                    <a:pt x="26594" y="10951"/>
                  </a:cubicBezTo>
                  <a:lnTo>
                    <a:pt x="25551" y="10847"/>
                  </a:lnTo>
                  <a:lnTo>
                    <a:pt x="24967" y="16541"/>
                  </a:lnTo>
                  <a:lnTo>
                    <a:pt x="22777" y="16332"/>
                  </a:lnTo>
                  <a:close/>
                  <a:moveTo>
                    <a:pt x="18147" y="14038"/>
                  </a:moveTo>
                  <a:cubicBezTo>
                    <a:pt x="17375" y="13954"/>
                    <a:pt x="17041" y="13454"/>
                    <a:pt x="17146" y="12536"/>
                  </a:cubicBezTo>
                  <a:lnTo>
                    <a:pt x="17938" y="4902"/>
                  </a:lnTo>
                  <a:cubicBezTo>
                    <a:pt x="18022" y="3984"/>
                    <a:pt x="18460" y="3567"/>
                    <a:pt x="19211" y="3630"/>
                  </a:cubicBezTo>
                  <a:cubicBezTo>
                    <a:pt x="19962" y="3713"/>
                    <a:pt x="20295" y="4214"/>
                    <a:pt x="20212" y="5132"/>
                  </a:cubicBezTo>
                  <a:lnTo>
                    <a:pt x="19419" y="12765"/>
                  </a:lnTo>
                  <a:cubicBezTo>
                    <a:pt x="19336" y="13683"/>
                    <a:pt x="18898" y="14100"/>
                    <a:pt x="18147" y="14038"/>
                  </a:cubicBezTo>
                  <a:close/>
                  <a:moveTo>
                    <a:pt x="17938" y="16019"/>
                  </a:moveTo>
                  <a:cubicBezTo>
                    <a:pt x="19023" y="16144"/>
                    <a:pt x="19878" y="15915"/>
                    <a:pt x="20504" y="15373"/>
                  </a:cubicBezTo>
                  <a:cubicBezTo>
                    <a:pt x="21150" y="14809"/>
                    <a:pt x="21526" y="13975"/>
                    <a:pt x="21630" y="12849"/>
                  </a:cubicBezTo>
                  <a:lnTo>
                    <a:pt x="22402" y="5507"/>
                  </a:lnTo>
                  <a:cubicBezTo>
                    <a:pt x="22506" y="4381"/>
                    <a:pt x="22318" y="3484"/>
                    <a:pt x="21797" y="2816"/>
                  </a:cubicBezTo>
                  <a:cubicBezTo>
                    <a:pt x="21296" y="2149"/>
                    <a:pt x="20504" y="1753"/>
                    <a:pt x="19419" y="1648"/>
                  </a:cubicBezTo>
                  <a:cubicBezTo>
                    <a:pt x="18335" y="1523"/>
                    <a:pt x="17479" y="1753"/>
                    <a:pt x="16854" y="2295"/>
                  </a:cubicBezTo>
                  <a:cubicBezTo>
                    <a:pt x="16207" y="2858"/>
                    <a:pt x="15832" y="3692"/>
                    <a:pt x="15727" y="4819"/>
                  </a:cubicBezTo>
                  <a:lnTo>
                    <a:pt x="14956" y="12161"/>
                  </a:lnTo>
                  <a:cubicBezTo>
                    <a:pt x="14851" y="13287"/>
                    <a:pt x="15039" y="14184"/>
                    <a:pt x="15561" y="14851"/>
                  </a:cubicBezTo>
                  <a:cubicBezTo>
                    <a:pt x="16061" y="15519"/>
                    <a:pt x="16854" y="15915"/>
                    <a:pt x="17938" y="16019"/>
                  </a:cubicBezTo>
                  <a:close/>
                  <a:moveTo>
                    <a:pt x="10534" y="2942"/>
                  </a:moveTo>
                  <a:lnTo>
                    <a:pt x="8240" y="2712"/>
                  </a:lnTo>
                  <a:lnTo>
                    <a:pt x="8448" y="710"/>
                  </a:lnTo>
                  <a:lnTo>
                    <a:pt x="15248" y="1419"/>
                  </a:lnTo>
                  <a:lnTo>
                    <a:pt x="15039" y="3400"/>
                  </a:lnTo>
                  <a:lnTo>
                    <a:pt x="12745" y="3171"/>
                  </a:lnTo>
                  <a:lnTo>
                    <a:pt x="11493" y="15164"/>
                  </a:lnTo>
                  <a:lnTo>
                    <a:pt x="9303" y="14935"/>
                  </a:lnTo>
                  <a:close/>
                  <a:moveTo>
                    <a:pt x="2983" y="14497"/>
                  </a:moveTo>
                  <a:cubicBezTo>
                    <a:pt x="1920" y="14371"/>
                    <a:pt x="1148" y="13996"/>
                    <a:pt x="668" y="13329"/>
                  </a:cubicBezTo>
                  <a:cubicBezTo>
                    <a:pt x="188" y="12661"/>
                    <a:pt x="1" y="11764"/>
                    <a:pt x="105" y="10638"/>
                  </a:cubicBezTo>
                  <a:lnTo>
                    <a:pt x="188" y="9845"/>
                  </a:lnTo>
                  <a:lnTo>
                    <a:pt x="2274" y="10054"/>
                  </a:lnTo>
                  <a:lnTo>
                    <a:pt x="2170" y="11013"/>
                  </a:lnTo>
                  <a:cubicBezTo>
                    <a:pt x="2087" y="11910"/>
                    <a:pt x="2420" y="12411"/>
                    <a:pt x="3171" y="12494"/>
                  </a:cubicBezTo>
                  <a:cubicBezTo>
                    <a:pt x="3547" y="12515"/>
                    <a:pt x="3839" y="12453"/>
                    <a:pt x="4068" y="12244"/>
                  </a:cubicBezTo>
                  <a:cubicBezTo>
                    <a:pt x="4277" y="12035"/>
                    <a:pt x="4402" y="11702"/>
                    <a:pt x="4464" y="11201"/>
                  </a:cubicBezTo>
                  <a:cubicBezTo>
                    <a:pt x="4527" y="10617"/>
                    <a:pt x="4443" y="10096"/>
                    <a:pt x="4214" y="9616"/>
                  </a:cubicBezTo>
                  <a:cubicBezTo>
                    <a:pt x="4005" y="9136"/>
                    <a:pt x="3567" y="8552"/>
                    <a:pt x="2900" y="7864"/>
                  </a:cubicBezTo>
                  <a:cubicBezTo>
                    <a:pt x="2087" y="6967"/>
                    <a:pt x="1523" y="6174"/>
                    <a:pt x="1231" y="5486"/>
                  </a:cubicBezTo>
                  <a:cubicBezTo>
                    <a:pt x="939" y="4798"/>
                    <a:pt x="835" y="4068"/>
                    <a:pt x="919" y="3254"/>
                  </a:cubicBezTo>
                  <a:cubicBezTo>
                    <a:pt x="1023" y="2149"/>
                    <a:pt x="1398" y="1315"/>
                    <a:pt x="2024" y="772"/>
                  </a:cubicBezTo>
                  <a:cubicBezTo>
                    <a:pt x="2650" y="209"/>
                    <a:pt x="3484" y="1"/>
                    <a:pt x="4548" y="105"/>
                  </a:cubicBezTo>
                  <a:cubicBezTo>
                    <a:pt x="5611" y="209"/>
                    <a:pt x="6362" y="605"/>
                    <a:pt x="6842" y="1273"/>
                  </a:cubicBezTo>
                  <a:cubicBezTo>
                    <a:pt x="7322" y="1920"/>
                    <a:pt x="7510" y="2816"/>
                    <a:pt x="7384" y="3964"/>
                  </a:cubicBezTo>
                  <a:lnTo>
                    <a:pt x="7322" y="4527"/>
                  </a:lnTo>
                  <a:lnTo>
                    <a:pt x="5257" y="4318"/>
                  </a:lnTo>
                  <a:lnTo>
                    <a:pt x="5319" y="3609"/>
                  </a:lnTo>
                  <a:cubicBezTo>
                    <a:pt x="5382" y="3129"/>
                    <a:pt x="5319" y="2754"/>
                    <a:pt x="5153" y="2524"/>
                  </a:cubicBezTo>
                  <a:cubicBezTo>
                    <a:pt x="4986" y="2274"/>
                    <a:pt x="4735" y="2149"/>
                    <a:pt x="4360" y="2107"/>
                  </a:cubicBezTo>
                  <a:cubicBezTo>
                    <a:pt x="3630" y="2024"/>
                    <a:pt x="3213" y="2441"/>
                    <a:pt x="3129" y="3338"/>
                  </a:cubicBezTo>
                  <a:cubicBezTo>
                    <a:pt x="3067" y="3838"/>
                    <a:pt x="3171" y="4318"/>
                    <a:pt x="3401" y="4798"/>
                  </a:cubicBezTo>
                  <a:cubicBezTo>
                    <a:pt x="3630" y="5257"/>
                    <a:pt x="4068" y="5841"/>
                    <a:pt x="4715" y="6550"/>
                  </a:cubicBezTo>
                  <a:cubicBezTo>
                    <a:pt x="5549" y="7447"/>
                    <a:pt x="6112" y="8239"/>
                    <a:pt x="6383" y="8928"/>
                  </a:cubicBezTo>
                  <a:cubicBezTo>
                    <a:pt x="6675" y="9616"/>
                    <a:pt x="6759" y="10388"/>
                    <a:pt x="6675" y="11264"/>
                  </a:cubicBezTo>
                  <a:cubicBezTo>
                    <a:pt x="6550" y="12411"/>
                    <a:pt x="6175" y="13266"/>
                    <a:pt x="5549" y="13829"/>
                  </a:cubicBezTo>
                  <a:cubicBezTo>
                    <a:pt x="4923" y="14371"/>
                    <a:pt x="4068" y="14601"/>
                    <a:pt x="2983" y="144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7" name="Google Shape;657;p49">
              <a:extLst>
                <a:ext uri="{FF2B5EF4-FFF2-40B4-BE49-F238E27FC236}">
                  <a16:creationId xmlns:a16="http://schemas.microsoft.com/office/drawing/2014/main" id="{75F1D80E-38E4-8AD4-C30C-0F3930547A28}"/>
                </a:ext>
              </a:extLst>
            </p:cNvPr>
            <p:cNvSpPr/>
            <p:nvPr/>
          </p:nvSpPr>
          <p:spPr>
            <a:xfrm>
              <a:off x="1251275" y="2041700"/>
              <a:ext cx="1119025" cy="1037175"/>
            </a:xfrm>
            <a:custGeom>
              <a:avLst/>
              <a:gdLst/>
              <a:ahLst/>
              <a:cxnLst/>
              <a:rect l="l" t="t" r="r" b="b"/>
              <a:pathLst>
                <a:path w="44761" h="41487" extrusionOk="0">
                  <a:moveTo>
                    <a:pt x="29326" y="40381"/>
                  </a:moveTo>
                  <a:cubicBezTo>
                    <a:pt x="30599" y="40527"/>
                    <a:pt x="31746" y="40005"/>
                    <a:pt x="32497" y="38983"/>
                  </a:cubicBezTo>
                  <a:lnTo>
                    <a:pt x="42988" y="24466"/>
                  </a:lnTo>
                  <a:cubicBezTo>
                    <a:pt x="43739" y="23423"/>
                    <a:pt x="43864" y="22172"/>
                    <a:pt x="43343" y="21025"/>
                  </a:cubicBezTo>
                  <a:lnTo>
                    <a:pt x="36022" y="4672"/>
                  </a:lnTo>
                  <a:cubicBezTo>
                    <a:pt x="35500" y="3504"/>
                    <a:pt x="34478" y="2774"/>
                    <a:pt x="33227" y="2628"/>
                  </a:cubicBezTo>
                  <a:lnTo>
                    <a:pt x="15393" y="793"/>
                  </a:lnTo>
                  <a:cubicBezTo>
                    <a:pt x="14142" y="668"/>
                    <a:pt x="12995" y="1189"/>
                    <a:pt x="12244" y="2211"/>
                  </a:cubicBezTo>
                  <a:lnTo>
                    <a:pt x="1732" y="16728"/>
                  </a:lnTo>
                  <a:cubicBezTo>
                    <a:pt x="1002" y="17771"/>
                    <a:pt x="876" y="19022"/>
                    <a:pt x="1377" y="20170"/>
                  </a:cubicBezTo>
                  <a:lnTo>
                    <a:pt x="8698" y="36522"/>
                  </a:lnTo>
                  <a:cubicBezTo>
                    <a:pt x="9220" y="37690"/>
                    <a:pt x="10242" y="38420"/>
                    <a:pt x="11514" y="38545"/>
                  </a:cubicBezTo>
                  <a:close/>
                  <a:moveTo>
                    <a:pt x="29639" y="41340"/>
                  </a:moveTo>
                  <a:lnTo>
                    <a:pt x="11076" y="39442"/>
                  </a:lnTo>
                  <a:cubicBezTo>
                    <a:pt x="9762" y="39296"/>
                    <a:pt x="8698" y="38524"/>
                    <a:pt x="8177" y="37335"/>
                  </a:cubicBezTo>
                  <a:lnTo>
                    <a:pt x="543" y="20295"/>
                  </a:lnTo>
                  <a:cubicBezTo>
                    <a:pt x="0" y="19106"/>
                    <a:pt x="146" y="17792"/>
                    <a:pt x="918" y="16728"/>
                  </a:cubicBezTo>
                  <a:lnTo>
                    <a:pt x="11848" y="1606"/>
                  </a:lnTo>
                  <a:cubicBezTo>
                    <a:pt x="12619" y="543"/>
                    <a:pt x="13808" y="0"/>
                    <a:pt x="15122" y="146"/>
                  </a:cubicBezTo>
                  <a:lnTo>
                    <a:pt x="33686" y="2044"/>
                  </a:lnTo>
                  <a:cubicBezTo>
                    <a:pt x="35000" y="2190"/>
                    <a:pt x="36063" y="2962"/>
                    <a:pt x="36606" y="4151"/>
                  </a:cubicBezTo>
                  <a:lnTo>
                    <a:pt x="44219" y="21192"/>
                  </a:lnTo>
                  <a:cubicBezTo>
                    <a:pt x="44761" y="22381"/>
                    <a:pt x="44636" y="23695"/>
                    <a:pt x="43864" y="24758"/>
                  </a:cubicBezTo>
                  <a:lnTo>
                    <a:pt x="32914" y="39880"/>
                  </a:lnTo>
                  <a:cubicBezTo>
                    <a:pt x="32142" y="40944"/>
                    <a:pt x="30953" y="41486"/>
                    <a:pt x="29639" y="413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00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6F85D-D4D5-2D89-7799-ACAC35C98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4" y="825910"/>
            <a:ext cx="5093109" cy="540774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RS" sz="2800" dirty="0"/>
              <a:t>pedestrian accidents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high-speed motorways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pedestrians are forbidden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petrol (fuel: gas ≠ diesel)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flat tyres / tires</a:t>
            </a:r>
          </a:p>
          <a:p>
            <a:pPr>
              <a:lnSpc>
                <a:spcPct val="150000"/>
              </a:lnSpc>
            </a:pPr>
            <a:r>
              <a:rPr lang="sr-Latn-RS" sz="2800" dirty="0"/>
              <a:t>vulnerable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7BF4F-761D-0969-A0B8-99535AD1FE17}"/>
              </a:ext>
            </a:extLst>
          </p:cNvPr>
          <p:cNvSpPr txBox="1"/>
          <p:nvPr/>
        </p:nvSpPr>
        <p:spPr>
          <a:xfrm>
            <a:off x="5456903" y="1013535"/>
            <a:ext cx="67154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600" dirty="0"/>
              <a:t>saobraćajna nesreća vezana za pešake</a:t>
            </a:r>
            <a:endParaRPr lang="en-US" sz="26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55D37B-F256-31E2-98F8-A6B25D03C337}"/>
              </a:ext>
            </a:extLst>
          </p:cNvPr>
          <p:cNvSpPr txBox="1"/>
          <p:nvPr/>
        </p:nvSpPr>
        <p:spPr>
          <a:xfrm>
            <a:off x="5456902" y="1771855"/>
            <a:ext cx="65679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600" dirty="0"/>
              <a:t>auto-putevi</a:t>
            </a:r>
            <a:endParaRPr lang="en-US" sz="26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4AB9CE-C6A0-16F4-AD82-D90C9D5EC93F}"/>
              </a:ext>
            </a:extLst>
          </p:cNvPr>
          <p:cNvSpPr txBox="1"/>
          <p:nvPr/>
        </p:nvSpPr>
        <p:spPr>
          <a:xfrm>
            <a:off x="5456903" y="2516013"/>
            <a:ext cx="65679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600" dirty="0"/>
              <a:t>pešacima zabranjen pristup</a:t>
            </a:r>
            <a:endParaRPr lang="en-US" sz="26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BA8D81-F57D-8697-B80D-85F4A3332A78}"/>
              </a:ext>
            </a:extLst>
          </p:cNvPr>
          <p:cNvSpPr txBox="1"/>
          <p:nvPr/>
        </p:nvSpPr>
        <p:spPr>
          <a:xfrm>
            <a:off x="5456903" y="3283559"/>
            <a:ext cx="65679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600" dirty="0"/>
              <a:t>benzin (gorivo: benzin ≠ dizel)</a:t>
            </a:r>
            <a:endParaRPr lang="en-US" sz="26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245936-CE8D-9020-D8CB-441A8AAC0A71}"/>
              </a:ext>
            </a:extLst>
          </p:cNvPr>
          <p:cNvSpPr txBox="1"/>
          <p:nvPr/>
        </p:nvSpPr>
        <p:spPr>
          <a:xfrm>
            <a:off x="5456902" y="4048202"/>
            <a:ext cx="65679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600" dirty="0"/>
              <a:t>izduše/probuše se gume</a:t>
            </a:r>
            <a:endParaRPr lang="en-US" sz="26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2DEBF5-6899-E3AB-6AA2-249216E629C3}"/>
              </a:ext>
            </a:extLst>
          </p:cNvPr>
          <p:cNvSpPr txBox="1"/>
          <p:nvPr/>
        </p:nvSpPr>
        <p:spPr>
          <a:xfrm>
            <a:off x="5481482" y="4812845"/>
            <a:ext cx="65679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600" dirty="0"/>
              <a:t>ranjiv</a:t>
            </a:r>
            <a:endParaRPr lang="en-US" sz="2600" dirty="0"/>
          </a:p>
        </p:txBody>
      </p:sp>
      <p:grpSp>
        <p:nvGrpSpPr>
          <p:cNvPr id="48" name="Google Shape;739;p53">
            <a:extLst>
              <a:ext uri="{FF2B5EF4-FFF2-40B4-BE49-F238E27FC236}">
                <a16:creationId xmlns:a16="http://schemas.microsoft.com/office/drawing/2014/main" id="{DE8A47BF-B3F5-A783-1404-A09B8671D935}"/>
              </a:ext>
            </a:extLst>
          </p:cNvPr>
          <p:cNvGrpSpPr/>
          <p:nvPr/>
        </p:nvGrpSpPr>
        <p:grpSpPr>
          <a:xfrm rot="-150123">
            <a:off x="4921153" y="3139499"/>
            <a:ext cx="873194" cy="3667599"/>
            <a:chOff x="566900" y="1248225"/>
            <a:chExt cx="306425" cy="1287050"/>
          </a:xfrm>
        </p:grpSpPr>
        <p:sp>
          <p:nvSpPr>
            <p:cNvPr id="49" name="Google Shape;740;p53">
              <a:extLst>
                <a:ext uri="{FF2B5EF4-FFF2-40B4-BE49-F238E27FC236}">
                  <a16:creationId xmlns:a16="http://schemas.microsoft.com/office/drawing/2014/main" id="{D2E215A4-BCE1-A696-8CDF-5E73E806382E}"/>
                </a:ext>
              </a:extLst>
            </p:cNvPr>
            <p:cNvSpPr/>
            <p:nvPr/>
          </p:nvSpPr>
          <p:spPr>
            <a:xfrm>
              <a:off x="697625" y="1286825"/>
              <a:ext cx="44975" cy="1205275"/>
            </a:xfrm>
            <a:custGeom>
              <a:avLst/>
              <a:gdLst/>
              <a:ahLst/>
              <a:cxnLst/>
              <a:rect l="l" t="t" r="r" b="b"/>
              <a:pathLst>
                <a:path w="1799" h="48211" extrusionOk="0">
                  <a:moveTo>
                    <a:pt x="1" y="1"/>
                  </a:moveTo>
                  <a:lnTo>
                    <a:pt x="1" y="48210"/>
                  </a:lnTo>
                  <a:lnTo>
                    <a:pt x="1799" y="48210"/>
                  </a:lnTo>
                  <a:lnTo>
                    <a:pt x="1799" y="1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741;p53">
              <a:extLst>
                <a:ext uri="{FF2B5EF4-FFF2-40B4-BE49-F238E27FC236}">
                  <a16:creationId xmlns:a16="http://schemas.microsoft.com/office/drawing/2014/main" id="{E5691438-9FE4-A0B6-7960-7A87269ECD36}"/>
                </a:ext>
              </a:extLst>
            </p:cNvPr>
            <p:cNvSpPr/>
            <p:nvPr/>
          </p:nvSpPr>
          <p:spPr>
            <a:xfrm>
              <a:off x="697775" y="2467300"/>
              <a:ext cx="44825" cy="24800"/>
            </a:xfrm>
            <a:custGeom>
              <a:avLst/>
              <a:gdLst/>
              <a:ahLst/>
              <a:cxnLst/>
              <a:rect l="l" t="t" r="r" b="b"/>
              <a:pathLst>
                <a:path w="1793" h="992" extrusionOk="0">
                  <a:moveTo>
                    <a:pt x="1" y="1"/>
                  </a:moveTo>
                  <a:lnTo>
                    <a:pt x="1" y="991"/>
                  </a:lnTo>
                  <a:lnTo>
                    <a:pt x="1793" y="991"/>
                  </a:lnTo>
                  <a:lnTo>
                    <a:pt x="1793" y="1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742;p53">
              <a:extLst>
                <a:ext uri="{FF2B5EF4-FFF2-40B4-BE49-F238E27FC236}">
                  <a16:creationId xmlns:a16="http://schemas.microsoft.com/office/drawing/2014/main" id="{6D26FE15-3E6A-867F-4DDD-CDA43E0FF803}"/>
                </a:ext>
              </a:extLst>
            </p:cNvPr>
            <p:cNvSpPr/>
            <p:nvPr/>
          </p:nvSpPr>
          <p:spPr>
            <a:xfrm>
              <a:off x="697625" y="1764925"/>
              <a:ext cx="44975" cy="28025"/>
            </a:xfrm>
            <a:custGeom>
              <a:avLst/>
              <a:gdLst/>
              <a:ahLst/>
              <a:cxnLst/>
              <a:rect l="l" t="t" r="r" b="b"/>
              <a:pathLst>
                <a:path w="1799" h="1121" extrusionOk="0">
                  <a:moveTo>
                    <a:pt x="1" y="0"/>
                  </a:moveTo>
                  <a:lnTo>
                    <a:pt x="1" y="1120"/>
                  </a:lnTo>
                  <a:lnTo>
                    <a:pt x="1799" y="1120"/>
                  </a:lnTo>
                  <a:lnTo>
                    <a:pt x="1799" y="0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743;p53">
              <a:extLst>
                <a:ext uri="{FF2B5EF4-FFF2-40B4-BE49-F238E27FC236}">
                  <a16:creationId xmlns:a16="http://schemas.microsoft.com/office/drawing/2014/main" id="{55836633-BEA6-C6A7-C46C-A2383A48437F}"/>
                </a:ext>
              </a:extLst>
            </p:cNvPr>
            <p:cNvSpPr/>
            <p:nvPr/>
          </p:nvSpPr>
          <p:spPr>
            <a:xfrm>
              <a:off x="566900" y="1248225"/>
              <a:ext cx="306425" cy="516875"/>
            </a:xfrm>
            <a:custGeom>
              <a:avLst/>
              <a:gdLst/>
              <a:ahLst/>
              <a:cxnLst/>
              <a:rect l="l" t="t" r="r" b="b"/>
              <a:pathLst>
                <a:path w="12257" h="20675" extrusionOk="0">
                  <a:moveTo>
                    <a:pt x="2819" y="0"/>
                  </a:moveTo>
                  <a:cubicBezTo>
                    <a:pt x="1251" y="0"/>
                    <a:pt x="1" y="1309"/>
                    <a:pt x="83" y="2877"/>
                  </a:cubicBezTo>
                  <a:lnTo>
                    <a:pt x="891" y="19106"/>
                  </a:lnTo>
                  <a:cubicBezTo>
                    <a:pt x="932" y="19984"/>
                    <a:pt x="1657" y="20674"/>
                    <a:pt x="2530" y="20674"/>
                  </a:cubicBezTo>
                  <a:lnTo>
                    <a:pt x="9728" y="20674"/>
                  </a:lnTo>
                  <a:cubicBezTo>
                    <a:pt x="10606" y="20674"/>
                    <a:pt x="11325" y="19984"/>
                    <a:pt x="11372" y="19106"/>
                  </a:cubicBezTo>
                  <a:lnTo>
                    <a:pt x="12180" y="2877"/>
                  </a:lnTo>
                  <a:cubicBezTo>
                    <a:pt x="12257" y="1309"/>
                    <a:pt x="11007" y="0"/>
                    <a:pt x="9439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744;p53">
              <a:extLst>
                <a:ext uri="{FF2B5EF4-FFF2-40B4-BE49-F238E27FC236}">
                  <a16:creationId xmlns:a16="http://schemas.microsoft.com/office/drawing/2014/main" id="{08384E8F-A376-6E83-583C-B0A1B6360555}"/>
                </a:ext>
              </a:extLst>
            </p:cNvPr>
            <p:cNvSpPr/>
            <p:nvPr/>
          </p:nvSpPr>
          <p:spPr>
            <a:xfrm>
              <a:off x="607425" y="2492075"/>
              <a:ext cx="225375" cy="43200"/>
            </a:xfrm>
            <a:custGeom>
              <a:avLst/>
              <a:gdLst/>
              <a:ahLst/>
              <a:cxnLst/>
              <a:rect l="l" t="t" r="r" b="b"/>
              <a:pathLst>
                <a:path w="9015" h="1728" extrusionOk="0">
                  <a:moveTo>
                    <a:pt x="1" y="0"/>
                  </a:moveTo>
                  <a:lnTo>
                    <a:pt x="1" y="1728"/>
                  </a:lnTo>
                  <a:lnTo>
                    <a:pt x="9014" y="1728"/>
                  </a:lnTo>
                  <a:lnTo>
                    <a:pt x="9014" y="0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745;p53">
              <a:extLst>
                <a:ext uri="{FF2B5EF4-FFF2-40B4-BE49-F238E27FC236}">
                  <a16:creationId xmlns:a16="http://schemas.microsoft.com/office/drawing/2014/main" id="{0484999D-5799-1512-A4E1-F2FD94706163}"/>
                </a:ext>
              </a:extLst>
            </p:cNvPr>
            <p:cNvSpPr/>
            <p:nvPr/>
          </p:nvSpPr>
          <p:spPr>
            <a:xfrm>
              <a:off x="629700" y="1524400"/>
              <a:ext cx="181000" cy="181150"/>
            </a:xfrm>
            <a:custGeom>
              <a:avLst/>
              <a:gdLst/>
              <a:ahLst/>
              <a:cxnLst/>
              <a:rect l="l" t="t" r="r" b="b"/>
              <a:pathLst>
                <a:path w="7240" h="7246" extrusionOk="0">
                  <a:moveTo>
                    <a:pt x="3620" y="1"/>
                  </a:moveTo>
                  <a:cubicBezTo>
                    <a:pt x="1615" y="1"/>
                    <a:pt x="0" y="1622"/>
                    <a:pt x="0" y="3626"/>
                  </a:cubicBezTo>
                  <a:cubicBezTo>
                    <a:pt x="0" y="5624"/>
                    <a:pt x="1615" y="7246"/>
                    <a:pt x="3620" y="7246"/>
                  </a:cubicBezTo>
                  <a:cubicBezTo>
                    <a:pt x="5618" y="7246"/>
                    <a:pt x="7239" y="5624"/>
                    <a:pt x="7239" y="3626"/>
                  </a:cubicBezTo>
                  <a:cubicBezTo>
                    <a:pt x="7239" y="1622"/>
                    <a:pt x="5618" y="1"/>
                    <a:pt x="3620" y="1"/>
                  </a:cubicBezTo>
                  <a:close/>
                </a:path>
              </a:pathLst>
            </a:custGeom>
            <a:solidFill>
              <a:srgbClr val="9AA7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746;p53">
              <a:extLst>
                <a:ext uri="{FF2B5EF4-FFF2-40B4-BE49-F238E27FC236}">
                  <a16:creationId xmlns:a16="http://schemas.microsoft.com/office/drawing/2014/main" id="{B172BCB6-8809-5B7D-33CB-76FF32AAA8EF}"/>
                </a:ext>
              </a:extLst>
            </p:cNvPr>
            <p:cNvSpPr/>
            <p:nvPr/>
          </p:nvSpPr>
          <p:spPr>
            <a:xfrm>
              <a:off x="629700" y="1528225"/>
              <a:ext cx="181000" cy="181000"/>
            </a:xfrm>
            <a:custGeom>
              <a:avLst/>
              <a:gdLst/>
              <a:ahLst/>
              <a:cxnLst/>
              <a:rect l="l" t="t" r="r" b="b"/>
              <a:pathLst>
                <a:path w="7240" h="7240" extrusionOk="0">
                  <a:moveTo>
                    <a:pt x="3620" y="1"/>
                  </a:moveTo>
                  <a:cubicBezTo>
                    <a:pt x="1615" y="1"/>
                    <a:pt x="0" y="1622"/>
                    <a:pt x="0" y="3620"/>
                  </a:cubicBezTo>
                  <a:cubicBezTo>
                    <a:pt x="0" y="5619"/>
                    <a:pt x="1615" y="7240"/>
                    <a:pt x="3620" y="7240"/>
                  </a:cubicBezTo>
                  <a:cubicBezTo>
                    <a:pt x="5618" y="7240"/>
                    <a:pt x="7239" y="5619"/>
                    <a:pt x="7239" y="3620"/>
                  </a:cubicBezTo>
                  <a:cubicBezTo>
                    <a:pt x="7239" y="1622"/>
                    <a:pt x="5618" y="1"/>
                    <a:pt x="36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747;p53">
              <a:extLst>
                <a:ext uri="{FF2B5EF4-FFF2-40B4-BE49-F238E27FC236}">
                  <a16:creationId xmlns:a16="http://schemas.microsoft.com/office/drawing/2014/main" id="{B1329FCE-E533-F234-E64B-8E393127BC16}"/>
                </a:ext>
              </a:extLst>
            </p:cNvPr>
            <p:cNvSpPr/>
            <p:nvPr/>
          </p:nvSpPr>
          <p:spPr>
            <a:xfrm>
              <a:off x="706175" y="1528225"/>
              <a:ext cx="33200" cy="2100"/>
            </a:xfrm>
            <a:custGeom>
              <a:avLst/>
              <a:gdLst/>
              <a:ahLst/>
              <a:cxnLst/>
              <a:rect l="l" t="t" r="r" b="b"/>
              <a:pathLst>
                <a:path w="1328" h="84" extrusionOk="0">
                  <a:moveTo>
                    <a:pt x="1327" y="83"/>
                  </a:moveTo>
                  <a:lnTo>
                    <a:pt x="1327" y="83"/>
                  </a:lnTo>
                  <a:lnTo>
                    <a:pt x="1327" y="83"/>
                  </a:lnTo>
                  <a:close/>
                  <a:moveTo>
                    <a:pt x="1315" y="77"/>
                  </a:moveTo>
                  <a:cubicBezTo>
                    <a:pt x="1315" y="77"/>
                    <a:pt x="1315" y="77"/>
                    <a:pt x="1315" y="77"/>
                  </a:cubicBezTo>
                  <a:cubicBezTo>
                    <a:pt x="1315" y="77"/>
                    <a:pt x="1315" y="77"/>
                    <a:pt x="1315" y="77"/>
                  </a:cubicBezTo>
                  <a:close/>
                  <a:moveTo>
                    <a:pt x="1303" y="77"/>
                  </a:moveTo>
                  <a:lnTo>
                    <a:pt x="1303" y="77"/>
                  </a:lnTo>
                  <a:lnTo>
                    <a:pt x="1303" y="77"/>
                  </a:lnTo>
                  <a:close/>
                  <a:moveTo>
                    <a:pt x="1298" y="72"/>
                  </a:moveTo>
                  <a:lnTo>
                    <a:pt x="1292" y="72"/>
                  </a:lnTo>
                  <a:lnTo>
                    <a:pt x="1298" y="72"/>
                  </a:lnTo>
                  <a:close/>
                  <a:moveTo>
                    <a:pt x="1286" y="72"/>
                  </a:moveTo>
                  <a:lnTo>
                    <a:pt x="1280" y="72"/>
                  </a:lnTo>
                  <a:lnTo>
                    <a:pt x="1286" y="72"/>
                  </a:lnTo>
                  <a:close/>
                  <a:moveTo>
                    <a:pt x="1274" y="72"/>
                  </a:moveTo>
                  <a:cubicBezTo>
                    <a:pt x="1274" y="72"/>
                    <a:pt x="1274" y="72"/>
                    <a:pt x="1274" y="72"/>
                  </a:cubicBezTo>
                  <a:cubicBezTo>
                    <a:pt x="1274" y="72"/>
                    <a:pt x="1274" y="72"/>
                    <a:pt x="1274" y="72"/>
                  </a:cubicBezTo>
                  <a:close/>
                  <a:moveTo>
                    <a:pt x="1262" y="66"/>
                  </a:moveTo>
                  <a:cubicBezTo>
                    <a:pt x="1262" y="66"/>
                    <a:pt x="1262" y="66"/>
                    <a:pt x="1262" y="66"/>
                  </a:cubicBezTo>
                  <a:cubicBezTo>
                    <a:pt x="1262" y="66"/>
                    <a:pt x="1262" y="66"/>
                    <a:pt x="1262" y="66"/>
                  </a:cubicBezTo>
                  <a:close/>
                  <a:moveTo>
                    <a:pt x="1244" y="66"/>
                  </a:moveTo>
                  <a:lnTo>
                    <a:pt x="1239" y="66"/>
                  </a:lnTo>
                  <a:lnTo>
                    <a:pt x="1244" y="66"/>
                  </a:lnTo>
                  <a:close/>
                  <a:moveTo>
                    <a:pt x="1156" y="48"/>
                  </a:moveTo>
                  <a:lnTo>
                    <a:pt x="1156" y="48"/>
                  </a:lnTo>
                  <a:lnTo>
                    <a:pt x="1156" y="48"/>
                  </a:lnTo>
                  <a:close/>
                  <a:moveTo>
                    <a:pt x="1150" y="48"/>
                  </a:moveTo>
                  <a:cubicBezTo>
                    <a:pt x="1150" y="48"/>
                    <a:pt x="1144" y="48"/>
                    <a:pt x="1144" y="48"/>
                  </a:cubicBezTo>
                  <a:cubicBezTo>
                    <a:pt x="1144" y="48"/>
                    <a:pt x="1150" y="48"/>
                    <a:pt x="1150" y="48"/>
                  </a:cubicBezTo>
                  <a:close/>
                  <a:moveTo>
                    <a:pt x="1138" y="48"/>
                  </a:moveTo>
                  <a:cubicBezTo>
                    <a:pt x="1138" y="48"/>
                    <a:pt x="1138" y="42"/>
                    <a:pt x="1132" y="42"/>
                  </a:cubicBezTo>
                  <a:cubicBezTo>
                    <a:pt x="1138" y="42"/>
                    <a:pt x="1138" y="48"/>
                    <a:pt x="1138" y="48"/>
                  </a:cubicBezTo>
                  <a:close/>
                  <a:moveTo>
                    <a:pt x="1127" y="42"/>
                  </a:moveTo>
                  <a:lnTo>
                    <a:pt x="1127" y="42"/>
                  </a:lnTo>
                  <a:lnTo>
                    <a:pt x="1127" y="42"/>
                  </a:lnTo>
                  <a:close/>
                  <a:moveTo>
                    <a:pt x="1115" y="42"/>
                  </a:moveTo>
                  <a:lnTo>
                    <a:pt x="1115" y="42"/>
                  </a:lnTo>
                  <a:lnTo>
                    <a:pt x="1115" y="42"/>
                  </a:lnTo>
                  <a:close/>
                  <a:moveTo>
                    <a:pt x="1" y="42"/>
                  </a:moveTo>
                  <a:lnTo>
                    <a:pt x="1" y="42"/>
                  </a:lnTo>
                  <a:lnTo>
                    <a:pt x="1" y="42"/>
                  </a:lnTo>
                  <a:close/>
                  <a:moveTo>
                    <a:pt x="1109" y="42"/>
                  </a:moveTo>
                  <a:cubicBezTo>
                    <a:pt x="1103" y="42"/>
                    <a:pt x="1103" y="42"/>
                    <a:pt x="1103" y="42"/>
                  </a:cubicBezTo>
                  <a:cubicBezTo>
                    <a:pt x="1103" y="42"/>
                    <a:pt x="1103" y="42"/>
                    <a:pt x="1109" y="42"/>
                  </a:cubicBezTo>
                  <a:close/>
                  <a:moveTo>
                    <a:pt x="12" y="42"/>
                  </a:moveTo>
                  <a:lnTo>
                    <a:pt x="12" y="42"/>
                  </a:lnTo>
                  <a:lnTo>
                    <a:pt x="12" y="42"/>
                  </a:lnTo>
                  <a:close/>
                  <a:moveTo>
                    <a:pt x="1097" y="36"/>
                  </a:moveTo>
                  <a:cubicBezTo>
                    <a:pt x="1091" y="36"/>
                    <a:pt x="1091" y="36"/>
                    <a:pt x="1091" y="36"/>
                  </a:cubicBezTo>
                  <a:cubicBezTo>
                    <a:pt x="1091" y="36"/>
                    <a:pt x="1091" y="36"/>
                    <a:pt x="1097" y="36"/>
                  </a:cubicBezTo>
                  <a:close/>
                  <a:moveTo>
                    <a:pt x="24" y="36"/>
                  </a:moveTo>
                  <a:lnTo>
                    <a:pt x="24" y="36"/>
                  </a:lnTo>
                  <a:lnTo>
                    <a:pt x="24" y="36"/>
                  </a:lnTo>
                  <a:close/>
                  <a:moveTo>
                    <a:pt x="1085" y="36"/>
                  </a:moveTo>
                  <a:lnTo>
                    <a:pt x="1079" y="36"/>
                  </a:lnTo>
                  <a:lnTo>
                    <a:pt x="1085" y="36"/>
                  </a:lnTo>
                  <a:close/>
                  <a:moveTo>
                    <a:pt x="36" y="36"/>
                  </a:moveTo>
                  <a:lnTo>
                    <a:pt x="36" y="36"/>
                  </a:lnTo>
                  <a:lnTo>
                    <a:pt x="36" y="36"/>
                  </a:lnTo>
                  <a:close/>
                  <a:moveTo>
                    <a:pt x="1074" y="36"/>
                  </a:moveTo>
                  <a:cubicBezTo>
                    <a:pt x="1074" y="36"/>
                    <a:pt x="1074" y="36"/>
                    <a:pt x="1068" y="36"/>
                  </a:cubicBezTo>
                  <a:cubicBezTo>
                    <a:pt x="1074" y="36"/>
                    <a:pt x="1074" y="36"/>
                    <a:pt x="1074" y="36"/>
                  </a:cubicBezTo>
                  <a:close/>
                  <a:moveTo>
                    <a:pt x="48" y="36"/>
                  </a:moveTo>
                  <a:cubicBezTo>
                    <a:pt x="48" y="36"/>
                    <a:pt x="48" y="36"/>
                    <a:pt x="48" y="36"/>
                  </a:cubicBezTo>
                  <a:cubicBezTo>
                    <a:pt x="48" y="36"/>
                    <a:pt x="48" y="36"/>
                    <a:pt x="48" y="36"/>
                  </a:cubicBezTo>
                  <a:close/>
                  <a:moveTo>
                    <a:pt x="1062" y="36"/>
                  </a:moveTo>
                  <a:lnTo>
                    <a:pt x="1056" y="36"/>
                  </a:lnTo>
                  <a:lnTo>
                    <a:pt x="1062" y="36"/>
                  </a:lnTo>
                  <a:close/>
                  <a:moveTo>
                    <a:pt x="54" y="36"/>
                  </a:moveTo>
                  <a:lnTo>
                    <a:pt x="60" y="36"/>
                  </a:lnTo>
                  <a:lnTo>
                    <a:pt x="54" y="36"/>
                  </a:lnTo>
                  <a:close/>
                  <a:moveTo>
                    <a:pt x="1050" y="30"/>
                  </a:moveTo>
                  <a:cubicBezTo>
                    <a:pt x="1050" y="30"/>
                    <a:pt x="1050" y="30"/>
                    <a:pt x="1050" y="30"/>
                  </a:cubicBezTo>
                  <a:cubicBezTo>
                    <a:pt x="1050" y="30"/>
                    <a:pt x="1050" y="30"/>
                    <a:pt x="1050" y="30"/>
                  </a:cubicBezTo>
                  <a:close/>
                  <a:moveTo>
                    <a:pt x="65" y="30"/>
                  </a:moveTo>
                  <a:cubicBezTo>
                    <a:pt x="65" y="30"/>
                    <a:pt x="65" y="30"/>
                    <a:pt x="71" y="30"/>
                  </a:cubicBezTo>
                  <a:cubicBezTo>
                    <a:pt x="65" y="30"/>
                    <a:pt x="65" y="30"/>
                    <a:pt x="65" y="30"/>
                  </a:cubicBezTo>
                  <a:close/>
                  <a:moveTo>
                    <a:pt x="1038" y="30"/>
                  </a:moveTo>
                  <a:lnTo>
                    <a:pt x="1038" y="30"/>
                  </a:lnTo>
                  <a:lnTo>
                    <a:pt x="1038" y="30"/>
                  </a:lnTo>
                  <a:close/>
                  <a:moveTo>
                    <a:pt x="77" y="30"/>
                  </a:moveTo>
                  <a:lnTo>
                    <a:pt x="77" y="30"/>
                  </a:lnTo>
                  <a:lnTo>
                    <a:pt x="77" y="30"/>
                  </a:lnTo>
                  <a:close/>
                  <a:moveTo>
                    <a:pt x="1032" y="30"/>
                  </a:moveTo>
                  <a:cubicBezTo>
                    <a:pt x="1026" y="30"/>
                    <a:pt x="1026" y="30"/>
                    <a:pt x="1026" y="30"/>
                  </a:cubicBezTo>
                  <a:cubicBezTo>
                    <a:pt x="1026" y="30"/>
                    <a:pt x="1026" y="30"/>
                    <a:pt x="1032" y="30"/>
                  </a:cubicBezTo>
                  <a:close/>
                  <a:moveTo>
                    <a:pt x="89" y="30"/>
                  </a:moveTo>
                  <a:lnTo>
                    <a:pt x="89" y="30"/>
                  </a:lnTo>
                  <a:lnTo>
                    <a:pt x="89" y="30"/>
                  </a:lnTo>
                  <a:close/>
                  <a:moveTo>
                    <a:pt x="1020" y="30"/>
                  </a:moveTo>
                  <a:lnTo>
                    <a:pt x="1015" y="30"/>
                  </a:lnTo>
                  <a:lnTo>
                    <a:pt x="1020" y="30"/>
                  </a:lnTo>
                  <a:close/>
                  <a:moveTo>
                    <a:pt x="101" y="30"/>
                  </a:moveTo>
                  <a:lnTo>
                    <a:pt x="101" y="30"/>
                  </a:lnTo>
                  <a:lnTo>
                    <a:pt x="101" y="30"/>
                  </a:lnTo>
                  <a:close/>
                  <a:moveTo>
                    <a:pt x="1009" y="24"/>
                  </a:moveTo>
                  <a:cubicBezTo>
                    <a:pt x="1009" y="24"/>
                    <a:pt x="1003" y="24"/>
                    <a:pt x="1003" y="24"/>
                  </a:cubicBezTo>
                  <a:cubicBezTo>
                    <a:pt x="1003" y="24"/>
                    <a:pt x="1009" y="24"/>
                    <a:pt x="1009" y="24"/>
                  </a:cubicBezTo>
                  <a:close/>
                  <a:moveTo>
                    <a:pt x="979" y="24"/>
                  </a:moveTo>
                  <a:lnTo>
                    <a:pt x="973" y="24"/>
                  </a:lnTo>
                  <a:lnTo>
                    <a:pt x="979" y="24"/>
                  </a:lnTo>
                  <a:close/>
                  <a:moveTo>
                    <a:pt x="967" y="24"/>
                  </a:moveTo>
                  <a:lnTo>
                    <a:pt x="962" y="24"/>
                  </a:lnTo>
                  <a:lnTo>
                    <a:pt x="967" y="24"/>
                  </a:lnTo>
                  <a:close/>
                  <a:moveTo>
                    <a:pt x="154" y="24"/>
                  </a:moveTo>
                  <a:lnTo>
                    <a:pt x="154" y="24"/>
                  </a:lnTo>
                  <a:lnTo>
                    <a:pt x="154" y="24"/>
                  </a:lnTo>
                  <a:close/>
                  <a:moveTo>
                    <a:pt x="956" y="18"/>
                  </a:moveTo>
                  <a:cubicBezTo>
                    <a:pt x="956" y="18"/>
                    <a:pt x="956" y="18"/>
                    <a:pt x="956" y="18"/>
                  </a:cubicBezTo>
                  <a:cubicBezTo>
                    <a:pt x="956" y="18"/>
                    <a:pt x="956" y="18"/>
                    <a:pt x="956" y="18"/>
                  </a:cubicBezTo>
                  <a:close/>
                  <a:moveTo>
                    <a:pt x="166" y="18"/>
                  </a:moveTo>
                  <a:cubicBezTo>
                    <a:pt x="166" y="18"/>
                    <a:pt x="166" y="18"/>
                    <a:pt x="166" y="18"/>
                  </a:cubicBezTo>
                  <a:cubicBezTo>
                    <a:pt x="166" y="18"/>
                    <a:pt x="166" y="18"/>
                    <a:pt x="166" y="18"/>
                  </a:cubicBezTo>
                  <a:close/>
                  <a:moveTo>
                    <a:pt x="950" y="18"/>
                  </a:moveTo>
                  <a:cubicBezTo>
                    <a:pt x="944" y="18"/>
                    <a:pt x="944" y="18"/>
                    <a:pt x="944" y="18"/>
                  </a:cubicBezTo>
                  <a:cubicBezTo>
                    <a:pt x="944" y="18"/>
                    <a:pt x="944" y="18"/>
                    <a:pt x="950" y="18"/>
                  </a:cubicBezTo>
                  <a:close/>
                  <a:moveTo>
                    <a:pt x="172" y="18"/>
                  </a:moveTo>
                  <a:cubicBezTo>
                    <a:pt x="172" y="18"/>
                    <a:pt x="177" y="18"/>
                    <a:pt x="177" y="18"/>
                  </a:cubicBezTo>
                  <a:cubicBezTo>
                    <a:pt x="172" y="18"/>
                    <a:pt x="172" y="18"/>
                    <a:pt x="172" y="18"/>
                  </a:cubicBezTo>
                  <a:close/>
                  <a:moveTo>
                    <a:pt x="938" y="18"/>
                  </a:moveTo>
                  <a:cubicBezTo>
                    <a:pt x="932" y="18"/>
                    <a:pt x="932" y="18"/>
                    <a:pt x="932" y="18"/>
                  </a:cubicBezTo>
                  <a:cubicBezTo>
                    <a:pt x="932" y="18"/>
                    <a:pt x="932" y="18"/>
                    <a:pt x="938" y="18"/>
                  </a:cubicBezTo>
                  <a:close/>
                  <a:moveTo>
                    <a:pt x="183" y="18"/>
                  </a:moveTo>
                  <a:lnTo>
                    <a:pt x="189" y="18"/>
                  </a:lnTo>
                  <a:lnTo>
                    <a:pt x="183" y="18"/>
                  </a:lnTo>
                  <a:close/>
                  <a:moveTo>
                    <a:pt x="926" y="18"/>
                  </a:moveTo>
                  <a:cubicBezTo>
                    <a:pt x="926" y="18"/>
                    <a:pt x="920" y="18"/>
                    <a:pt x="920" y="18"/>
                  </a:cubicBezTo>
                  <a:cubicBezTo>
                    <a:pt x="920" y="18"/>
                    <a:pt x="926" y="18"/>
                    <a:pt x="926" y="18"/>
                  </a:cubicBezTo>
                  <a:close/>
                  <a:moveTo>
                    <a:pt x="195" y="18"/>
                  </a:moveTo>
                  <a:lnTo>
                    <a:pt x="195" y="18"/>
                  </a:lnTo>
                  <a:lnTo>
                    <a:pt x="195" y="18"/>
                  </a:lnTo>
                  <a:close/>
                  <a:moveTo>
                    <a:pt x="914" y="18"/>
                  </a:moveTo>
                  <a:lnTo>
                    <a:pt x="908" y="18"/>
                  </a:lnTo>
                  <a:lnTo>
                    <a:pt x="914" y="18"/>
                  </a:lnTo>
                  <a:close/>
                  <a:moveTo>
                    <a:pt x="207" y="18"/>
                  </a:moveTo>
                  <a:lnTo>
                    <a:pt x="207" y="18"/>
                  </a:lnTo>
                  <a:lnTo>
                    <a:pt x="207" y="18"/>
                  </a:lnTo>
                  <a:close/>
                  <a:moveTo>
                    <a:pt x="903" y="13"/>
                  </a:moveTo>
                  <a:lnTo>
                    <a:pt x="897" y="13"/>
                  </a:lnTo>
                  <a:lnTo>
                    <a:pt x="903" y="13"/>
                  </a:lnTo>
                  <a:close/>
                  <a:moveTo>
                    <a:pt x="219" y="13"/>
                  </a:moveTo>
                  <a:lnTo>
                    <a:pt x="219" y="13"/>
                  </a:lnTo>
                  <a:lnTo>
                    <a:pt x="219" y="13"/>
                  </a:lnTo>
                  <a:close/>
                  <a:moveTo>
                    <a:pt x="891" y="13"/>
                  </a:moveTo>
                  <a:lnTo>
                    <a:pt x="885" y="13"/>
                  </a:lnTo>
                  <a:lnTo>
                    <a:pt x="891" y="13"/>
                  </a:lnTo>
                  <a:close/>
                  <a:moveTo>
                    <a:pt x="225" y="13"/>
                  </a:moveTo>
                  <a:lnTo>
                    <a:pt x="231" y="13"/>
                  </a:lnTo>
                  <a:lnTo>
                    <a:pt x="225" y="13"/>
                  </a:lnTo>
                  <a:close/>
                  <a:moveTo>
                    <a:pt x="879" y="13"/>
                  </a:moveTo>
                  <a:lnTo>
                    <a:pt x="873" y="13"/>
                  </a:lnTo>
                  <a:lnTo>
                    <a:pt x="879" y="13"/>
                  </a:lnTo>
                  <a:close/>
                  <a:moveTo>
                    <a:pt x="236" y="13"/>
                  </a:moveTo>
                  <a:lnTo>
                    <a:pt x="242" y="13"/>
                  </a:lnTo>
                  <a:lnTo>
                    <a:pt x="236" y="13"/>
                  </a:lnTo>
                  <a:close/>
                  <a:moveTo>
                    <a:pt x="867" y="13"/>
                  </a:moveTo>
                  <a:lnTo>
                    <a:pt x="861" y="13"/>
                  </a:lnTo>
                  <a:lnTo>
                    <a:pt x="867" y="13"/>
                  </a:lnTo>
                  <a:close/>
                  <a:moveTo>
                    <a:pt x="248" y="13"/>
                  </a:moveTo>
                  <a:lnTo>
                    <a:pt x="254" y="13"/>
                  </a:lnTo>
                  <a:lnTo>
                    <a:pt x="248" y="13"/>
                  </a:lnTo>
                  <a:close/>
                  <a:moveTo>
                    <a:pt x="855" y="13"/>
                  </a:moveTo>
                  <a:lnTo>
                    <a:pt x="855" y="13"/>
                  </a:lnTo>
                  <a:lnTo>
                    <a:pt x="855" y="13"/>
                  </a:lnTo>
                  <a:close/>
                  <a:moveTo>
                    <a:pt x="260" y="13"/>
                  </a:moveTo>
                  <a:lnTo>
                    <a:pt x="266" y="13"/>
                  </a:lnTo>
                  <a:lnTo>
                    <a:pt x="260" y="13"/>
                  </a:lnTo>
                  <a:close/>
                  <a:moveTo>
                    <a:pt x="850" y="13"/>
                  </a:moveTo>
                  <a:lnTo>
                    <a:pt x="844" y="13"/>
                  </a:lnTo>
                  <a:lnTo>
                    <a:pt x="850" y="13"/>
                  </a:lnTo>
                  <a:close/>
                  <a:moveTo>
                    <a:pt x="272" y="13"/>
                  </a:moveTo>
                  <a:lnTo>
                    <a:pt x="278" y="13"/>
                  </a:lnTo>
                  <a:lnTo>
                    <a:pt x="272" y="13"/>
                  </a:lnTo>
                  <a:close/>
                  <a:moveTo>
                    <a:pt x="838" y="13"/>
                  </a:moveTo>
                  <a:cubicBezTo>
                    <a:pt x="832" y="7"/>
                    <a:pt x="832" y="7"/>
                    <a:pt x="832" y="7"/>
                  </a:cubicBezTo>
                  <a:cubicBezTo>
                    <a:pt x="832" y="7"/>
                    <a:pt x="832" y="7"/>
                    <a:pt x="838" y="13"/>
                  </a:cubicBezTo>
                  <a:close/>
                  <a:moveTo>
                    <a:pt x="284" y="13"/>
                  </a:moveTo>
                  <a:cubicBezTo>
                    <a:pt x="284" y="7"/>
                    <a:pt x="284" y="7"/>
                    <a:pt x="289" y="7"/>
                  </a:cubicBezTo>
                  <a:cubicBezTo>
                    <a:pt x="284" y="7"/>
                    <a:pt x="284" y="7"/>
                    <a:pt x="284" y="13"/>
                  </a:cubicBezTo>
                  <a:close/>
                  <a:moveTo>
                    <a:pt x="826" y="7"/>
                  </a:moveTo>
                  <a:cubicBezTo>
                    <a:pt x="820" y="7"/>
                    <a:pt x="820" y="7"/>
                    <a:pt x="820" y="7"/>
                  </a:cubicBezTo>
                  <a:cubicBezTo>
                    <a:pt x="820" y="7"/>
                    <a:pt x="820" y="7"/>
                    <a:pt x="826" y="7"/>
                  </a:cubicBezTo>
                  <a:close/>
                  <a:moveTo>
                    <a:pt x="295" y="7"/>
                  </a:moveTo>
                  <a:cubicBezTo>
                    <a:pt x="295" y="7"/>
                    <a:pt x="295" y="7"/>
                    <a:pt x="295" y="7"/>
                  </a:cubicBezTo>
                  <a:cubicBezTo>
                    <a:pt x="295" y="7"/>
                    <a:pt x="295" y="7"/>
                    <a:pt x="295" y="7"/>
                  </a:cubicBezTo>
                  <a:close/>
                  <a:moveTo>
                    <a:pt x="814" y="7"/>
                  </a:moveTo>
                  <a:lnTo>
                    <a:pt x="808" y="7"/>
                  </a:lnTo>
                  <a:lnTo>
                    <a:pt x="814" y="7"/>
                  </a:lnTo>
                  <a:close/>
                  <a:moveTo>
                    <a:pt x="307" y="7"/>
                  </a:moveTo>
                  <a:lnTo>
                    <a:pt x="307" y="7"/>
                  </a:lnTo>
                  <a:lnTo>
                    <a:pt x="307" y="7"/>
                  </a:lnTo>
                  <a:close/>
                  <a:moveTo>
                    <a:pt x="802" y="7"/>
                  </a:moveTo>
                  <a:lnTo>
                    <a:pt x="796" y="7"/>
                  </a:lnTo>
                  <a:lnTo>
                    <a:pt x="802" y="7"/>
                  </a:lnTo>
                  <a:close/>
                  <a:moveTo>
                    <a:pt x="313" y="7"/>
                  </a:moveTo>
                  <a:lnTo>
                    <a:pt x="319" y="7"/>
                  </a:lnTo>
                  <a:lnTo>
                    <a:pt x="313" y="7"/>
                  </a:lnTo>
                  <a:close/>
                  <a:moveTo>
                    <a:pt x="791" y="7"/>
                  </a:moveTo>
                  <a:lnTo>
                    <a:pt x="785" y="7"/>
                  </a:lnTo>
                  <a:lnTo>
                    <a:pt x="791" y="7"/>
                  </a:lnTo>
                  <a:close/>
                  <a:moveTo>
                    <a:pt x="325" y="7"/>
                  </a:moveTo>
                  <a:lnTo>
                    <a:pt x="331" y="7"/>
                  </a:lnTo>
                  <a:lnTo>
                    <a:pt x="325" y="7"/>
                  </a:lnTo>
                  <a:close/>
                  <a:moveTo>
                    <a:pt x="779" y="7"/>
                  </a:moveTo>
                  <a:lnTo>
                    <a:pt x="767" y="7"/>
                  </a:lnTo>
                  <a:lnTo>
                    <a:pt x="779" y="7"/>
                  </a:lnTo>
                  <a:close/>
                  <a:moveTo>
                    <a:pt x="348" y="7"/>
                  </a:moveTo>
                  <a:lnTo>
                    <a:pt x="348" y="7"/>
                  </a:lnTo>
                  <a:lnTo>
                    <a:pt x="348" y="7"/>
                  </a:lnTo>
                  <a:close/>
                  <a:moveTo>
                    <a:pt x="767" y="7"/>
                  </a:moveTo>
                  <a:cubicBezTo>
                    <a:pt x="761" y="7"/>
                    <a:pt x="761" y="7"/>
                    <a:pt x="755" y="7"/>
                  </a:cubicBezTo>
                  <a:cubicBezTo>
                    <a:pt x="761" y="7"/>
                    <a:pt x="761" y="7"/>
                    <a:pt x="767" y="7"/>
                  </a:cubicBezTo>
                  <a:close/>
                  <a:moveTo>
                    <a:pt x="354" y="7"/>
                  </a:moveTo>
                  <a:cubicBezTo>
                    <a:pt x="354" y="7"/>
                    <a:pt x="360" y="7"/>
                    <a:pt x="360" y="7"/>
                  </a:cubicBezTo>
                  <a:cubicBezTo>
                    <a:pt x="360" y="7"/>
                    <a:pt x="354" y="7"/>
                    <a:pt x="354" y="7"/>
                  </a:cubicBezTo>
                  <a:close/>
                  <a:moveTo>
                    <a:pt x="755" y="7"/>
                  </a:moveTo>
                  <a:lnTo>
                    <a:pt x="743" y="7"/>
                  </a:lnTo>
                  <a:lnTo>
                    <a:pt x="755" y="7"/>
                  </a:lnTo>
                  <a:close/>
                  <a:moveTo>
                    <a:pt x="366" y="7"/>
                  </a:moveTo>
                  <a:lnTo>
                    <a:pt x="372" y="7"/>
                  </a:lnTo>
                  <a:lnTo>
                    <a:pt x="366" y="7"/>
                  </a:lnTo>
                  <a:close/>
                  <a:moveTo>
                    <a:pt x="743" y="1"/>
                  </a:moveTo>
                  <a:lnTo>
                    <a:pt x="738" y="1"/>
                  </a:lnTo>
                  <a:lnTo>
                    <a:pt x="743" y="1"/>
                  </a:lnTo>
                  <a:close/>
                  <a:moveTo>
                    <a:pt x="378" y="1"/>
                  </a:moveTo>
                  <a:lnTo>
                    <a:pt x="384" y="1"/>
                  </a:lnTo>
                  <a:lnTo>
                    <a:pt x="378" y="1"/>
                  </a:lnTo>
                  <a:close/>
                  <a:moveTo>
                    <a:pt x="732" y="1"/>
                  </a:moveTo>
                  <a:lnTo>
                    <a:pt x="726" y="1"/>
                  </a:lnTo>
                  <a:lnTo>
                    <a:pt x="732" y="1"/>
                  </a:lnTo>
                  <a:close/>
                  <a:moveTo>
                    <a:pt x="390" y="1"/>
                  </a:moveTo>
                  <a:lnTo>
                    <a:pt x="396" y="1"/>
                  </a:lnTo>
                  <a:lnTo>
                    <a:pt x="390" y="1"/>
                  </a:lnTo>
                  <a:close/>
                  <a:moveTo>
                    <a:pt x="720" y="1"/>
                  </a:moveTo>
                  <a:lnTo>
                    <a:pt x="714" y="1"/>
                  </a:lnTo>
                  <a:lnTo>
                    <a:pt x="720" y="1"/>
                  </a:lnTo>
                  <a:close/>
                  <a:moveTo>
                    <a:pt x="401" y="1"/>
                  </a:moveTo>
                  <a:lnTo>
                    <a:pt x="407" y="1"/>
                  </a:lnTo>
                  <a:lnTo>
                    <a:pt x="401" y="1"/>
                  </a:lnTo>
                  <a:close/>
                  <a:moveTo>
                    <a:pt x="708" y="1"/>
                  </a:moveTo>
                  <a:lnTo>
                    <a:pt x="702" y="1"/>
                  </a:lnTo>
                  <a:lnTo>
                    <a:pt x="708" y="1"/>
                  </a:lnTo>
                  <a:close/>
                  <a:moveTo>
                    <a:pt x="413" y="1"/>
                  </a:moveTo>
                  <a:lnTo>
                    <a:pt x="419" y="1"/>
                  </a:lnTo>
                  <a:lnTo>
                    <a:pt x="413" y="1"/>
                  </a:lnTo>
                  <a:close/>
                  <a:moveTo>
                    <a:pt x="696" y="1"/>
                  </a:moveTo>
                  <a:lnTo>
                    <a:pt x="690" y="1"/>
                  </a:lnTo>
                  <a:lnTo>
                    <a:pt x="696" y="1"/>
                  </a:lnTo>
                  <a:close/>
                  <a:moveTo>
                    <a:pt x="425" y="1"/>
                  </a:moveTo>
                  <a:lnTo>
                    <a:pt x="431" y="1"/>
                  </a:lnTo>
                  <a:lnTo>
                    <a:pt x="425" y="1"/>
                  </a:lnTo>
                  <a:close/>
                  <a:moveTo>
                    <a:pt x="684" y="1"/>
                  </a:moveTo>
                  <a:lnTo>
                    <a:pt x="679" y="1"/>
                  </a:lnTo>
                  <a:lnTo>
                    <a:pt x="684" y="1"/>
                  </a:lnTo>
                  <a:close/>
                  <a:moveTo>
                    <a:pt x="437" y="1"/>
                  </a:moveTo>
                  <a:lnTo>
                    <a:pt x="437" y="1"/>
                  </a:lnTo>
                  <a:lnTo>
                    <a:pt x="437" y="1"/>
                  </a:lnTo>
                  <a:close/>
                  <a:moveTo>
                    <a:pt x="673" y="1"/>
                  </a:moveTo>
                  <a:cubicBezTo>
                    <a:pt x="673" y="1"/>
                    <a:pt x="667" y="1"/>
                    <a:pt x="667" y="1"/>
                  </a:cubicBezTo>
                  <a:cubicBezTo>
                    <a:pt x="667" y="1"/>
                    <a:pt x="673" y="1"/>
                    <a:pt x="673" y="1"/>
                  </a:cubicBezTo>
                  <a:close/>
                  <a:moveTo>
                    <a:pt x="443" y="1"/>
                  </a:moveTo>
                  <a:cubicBezTo>
                    <a:pt x="449" y="1"/>
                    <a:pt x="449" y="1"/>
                    <a:pt x="449" y="1"/>
                  </a:cubicBezTo>
                  <a:cubicBezTo>
                    <a:pt x="449" y="1"/>
                    <a:pt x="449" y="1"/>
                    <a:pt x="443" y="1"/>
                  </a:cubicBezTo>
                  <a:close/>
                  <a:moveTo>
                    <a:pt x="661" y="1"/>
                  </a:moveTo>
                  <a:lnTo>
                    <a:pt x="655" y="1"/>
                  </a:lnTo>
                  <a:lnTo>
                    <a:pt x="661" y="1"/>
                  </a:lnTo>
                  <a:close/>
                  <a:moveTo>
                    <a:pt x="455" y="1"/>
                  </a:moveTo>
                  <a:lnTo>
                    <a:pt x="460" y="1"/>
                  </a:lnTo>
                  <a:lnTo>
                    <a:pt x="455" y="1"/>
                  </a:lnTo>
                  <a:close/>
                  <a:moveTo>
                    <a:pt x="649" y="1"/>
                  </a:moveTo>
                  <a:lnTo>
                    <a:pt x="643" y="1"/>
                  </a:lnTo>
                  <a:lnTo>
                    <a:pt x="649" y="1"/>
                  </a:lnTo>
                  <a:close/>
                  <a:moveTo>
                    <a:pt x="466" y="1"/>
                  </a:moveTo>
                  <a:lnTo>
                    <a:pt x="472" y="1"/>
                  </a:lnTo>
                  <a:lnTo>
                    <a:pt x="466" y="1"/>
                  </a:lnTo>
                  <a:close/>
                  <a:moveTo>
                    <a:pt x="637" y="1"/>
                  </a:moveTo>
                  <a:lnTo>
                    <a:pt x="631" y="1"/>
                  </a:lnTo>
                  <a:lnTo>
                    <a:pt x="637" y="1"/>
                  </a:lnTo>
                  <a:close/>
                  <a:moveTo>
                    <a:pt x="478" y="1"/>
                  </a:moveTo>
                  <a:lnTo>
                    <a:pt x="484" y="1"/>
                  </a:lnTo>
                  <a:lnTo>
                    <a:pt x="478" y="1"/>
                  </a:lnTo>
                  <a:close/>
                  <a:moveTo>
                    <a:pt x="626" y="1"/>
                  </a:moveTo>
                  <a:cubicBezTo>
                    <a:pt x="626" y="1"/>
                    <a:pt x="626" y="1"/>
                    <a:pt x="620" y="1"/>
                  </a:cubicBezTo>
                  <a:cubicBezTo>
                    <a:pt x="626" y="1"/>
                    <a:pt x="626" y="1"/>
                    <a:pt x="626" y="1"/>
                  </a:cubicBezTo>
                  <a:close/>
                  <a:moveTo>
                    <a:pt x="490" y="1"/>
                  </a:moveTo>
                  <a:cubicBezTo>
                    <a:pt x="490" y="1"/>
                    <a:pt x="496" y="1"/>
                    <a:pt x="496" y="1"/>
                  </a:cubicBezTo>
                  <a:cubicBezTo>
                    <a:pt x="496" y="1"/>
                    <a:pt x="490" y="1"/>
                    <a:pt x="490" y="1"/>
                  </a:cubicBezTo>
                  <a:close/>
                  <a:moveTo>
                    <a:pt x="614" y="1"/>
                  </a:moveTo>
                  <a:lnTo>
                    <a:pt x="608" y="1"/>
                  </a:lnTo>
                  <a:lnTo>
                    <a:pt x="614" y="1"/>
                  </a:lnTo>
                  <a:close/>
                  <a:moveTo>
                    <a:pt x="502" y="1"/>
                  </a:moveTo>
                  <a:lnTo>
                    <a:pt x="508" y="1"/>
                  </a:lnTo>
                  <a:lnTo>
                    <a:pt x="502" y="1"/>
                  </a:lnTo>
                  <a:close/>
                  <a:moveTo>
                    <a:pt x="602" y="1"/>
                  </a:moveTo>
                  <a:lnTo>
                    <a:pt x="596" y="1"/>
                  </a:lnTo>
                  <a:lnTo>
                    <a:pt x="602" y="1"/>
                  </a:lnTo>
                  <a:close/>
                  <a:moveTo>
                    <a:pt x="513" y="1"/>
                  </a:moveTo>
                  <a:lnTo>
                    <a:pt x="519" y="1"/>
                  </a:lnTo>
                  <a:lnTo>
                    <a:pt x="513" y="1"/>
                  </a:lnTo>
                  <a:close/>
                  <a:moveTo>
                    <a:pt x="596" y="1"/>
                  </a:moveTo>
                  <a:lnTo>
                    <a:pt x="584" y="1"/>
                  </a:lnTo>
                  <a:lnTo>
                    <a:pt x="596" y="1"/>
                  </a:lnTo>
                  <a:close/>
                  <a:moveTo>
                    <a:pt x="525" y="1"/>
                  </a:moveTo>
                  <a:lnTo>
                    <a:pt x="531" y="1"/>
                  </a:lnTo>
                  <a:lnTo>
                    <a:pt x="525" y="1"/>
                  </a:lnTo>
                  <a:close/>
                  <a:moveTo>
                    <a:pt x="584" y="1"/>
                  </a:moveTo>
                  <a:lnTo>
                    <a:pt x="572" y="1"/>
                  </a:lnTo>
                  <a:lnTo>
                    <a:pt x="584" y="1"/>
                  </a:lnTo>
                  <a:close/>
                  <a:moveTo>
                    <a:pt x="537" y="1"/>
                  </a:moveTo>
                  <a:lnTo>
                    <a:pt x="543" y="1"/>
                  </a:lnTo>
                  <a:lnTo>
                    <a:pt x="537" y="1"/>
                  </a:lnTo>
                  <a:close/>
                  <a:moveTo>
                    <a:pt x="572" y="1"/>
                  </a:moveTo>
                  <a:lnTo>
                    <a:pt x="561" y="1"/>
                  </a:lnTo>
                  <a:lnTo>
                    <a:pt x="572" y="1"/>
                  </a:lnTo>
                  <a:close/>
                  <a:moveTo>
                    <a:pt x="549" y="1"/>
                  </a:moveTo>
                  <a:lnTo>
                    <a:pt x="561" y="1"/>
                  </a:lnTo>
                  <a:lnTo>
                    <a:pt x="549" y="1"/>
                  </a:lnTo>
                  <a:close/>
                </a:path>
              </a:pathLst>
            </a:custGeom>
            <a:solidFill>
              <a:srgbClr val="7B8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748;p53">
              <a:extLst>
                <a:ext uri="{FF2B5EF4-FFF2-40B4-BE49-F238E27FC236}">
                  <a16:creationId xmlns:a16="http://schemas.microsoft.com/office/drawing/2014/main" id="{33664240-2A10-AF8D-1122-52FFD2EC4BAD}"/>
                </a:ext>
              </a:extLst>
            </p:cNvPr>
            <p:cNvSpPr/>
            <p:nvPr/>
          </p:nvSpPr>
          <p:spPr>
            <a:xfrm>
              <a:off x="629975" y="1528225"/>
              <a:ext cx="180425" cy="88600"/>
            </a:xfrm>
            <a:custGeom>
              <a:avLst/>
              <a:gdLst/>
              <a:ahLst/>
              <a:cxnLst/>
              <a:rect l="l" t="t" r="r" b="b"/>
              <a:pathLst>
                <a:path w="7217" h="3544" extrusionOk="0">
                  <a:moveTo>
                    <a:pt x="3426" y="1"/>
                  </a:moveTo>
                  <a:cubicBezTo>
                    <a:pt x="3426" y="1"/>
                    <a:pt x="3420" y="7"/>
                    <a:pt x="3420" y="7"/>
                  </a:cubicBezTo>
                  <a:lnTo>
                    <a:pt x="3337" y="7"/>
                  </a:lnTo>
                  <a:cubicBezTo>
                    <a:pt x="3332" y="7"/>
                    <a:pt x="3332" y="7"/>
                    <a:pt x="3332" y="13"/>
                  </a:cubicBezTo>
                  <a:lnTo>
                    <a:pt x="3267" y="13"/>
                  </a:lnTo>
                  <a:cubicBezTo>
                    <a:pt x="3261" y="13"/>
                    <a:pt x="3261" y="18"/>
                    <a:pt x="3255" y="18"/>
                  </a:cubicBezTo>
                  <a:lnTo>
                    <a:pt x="3214" y="18"/>
                  </a:lnTo>
                  <a:cubicBezTo>
                    <a:pt x="3208" y="18"/>
                    <a:pt x="3202" y="18"/>
                    <a:pt x="3202" y="24"/>
                  </a:cubicBezTo>
                  <a:cubicBezTo>
                    <a:pt x="3184" y="24"/>
                    <a:pt x="3167" y="24"/>
                    <a:pt x="3149" y="30"/>
                  </a:cubicBezTo>
                  <a:lnTo>
                    <a:pt x="3113" y="30"/>
                  </a:lnTo>
                  <a:cubicBezTo>
                    <a:pt x="3113" y="30"/>
                    <a:pt x="3108" y="30"/>
                    <a:pt x="3108" y="36"/>
                  </a:cubicBezTo>
                  <a:lnTo>
                    <a:pt x="3072" y="36"/>
                  </a:lnTo>
                  <a:cubicBezTo>
                    <a:pt x="3066" y="36"/>
                    <a:pt x="3066" y="42"/>
                    <a:pt x="3060" y="42"/>
                  </a:cubicBezTo>
                  <a:lnTo>
                    <a:pt x="3049" y="42"/>
                  </a:lnTo>
                  <a:cubicBezTo>
                    <a:pt x="1416" y="296"/>
                    <a:pt x="136" y="1646"/>
                    <a:pt x="1" y="3314"/>
                  </a:cubicBezTo>
                  <a:cubicBezTo>
                    <a:pt x="7" y="3390"/>
                    <a:pt x="13" y="3467"/>
                    <a:pt x="24" y="3544"/>
                  </a:cubicBezTo>
                  <a:cubicBezTo>
                    <a:pt x="278" y="1793"/>
                    <a:pt x="1787" y="449"/>
                    <a:pt x="3609" y="449"/>
                  </a:cubicBezTo>
                  <a:cubicBezTo>
                    <a:pt x="5430" y="449"/>
                    <a:pt x="6933" y="1793"/>
                    <a:pt x="7187" y="3544"/>
                  </a:cubicBezTo>
                  <a:cubicBezTo>
                    <a:pt x="7199" y="3467"/>
                    <a:pt x="7211" y="3390"/>
                    <a:pt x="7216" y="3314"/>
                  </a:cubicBezTo>
                  <a:cubicBezTo>
                    <a:pt x="7081" y="1716"/>
                    <a:pt x="5908" y="413"/>
                    <a:pt x="4375" y="83"/>
                  </a:cubicBezTo>
                  <a:cubicBezTo>
                    <a:pt x="4369" y="77"/>
                    <a:pt x="4369" y="77"/>
                    <a:pt x="4363" y="77"/>
                  </a:cubicBezTo>
                  <a:lnTo>
                    <a:pt x="4351" y="77"/>
                  </a:lnTo>
                  <a:cubicBezTo>
                    <a:pt x="4351" y="77"/>
                    <a:pt x="4346" y="77"/>
                    <a:pt x="4346" y="72"/>
                  </a:cubicBezTo>
                  <a:lnTo>
                    <a:pt x="4322" y="72"/>
                  </a:lnTo>
                  <a:cubicBezTo>
                    <a:pt x="4316" y="72"/>
                    <a:pt x="4316" y="66"/>
                    <a:pt x="4310" y="66"/>
                  </a:cubicBezTo>
                  <a:lnTo>
                    <a:pt x="4287" y="66"/>
                  </a:lnTo>
                  <a:cubicBezTo>
                    <a:pt x="4263" y="60"/>
                    <a:pt x="4234" y="54"/>
                    <a:pt x="4204" y="48"/>
                  </a:cubicBezTo>
                  <a:lnTo>
                    <a:pt x="4186" y="48"/>
                  </a:lnTo>
                  <a:cubicBezTo>
                    <a:pt x="4186" y="48"/>
                    <a:pt x="4186" y="42"/>
                    <a:pt x="4180" y="42"/>
                  </a:cubicBezTo>
                  <a:lnTo>
                    <a:pt x="4151" y="42"/>
                  </a:lnTo>
                  <a:cubicBezTo>
                    <a:pt x="4145" y="42"/>
                    <a:pt x="4145" y="36"/>
                    <a:pt x="4145" y="36"/>
                  </a:cubicBezTo>
                  <a:lnTo>
                    <a:pt x="4104" y="36"/>
                  </a:lnTo>
                  <a:cubicBezTo>
                    <a:pt x="4104" y="30"/>
                    <a:pt x="4104" y="30"/>
                    <a:pt x="4098" y="30"/>
                  </a:cubicBezTo>
                  <a:lnTo>
                    <a:pt x="4063" y="30"/>
                  </a:lnTo>
                  <a:cubicBezTo>
                    <a:pt x="4063" y="30"/>
                    <a:pt x="4057" y="24"/>
                    <a:pt x="4057" y="24"/>
                  </a:cubicBezTo>
                  <a:lnTo>
                    <a:pt x="4010" y="24"/>
                  </a:lnTo>
                  <a:cubicBezTo>
                    <a:pt x="4010" y="18"/>
                    <a:pt x="4010" y="18"/>
                    <a:pt x="4004" y="18"/>
                  </a:cubicBezTo>
                  <a:lnTo>
                    <a:pt x="3956" y="18"/>
                  </a:lnTo>
                  <a:cubicBezTo>
                    <a:pt x="3956" y="18"/>
                    <a:pt x="3951" y="13"/>
                    <a:pt x="3951" y="13"/>
                  </a:cubicBezTo>
                  <a:lnTo>
                    <a:pt x="3886" y="13"/>
                  </a:lnTo>
                  <a:cubicBezTo>
                    <a:pt x="3880" y="7"/>
                    <a:pt x="3880" y="7"/>
                    <a:pt x="3880" y="7"/>
                  </a:cubicBezTo>
                  <a:lnTo>
                    <a:pt x="3791" y="7"/>
                  </a:lnTo>
                  <a:cubicBezTo>
                    <a:pt x="3791" y="7"/>
                    <a:pt x="3791" y="7"/>
                    <a:pt x="37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749;p53">
              <a:extLst>
                <a:ext uri="{FF2B5EF4-FFF2-40B4-BE49-F238E27FC236}">
                  <a16:creationId xmlns:a16="http://schemas.microsoft.com/office/drawing/2014/main" id="{3831595A-8D31-7FAA-775F-4280A44469EB}"/>
                </a:ext>
              </a:extLst>
            </p:cNvPr>
            <p:cNvSpPr/>
            <p:nvPr/>
          </p:nvSpPr>
          <p:spPr>
            <a:xfrm>
              <a:off x="708675" y="1549000"/>
              <a:ext cx="22425" cy="20375"/>
            </a:xfrm>
            <a:custGeom>
              <a:avLst/>
              <a:gdLst/>
              <a:ahLst/>
              <a:cxnLst/>
              <a:rect l="l" t="t" r="r" b="b"/>
              <a:pathLst>
                <a:path w="897" h="815" extrusionOk="0">
                  <a:moveTo>
                    <a:pt x="449" y="1"/>
                  </a:moveTo>
                  <a:cubicBezTo>
                    <a:pt x="201" y="1"/>
                    <a:pt x="1" y="201"/>
                    <a:pt x="1" y="449"/>
                  </a:cubicBezTo>
                  <a:cubicBezTo>
                    <a:pt x="1" y="602"/>
                    <a:pt x="77" y="738"/>
                    <a:pt x="195" y="815"/>
                  </a:cubicBezTo>
                  <a:lnTo>
                    <a:pt x="702" y="815"/>
                  </a:lnTo>
                  <a:cubicBezTo>
                    <a:pt x="820" y="732"/>
                    <a:pt x="897" y="602"/>
                    <a:pt x="897" y="449"/>
                  </a:cubicBezTo>
                  <a:cubicBezTo>
                    <a:pt x="897" y="201"/>
                    <a:pt x="696" y="1"/>
                    <a:pt x="449" y="1"/>
                  </a:cubicBez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750;p53">
              <a:extLst>
                <a:ext uri="{FF2B5EF4-FFF2-40B4-BE49-F238E27FC236}">
                  <a16:creationId xmlns:a16="http://schemas.microsoft.com/office/drawing/2014/main" id="{B98CC79F-F5FC-CFDF-0D35-8F02F7E7428E}"/>
                </a:ext>
              </a:extLst>
            </p:cNvPr>
            <p:cNvSpPr/>
            <p:nvPr/>
          </p:nvSpPr>
          <p:spPr>
            <a:xfrm>
              <a:off x="693350" y="1630650"/>
              <a:ext cx="57800" cy="57800"/>
            </a:xfrm>
            <a:custGeom>
              <a:avLst/>
              <a:gdLst/>
              <a:ahLst/>
              <a:cxnLst/>
              <a:rect l="l" t="t" r="r" b="b"/>
              <a:pathLst>
                <a:path w="2312" h="2312" extrusionOk="0">
                  <a:moveTo>
                    <a:pt x="514" y="1"/>
                  </a:moveTo>
                  <a:lnTo>
                    <a:pt x="48" y="1899"/>
                  </a:lnTo>
                  <a:cubicBezTo>
                    <a:pt x="1" y="2076"/>
                    <a:pt x="113" y="2259"/>
                    <a:pt x="290" y="2306"/>
                  </a:cubicBezTo>
                  <a:cubicBezTo>
                    <a:pt x="319" y="2312"/>
                    <a:pt x="343" y="2312"/>
                    <a:pt x="372" y="2312"/>
                  </a:cubicBezTo>
                  <a:cubicBezTo>
                    <a:pt x="520" y="2312"/>
                    <a:pt x="655" y="2211"/>
                    <a:pt x="690" y="2058"/>
                  </a:cubicBezTo>
                  <a:lnTo>
                    <a:pt x="1097" y="408"/>
                  </a:lnTo>
                  <a:lnTo>
                    <a:pt x="1622" y="2082"/>
                  </a:lnTo>
                  <a:cubicBezTo>
                    <a:pt x="1669" y="2223"/>
                    <a:pt x="1799" y="2312"/>
                    <a:pt x="1940" y="2312"/>
                  </a:cubicBezTo>
                  <a:cubicBezTo>
                    <a:pt x="1970" y="2312"/>
                    <a:pt x="2005" y="2306"/>
                    <a:pt x="2040" y="2300"/>
                  </a:cubicBezTo>
                  <a:cubicBezTo>
                    <a:pt x="2217" y="2241"/>
                    <a:pt x="2312" y="2058"/>
                    <a:pt x="2259" y="1881"/>
                  </a:cubicBezTo>
                  <a:lnTo>
                    <a:pt x="1669" y="1"/>
                  </a:ln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751;p53">
              <a:extLst>
                <a:ext uri="{FF2B5EF4-FFF2-40B4-BE49-F238E27FC236}">
                  <a16:creationId xmlns:a16="http://schemas.microsoft.com/office/drawing/2014/main" id="{FB9FFCDB-99D8-AC18-10B7-A3E44E08DB3E}"/>
                </a:ext>
              </a:extLst>
            </p:cNvPr>
            <p:cNvSpPr/>
            <p:nvPr/>
          </p:nvSpPr>
          <p:spPr>
            <a:xfrm>
              <a:off x="704250" y="1569350"/>
              <a:ext cx="32750" cy="61325"/>
            </a:xfrm>
            <a:custGeom>
              <a:avLst/>
              <a:gdLst/>
              <a:ahLst/>
              <a:cxnLst/>
              <a:rect l="l" t="t" r="r" b="b"/>
              <a:pathLst>
                <a:path w="1310" h="2453" extrusionOk="0">
                  <a:moveTo>
                    <a:pt x="22" y="78"/>
                  </a:moveTo>
                  <a:cubicBezTo>
                    <a:pt x="15" y="79"/>
                    <a:pt x="8" y="81"/>
                    <a:pt x="1" y="83"/>
                  </a:cubicBezTo>
                  <a:lnTo>
                    <a:pt x="22" y="78"/>
                  </a:lnTo>
                  <a:close/>
                  <a:moveTo>
                    <a:pt x="372" y="1"/>
                  </a:moveTo>
                  <a:lnTo>
                    <a:pt x="22" y="78"/>
                  </a:lnTo>
                  <a:lnTo>
                    <a:pt x="22" y="78"/>
                  </a:lnTo>
                  <a:cubicBezTo>
                    <a:pt x="32" y="77"/>
                    <a:pt x="41" y="77"/>
                    <a:pt x="48" y="77"/>
                  </a:cubicBezTo>
                  <a:cubicBezTo>
                    <a:pt x="107" y="77"/>
                    <a:pt x="160" y="95"/>
                    <a:pt x="207" y="124"/>
                  </a:cubicBezTo>
                  <a:cubicBezTo>
                    <a:pt x="355" y="213"/>
                    <a:pt x="396" y="395"/>
                    <a:pt x="308" y="543"/>
                  </a:cubicBezTo>
                  <a:lnTo>
                    <a:pt x="13" y="1026"/>
                  </a:lnTo>
                  <a:lnTo>
                    <a:pt x="78" y="2453"/>
                  </a:lnTo>
                  <a:lnTo>
                    <a:pt x="1233" y="2453"/>
                  </a:lnTo>
                  <a:lnTo>
                    <a:pt x="1239" y="1044"/>
                  </a:lnTo>
                  <a:lnTo>
                    <a:pt x="962" y="590"/>
                  </a:lnTo>
                  <a:cubicBezTo>
                    <a:pt x="873" y="449"/>
                    <a:pt x="921" y="260"/>
                    <a:pt x="1062" y="171"/>
                  </a:cubicBezTo>
                  <a:cubicBezTo>
                    <a:pt x="1115" y="142"/>
                    <a:pt x="1168" y="124"/>
                    <a:pt x="1221" y="124"/>
                  </a:cubicBezTo>
                  <a:cubicBezTo>
                    <a:pt x="1251" y="124"/>
                    <a:pt x="1280" y="130"/>
                    <a:pt x="1310" y="136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752;p53">
              <a:extLst>
                <a:ext uri="{FF2B5EF4-FFF2-40B4-BE49-F238E27FC236}">
                  <a16:creationId xmlns:a16="http://schemas.microsoft.com/office/drawing/2014/main" id="{F322AE0D-5C5C-AE7F-C58B-ADEBCC13B413}"/>
                </a:ext>
              </a:extLst>
            </p:cNvPr>
            <p:cNvSpPr/>
            <p:nvPr/>
          </p:nvSpPr>
          <p:spPr>
            <a:xfrm>
              <a:off x="684950" y="1571275"/>
              <a:ext cx="29200" cy="54700"/>
            </a:xfrm>
            <a:custGeom>
              <a:avLst/>
              <a:gdLst/>
              <a:ahLst/>
              <a:cxnLst/>
              <a:rect l="l" t="t" r="r" b="b"/>
              <a:pathLst>
                <a:path w="1168" h="2188" extrusionOk="0">
                  <a:moveTo>
                    <a:pt x="820" y="0"/>
                  </a:moveTo>
                  <a:cubicBezTo>
                    <a:pt x="808" y="0"/>
                    <a:pt x="791" y="0"/>
                    <a:pt x="773" y="6"/>
                  </a:cubicBezTo>
                  <a:cubicBezTo>
                    <a:pt x="690" y="18"/>
                    <a:pt x="608" y="71"/>
                    <a:pt x="561" y="148"/>
                  </a:cubicBezTo>
                  <a:lnTo>
                    <a:pt x="60" y="967"/>
                  </a:lnTo>
                  <a:lnTo>
                    <a:pt x="42" y="991"/>
                  </a:lnTo>
                  <a:cubicBezTo>
                    <a:pt x="13" y="1044"/>
                    <a:pt x="1" y="1108"/>
                    <a:pt x="18" y="1167"/>
                  </a:cubicBezTo>
                  <a:lnTo>
                    <a:pt x="237" y="2034"/>
                  </a:lnTo>
                  <a:cubicBezTo>
                    <a:pt x="260" y="2122"/>
                    <a:pt x="343" y="2187"/>
                    <a:pt x="437" y="2187"/>
                  </a:cubicBezTo>
                  <a:lnTo>
                    <a:pt x="443" y="2187"/>
                  </a:lnTo>
                  <a:cubicBezTo>
                    <a:pt x="555" y="2181"/>
                    <a:pt x="643" y="2093"/>
                    <a:pt x="643" y="1975"/>
                  </a:cubicBezTo>
                  <a:lnTo>
                    <a:pt x="626" y="1209"/>
                  </a:lnTo>
                  <a:lnTo>
                    <a:pt x="785" y="949"/>
                  </a:lnTo>
                  <a:lnTo>
                    <a:pt x="1080" y="466"/>
                  </a:lnTo>
                  <a:cubicBezTo>
                    <a:pt x="1168" y="318"/>
                    <a:pt x="1127" y="136"/>
                    <a:pt x="979" y="47"/>
                  </a:cubicBezTo>
                  <a:cubicBezTo>
                    <a:pt x="932" y="18"/>
                    <a:pt x="879" y="0"/>
                    <a:pt x="820" y="0"/>
                  </a:cubicBez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753;p53">
              <a:extLst>
                <a:ext uri="{FF2B5EF4-FFF2-40B4-BE49-F238E27FC236}">
                  <a16:creationId xmlns:a16="http://schemas.microsoft.com/office/drawing/2014/main" id="{030766C1-AF82-A7C7-1624-A9F11DA52E39}"/>
                </a:ext>
              </a:extLst>
            </p:cNvPr>
            <p:cNvSpPr/>
            <p:nvPr/>
          </p:nvSpPr>
          <p:spPr>
            <a:xfrm>
              <a:off x="726075" y="1572450"/>
              <a:ext cx="29200" cy="54700"/>
            </a:xfrm>
            <a:custGeom>
              <a:avLst/>
              <a:gdLst/>
              <a:ahLst/>
              <a:cxnLst/>
              <a:rect l="l" t="t" r="r" b="b"/>
              <a:pathLst>
                <a:path w="1168" h="2188" extrusionOk="0">
                  <a:moveTo>
                    <a:pt x="348" y="0"/>
                  </a:moveTo>
                  <a:cubicBezTo>
                    <a:pt x="295" y="0"/>
                    <a:pt x="242" y="18"/>
                    <a:pt x="189" y="47"/>
                  </a:cubicBezTo>
                  <a:cubicBezTo>
                    <a:pt x="48" y="136"/>
                    <a:pt x="0" y="325"/>
                    <a:pt x="89" y="466"/>
                  </a:cubicBezTo>
                  <a:lnTo>
                    <a:pt x="366" y="920"/>
                  </a:lnTo>
                  <a:lnTo>
                    <a:pt x="549" y="1221"/>
                  </a:lnTo>
                  <a:lnTo>
                    <a:pt x="560" y="1987"/>
                  </a:lnTo>
                  <a:cubicBezTo>
                    <a:pt x="566" y="2081"/>
                    <a:pt x="631" y="2164"/>
                    <a:pt x="726" y="2181"/>
                  </a:cubicBezTo>
                  <a:cubicBezTo>
                    <a:pt x="737" y="2187"/>
                    <a:pt x="755" y="2187"/>
                    <a:pt x="767" y="2187"/>
                  </a:cubicBezTo>
                  <a:cubicBezTo>
                    <a:pt x="861" y="2187"/>
                    <a:pt x="950" y="2123"/>
                    <a:pt x="967" y="2028"/>
                  </a:cubicBezTo>
                  <a:lnTo>
                    <a:pt x="1156" y="1156"/>
                  </a:lnTo>
                  <a:cubicBezTo>
                    <a:pt x="1168" y="1103"/>
                    <a:pt x="1156" y="1044"/>
                    <a:pt x="1126" y="991"/>
                  </a:cubicBezTo>
                  <a:lnTo>
                    <a:pt x="1115" y="967"/>
                  </a:lnTo>
                  <a:lnTo>
                    <a:pt x="608" y="148"/>
                  </a:lnTo>
                  <a:cubicBezTo>
                    <a:pt x="566" y="83"/>
                    <a:pt x="507" y="36"/>
                    <a:pt x="437" y="12"/>
                  </a:cubicBezTo>
                  <a:cubicBezTo>
                    <a:pt x="407" y="6"/>
                    <a:pt x="378" y="0"/>
                    <a:pt x="348" y="0"/>
                  </a:cubicBez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754;p53">
              <a:extLst>
                <a:ext uri="{FF2B5EF4-FFF2-40B4-BE49-F238E27FC236}">
                  <a16:creationId xmlns:a16="http://schemas.microsoft.com/office/drawing/2014/main" id="{BCE9D5CE-0FE9-67D3-F7E7-417E84339FEF}"/>
                </a:ext>
              </a:extLst>
            </p:cNvPr>
            <p:cNvSpPr/>
            <p:nvPr/>
          </p:nvSpPr>
          <p:spPr>
            <a:xfrm>
              <a:off x="629700" y="1283600"/>
              <a:ext cx="181000" cy="181150"/>
            </a:xfrm>
            <a:custGeom>
              <a:avLst/>
              <a:gdLst/>
              <a:ahLst/>
              <a:cxnLst/>
              <a:rect l="l" t="t" r="r" b="b"/>
              <a:pathLst>
                <a:path w="7240" h="7246" extrusionOk="0">
                  <a:moveTo>
                    <a:pt x="3620" y="0"/>
                  </a:moveTo>
                  <a:cubicBezTo>
                    <a:pt x="1615" y="0"/>
                    <a:pt x="0" y="1621"/>
                    <a:pt x="0" y="3620"/>
                  </a:cubicBezTo>
                  <a:cubicBezTo>
                    <a:pt x="0" y="5624"/>
                    <a:pt x="1615" y="7245"/>
                    <a:pt x="3620" y="7245"/>
                  </a:cubicBezTo>
                  <a:cubicBezTo>
                    <a:pt x="5618" y="7245"/>
                    <a:pt x="7239" y="5624"/>
                    <a:pt x="7239" y="3620"/>
                  </a:cubicBezTo>
                  <a:cubicBezTo>
                    <a:pt x="7239" y="1621"/>
                    <a:pt x="5618" y="0"/>
                    <a:pt x="3620" y="0"/>
                  </a:cubicBezTo>
                  <a:close/>
                </a:path>
              </a:pathLst>
            </a:custGeom>
            <a:solidFill>
              <a:srgbClr val="9AA7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755;p53">
              <a:extLst>
                <a:ext uri="{FF2B5EF4-FFF2-40B4-BE49-F238E27FC236}">
                  <a16:creationId xmlns:a16="http://schemas.microsoft.com/office/drawing/2014/main" id="{B0D30774-481E-C882-B402-E5B08E99C0B8}"/>
                </a:ext>
              </a:extLst>
            </p:cNvPr>
            <p:cNvSpPr/>
            <p:nvPr/>
          </p:nvSpPr>
          <p:spPr>
            <a:xfrm>
              <a:off x="629700" y="1288750"/>
              <a:ext cx="181000" cy="181150"/>
            </a:xfrm>
            <a:custGeom>
              <a:avLst/>
              <a:gdLst/>
              <a:ahLst/>
              <a:cxnLst/>
              <a:rect l="l" t="t" r="r" b="b"/>
              <a:pathLst>
                <a:path w="7240" h="7246" extrusionOk="0">
                  <a:moveTo>
                    <a:pt x="3620" y="0"/>
                  </a:moveTo>
                  <a:cubicBezTo>
                    <a:pt x="1615" y="0"/>
                    <a:pt x="0" y="1622"/>
                    <a:pt x="0" y="3620"/>
                  </a:cubicBezTo>
                  <a:cubicBezTo>
                    <a:pt x="0" y="5624"/>
                    <a:pt x="1615" y="7245"/>
                    <a:pt x="3620" y="7245"/>
                  </a:cubicBezTo>
                  <a:cubicBezTo>
                    <a:pt x="5618" y="7245"/>
                    <a:pt x="7239" y="5624"/>
                    <a:pt x="7239" y="3620"/>
                  </a:cubicBezTo>
                  <a:cubicBezTo>
                    <a:pt x="7239" y="1622"/>
                    <a:pt x="5618" y="0"/>
                    <a:pt x="3620" y="0"/>
                  </a:cubicBezTo>
                  <a:close/>
                </a:path>
              </a:pathLst>
            </a:custGeom>
            <a:solidFill>
              <a:srgbClr val="33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756;p53">
              <a:extLst>
                <a:ext uri="{FF2B5EF4-FFF2-40B4-BE49-F238E27FC236}">
                  <a16:creationId xmlns:a16="http://schemas.microsoft.com/office/drawing/2014/main" id="{14223ED5-A519-4F5C-CBE0-C09E1039B3A2}"/>
                </a:ext>
              </a:extLst>
            </p:cNvPr>
            <p:cNvSpPr/>
            <p:nvPr/>
          </p:nvSpPr>
          <p:spPr>
            <a:xfrm>
              <a:off x="652100" y="1311150"/>
              <a:ext cx="136200" cy="136350"/>
            </a:xfrm>
            <a:custGeom>
              <a:avLst/>
              <a:gdLst/>
              <a:ahLst/>
              <a:cxnLst/>
              <a:rect l="l" t="t" r="r" b="b"/>
              <a:pathLst>
                <a:path w="5448" h="5454" extrusionOk="0">
                  <a:moveTo>
                    <a:pt x="2724" y="879"/>
                  </a:moveTo>
                  <a:cubicBezTo>
                    <a:pt x="3743" y="879"/>
                    <a:pt x="4569" y="1704"/>
                    <a:pt x="4569" y="2724"/>
                  </a:cubicBezTo>
                  <a:cubicBezTo>
                    <a:pt x="4569" y="3750"/>
                    <a:pt x="3743" y="4575"/>
                    <a:pt x="2724" y="4575"/>
                  </a:cubicBezTo>
                  <a:cubicBezTo>
                    <a:pt x="1698" y="4575"/>
                    <a:pt x="873" y="3750"/>
                    <a:pt x="873" y="2724"/>
                  </a:cubicBezTo>
                  <a:cubicBezTo>
                    <a:pt x="873" y="1704"/>
                    <a:pt x="1698" y="879"/>
                    <a:pt x="2724" y="879"/>
                  </a:cubicBezTo>
                  <a:close/>
                  <a:moveTo>
                    <a:pt x="2724" y="0"/>
                  </a:moveTo>
                  <a:cubicBezTo>
                    <a:pt x="1215" y="0"/>
                    <a:pt x="0" y="1221"/>
                    <a:pt x="0" y="2724"/>
                  </a:cubicBezTo>
                  <a:cubicBezTo>
                    <a:pt x="0" y="4233"/>
                    <a:pt x="1215" y="5453"/>
                    <a:pt x="2724" y="5453"/>
                  </a:cubicBezTo>
                  <a:cubicBezTo>
                    <a:pt x="4227" y="5453"/>
                    <a:pt x="5447" y="4233"/>
                    <a:pt x="5447" y="2724"/>
                  </a:cubicBezTo>
                  <a:cubicBezTo>
                    <a:pt x="5447" y="1221"/>
                    <a:pt x="4227" y="0"/>
                    <a:pt x="2724" y="0"/>
                  </a:cubicBezTo>
                  <a:close/>
                </a:path>
              </a:pathLst>
            </a:custGeom>
            <a:solidFill>
              <a:srgbClr val="505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757;p53">
              <a:extLst>
                <a:ext uri="{FF2B5EF4-FFF2-40B4-BE49-F238E27FC236}">
                  <a16:creationId xmlns:a16="http://schemas.microsoft.com/office/drawing/2014/main" id="{B0A2C097-D0D8-0D9A-6EAA-C5707EF780A2}"/>
                </a:ext>
              </a:extLst>
            </p:cNvPr>
            <p:cNvSpPr/>
            <p:nvPr/>
          </p:nvSpPr>
          <p:spPr>
            <a:xfrm>
              <a:off x="673900" y="1333100"/>
              <a:ext cx="92425" cy="92425"/>
            </a:xfrm>
            <a:custGeom>
              <a:avLst/>
              <a:gdLst/>
              <a:ahLst/>
              <a:cxnLst/>
              <a:rect l="l" t="t" r="r" b="b"/>
              <a:pathLst>
                <a:path w="3697" h="3697" extrusionOk="0">
                  <a:moveTo>
                    <a:pt x="1852" y="1"/>
                  </a:moveTo>
                  <a:cubicBezTo>
                    <a:pt x="826" y="1"/>
                    <a:pt x="1" y="826"/>
                    <a:pt x="1" y="1846"/>
                  </a:cubicBezTo>
                  <a:cubicBezTo>
                    <a:pt x="1" y="2872"/>
                    <a:pt x="826" y="3697"/>
                    <a:pt x="1852" y="3697"/>
                  </a:cubicBezTo>
                  <a:cubicBezTo>
                    <a:pt x="2871" y="3697"/>
                    <a:pt x="3697" y="2872"/>
                    <a:pt x="3697" y="1846"/>
                  </a:cubicBezTo>
                  <a:cubicBezTo>
                    <a:pt x="3697" y="826"/>
                    <a:pt x="2871" y="1"/>
                    <a:pt x="1852" y="1"/>
                  </a:cubicBezTo>
                  <a:close/>
                </a:path>
              </a:pathLst>
            </a:custGeom>
            <a:solidFill>
              <a:srgbClr val="6777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758;p53">
              <a:extLst>
                <a:ext uri="{FF2B5EF4-FFF2-40B4-BE49-F238E27FC236}">
                  <a16:creationId xmlns:a16="http://schemas.microsoft.com/office/drawing/2014/main" id="{3A2A1A32-FEBA-D40C-E2AA-2BC3A798D2C3}"/>
                </a:ext>
              </a:extLst>
            </p:cNvPr>
            <p:cNvSpPr/>
            <p:nvPr/>
          </p:nvSpPr>
          <p:spPr>
            <a:xfrm>
              <a:off x="707950" y="1311150"/>
              <a:ext cx="24925" cy="24925"/>
            </a:xfrm>
            <a:custGeom>
              <a:avLst/>
              <a:gdLst/>
              <a:ahLst/>
              <a:cxnLst/>
              <a:rect l="l" t="t" r="r" b="b"/>
              <a:pathLst>
                <a:path w="997" h="997" extrusionOk="0">
                  <a:moveTo>
                    <a:pt x="501" y="0"/>
                  </a:moveTo>
                  <a:cubicBezTo>
                    <a:pt x="224" y="0"/>
                    <a:pt x="0" y="224"/>
                    <a:pt x="0" y="496"/>
                  </a:cubicBezTo>
                  <a:cubicBezTo>
                    <a:pt x="0" y="773"/>
                    <a:pt x="224" y="997"/>
                    <a:pt x="501" y="997"/>
                  </a:cubicBezTo>
                  <a:cubicBezTo>
                    <a:pt x="773" y="997"/>
                    <a:pt x="997" y="773"/>
                    <a:pt x="997" y="496"/>
                  </a:cubicBezTo>
                  <a:cubicBezTo>
                    <a:pt x="997" y="224"/>
                    <a:pt x="773" y="0"/>
                    <a:pt x="501" y="0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759;p53">
              <a:extLst>
                <a:ext uri="{FF2B5EF4-FFF2-40B4-BE49-F238E27FC236}">
                  <a16:creationId xmlns:a16="http://schemas.microsoft.com/office/drawing/2014/main" id="{5061372F-9E17-0639-FD1B-1B1BC39E555B}"/>
                </a:ext>
              </a:extLst>
            </p:cNvPr>
            <p:cNvSpPr/>
            <p:nvPr/>
          </p:nvSpPr>
          <p:spPr>
            <a:xfrm>
              <a:off x="678925" y="1336950"/>
              <a:ext cx="49375" cy="102000"/>
            </a:xfrm>
            <a:custGeom>
              <a:avLst/>
              <a:gdLst/>
              <a:ahLst/>
              <a:cxnLst/>
              <a:rect l="l" t="t" r="r" b="b"/>
              <a:pathLst>
                <a:path w="1975" h="4080" extrusionOk="0">
                  <a:moveTo>
                    <a:pt x="1686" y="0"/>
                  </a:moveTo>
                  <a:cubicBezTo>
                    <a:pt x="1521" y="0"/>
                    <a:pt x="1391" y="130"/>
                    <a:pt x="1391" y="289"/>
                  </a:cubicBezTo>
                  <a:lnTo>
                    <a:pt x="1391" y="1727"/>
                  </a:lnTo>
                  <a:lnTo>
                    <a:pt x="88" y="3620"/>
                  </a:lnTo>
                  <a:cubicBezTo>
                    <a:pt x="0" y="3755"/>
                    <a:pt x="30" y="3938"/>
                    <a:pt x="165" y="4026"/>
                  </a:cubicBezTo>
                  <a:cubicBezTo>
                    <a:pt x="212" y="4062"/>
                    <a:pt x="271" y="4079"/>
                    <a:pt x="330" y="4079"/>
                  </a:cubicBezTo>
                  <a:cubicBezTo>
                    <a:pt x="419" y="4079"/>
                    <a:pt x="513" y="4032"/>
                    <a:pt x="566" y="3950"/>
                  </a:cubicBezTo>
                  <a:lnTo>
                    <a:pt x="1922" y="1981"/>
                  </a:lnTo>
                  <a:cubicBezTo>
                    <a:pt x="1957" y="1934"/>
                    <a:pt x="1975" y="1875"/>
                    <a:pt x="1975" y="1816"/>
                  </a:cubicBezTo>
                  <a:lnTo>
                    <a:pt x="1975" y="289"/>
                  </a:lnTo>
                  <a:cubicBezTo>
                    <a:pt x="1975" y="130"/>
                    <a:pt x="1845" y="0"/>
                    <a:pt x="1686" y="0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760;p53">
              <a:extLst>
                <a:ext uri="{FF2B5EF4-FFF2-40B4-BE49-F238E27FC236}">
                  <a16:creationId xmlns:a16="http://schemas.microsoft.com/office/drawing/2014/main" id="{229FFB28-8078-FB7E-70FF-B6E73F59AFAD}"/>
                </a:ext>
              </a:extLst>
            </p:cNvPr>
            <p:cNvSpPr/>
            <p:nvPr/>
          </p:nvSpPr>
          <p:spPr>
            <a:xfrm>
              <a:off x="677575" y="1331700"/>
              <a:ext cx="79925" cy="55525"/>
            </a:xfrm>
            <a:custGeom>
              <a:avLst/>
              <a:gdLst/>
              <a:ahLst/>
              <a:cxnLst/>
              <a:rect l="l" t="t" r="r" b="b"/>
              <a:pathLst>
                <a:path w="3197" h="2221" extrusionOk="0">
                  <a:moveTo>
                    <a:pt x="1707" y="1"/>
                  </a:moveTo>
                  <a:cubicBezTo>
                    <a:pt x="1693" y="1"/>
                    <a:pt x="1678" y="2"/>
                    <a:pt x="1663" y="4"/>
                  </a:cubicBezTo>
                  <a:cubicBezTo>
                    <a:pt x="1575" y="21"/>
                    <a:pt x="1504" y="74"/>
                    <a:pt x="1457" y="151"/>
                  </a:cubicBezTo>
                  <a:lnTo>
                    <a:pt x="997" y="988"/>
                  </a:lnTo>
                  <a:lnTo>
                    <a:pt x="172" y="1525"/>
                  </a:lnTo>
                  <a:cubicBezTo>
                    <a:pt x="42" y="1613"/>
                    <a:pt x="1" y="1796"/>
                    <a:pt x="89" y="1931"/>
                  </a:cubicBezTo>
                  <a:cubicBezTo>
                    <a:pt x="145" y="2017"/>
                    <a:pt x="238" y="2062"/>
                    <a:pt x="333" y="2062"/>
                  </a:cubicBezTo>
                  <a:cubicBezTo>
                    <a:pt x="389" y="2062"/>
                    <a:pt x="446" y="2047"/>
                    <a:pt x="496" y="2014"/>
                  </a:cubicBezTo>
                  <a:lnTo>
                    <a:pt x="1375" y="1430"/>
                  </a:lnTo>
                  <a:cubicBezTo>
                    <a:pt x="1416" y="1407"/>
                    <a:pt x="1451" y="1371"/>
                    <a:pt x="1475" y="1330"/>
                  </a:cubicBezTo>
                  <a:lnTo>
                    <a:pt x="1793" y="752"/>
                  </a:lnTo>
                  <a:lnTo>
                    <a:pt x="2241" y="1153"/>
                  </a:lnTo>
                  <a:lnTo>
                    <a:pt x="2595" y="2038"/>
                  </a:lnTo>
                  <a:cubicBezTo>
                    <a:pt x="2636" y="2150"/>
                    <a:pt x="2748" y="2220"/>
                    <a:pt x="2866" y="2220"/>
                  </a:cubicBezTo>
                  <a:cubicBezTo>
                    <a:pt x="2901" y="2220"/>
                    <a:pt x="2937" y="2214"/>
                    <a:pt x="2972" y="2197"/>
                  </a:cubicBezTo>
                  <a:cubicBezTo>
                    <a:pt x="3119" y="2138"/>
                    <a:pt x="3196" y="1967"/>
                    <a:pt x="3131" y="1819"/>
                  </a:cubicBezTo>
                  <a:lnTo>
                    <a:pt x="2760" y="876"/>
                  </a:lnTo>
                  <a:cubicBezTo>
                    <a:pt x="2742" y="835"/>
                    <a:pt x="2719" y="794"/>
                    <a:pt x="2683" y="764"/>
                  </a:cubicBezTo>
                  <a:lnTo>
                    <a:pt x="1905" y="74"/>
                  </a:lnTo>
                  <a:cubicBezTo>
                    <a:pt x="1851" y="25"/>
                    <a:pt x="1781" y="1"/>
                    <a:pt x="1707" y="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761;p53">
              <a:extLst>
                <a:ext uri="{FF2B5EF4-FFF2-40B4-BE49-F238E27FC236}">
                  <a16:creationId xmlns:a16="http://schemas.microsoft.com/office/drawing/2014/main" id="{17E365C7-9A04-06D5-F4BA-479CFCA7312E}"/>
                </a:ext>
              </a:extLst>
            </p:cNvPr>
            <p:cNvSpPr/>
            <p:nvPr/>
          </p:nvSpPr>
          <p:spPr>
            <a:xfrm>
              <a:off x="712675" y="1375075"/>
              <a:ext cx="45250" cy="65500"/>
            </a:xfrm>
            <a:custGeom>
              <a:avLst/>
              <a:gdLst/>
              <a:ahLst/>
              <a:cxnLst/>
              <a:rect l="l" t="t" r="r" b="b"/>
              <a:pathLst>
                <a:path w="1810" h="2620" extrusionOk="0">
                  <a:moveTo>
                    <a:pt x="332" y="1"/>
                  </a:moveTo>
                  <a:cubicBezTo>
                    <a:pt x="283" y="1"/>
                    <a:pt x="234" y="13"/>
                    <a:pt x="189" y="37"/>
                  </a:cubicBezTo>
                  <a:cubicBezTo>
                    <a:pt x="53" y="120"/>
                    <a:pt x="0" y="297"/>
                    <a:pt x="83" y="438"/>
                  </a:cubicBezTo>
                  <a:lnTo>
                    <a:pt x="1226" y="2472"/>
                  </a:lnTo>
                  <a:cubicBezTo>
                    <a:pt x="1279" y="2566"/>
                    <a:pt x="1379" y="2619"/>
                    <a:pt x="1480" y="2619"/>
                  </a:cubicBezTo>
                  <a:cubicBezTo>
                    <a:pt x="1527" y="2619"/>
                    <a:pt x="1580" y="2607"/>
                    <a:pt x="1621" y="2578"/>
                  </a:cubicBezTo>
                  <a:cubicBezTo>
                    <a:pt x="1763" y="2501"/>
                    <a:pt x="1810" y="2325"/>
                    <a:pt x="1733" y="2183"/>
                  </a:cubicBezTo>
                  <a:lnTo>
                    <a:pt x="590" y="149"/>
                  </a:lnTo>
                  <a:cubicBezTo>
                    <a:pt x="534" y="53"/>
                    <a:pt x="434" y="1"/>
                    <a:pt x="332" y="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762;p53">
              <a:extLst>
                <a:ext uri="{FF2B5EF4-FFF2-40B4-BE49-F238E27FC236}">
                  <a16:creationId xmlns:a16="http://schemas.microsoft.com/office/drawing/2014/main" id="{55B8ED0E-31C6-4AF5-1BC3-0F33FC8BB48D}"/>
                </a:ext>
              </a:extLst>
            </p:cNvPr>
            <p:cNvSpPr/>
            <p:nvPr/>
          </p:nvSpPr>
          <p:spPr>
            <a:xfrm>
              <a:off x="710450" y="1288750"/>
              <a:ext cx="23900" cy="1200"/>
            </a:xfrm>
            <a:custGeom>
              <a:avLst/>
              <a:gdLst/>
              <a:ahLst/>
              <a:cxnLst/>
              <a:rect l="l" t="t" r="r" b="b"/>
              <a:pathLst>
                <a:path w="956" h="48" extrusionOk="0">
                  <a:moveTo>
                    <a:pt x="956" y="48"/>
                  </a:moveTo>
                  <a:lnTo>
                    <a:pt x="956" y="48"/>
                  </a:lnTo>
                  <a:lnTo>
                    <a:pt x="956" y="48"/>
                  </a:lnTo>
                  <a:close/>
                  <a:moveTo>
                    <a:pt x="944" y="42"/>
                  </a:moveTo>
                  <a:lnTo>
                    <a:pt x="944" y="42"/>
                  </a:lnTo>
                  <a:lnTo>
                    <a:pt x="944" y="42"/>
                  </a:lnTo>
                  <a:close/>
                  <a:moveTo>
                    <a:pt x="932" y="42"/>
                  </a:moveTo>
                  <a:cubicBezTo>
                    <a:pt x="932" y="42"/>
                    <a:pt x="932" y="42"/>
                    <a:pt x="932" y="42"/>
                  </a:cubicBezTo>
                  <a:cubicBezTo>
                    <a:pt x="932" y="42"/>
                    <a:pt x="932" y="42"/>
                    <a:pt x="932" y="42"/>
                  </a:cubicBezTo>
                  <a:close/>
                  <a:moveTo>
                    <a:pt x="926" y="42"/>
                  </a:moveTo>
                  <a:lnTo>
                    <a:pt x="920" y="42"/>
                  </a:lnTo>
                  <a:lnTo>
                    <a:pt x="926" y="42"/>
                  </a:lnTo>
                  <a:close/>
                  <a:moveTo>
                    <a:pt x="914" y="42"/>
                  </a:moveTo>
                  <a:lnTo>
                    <a:pt x="908" y="42"/>
                  </a:lnTo>
                  <a:lnTo>
                    <a:pt x="914" y="42"/>
                  </a:lnTo>
                  <a:close/>
                  <a:moveTo>
                    <a:pt x="903" y="36"/>
                  </a:moveTo>
                  <a:cubicBezTo>
                    <a:pt x="903" y="36"/>
                    <a:pt x="903" y="36"/>
                    <a:pt x="903" y="36"/>
                  </a:cubicBezTo>
                  <a:cubicBezTo>
                    <a:pt x="903" y="36"/>
                    <a:pt x="903" y="36"/>
                    <a:pt x="903" y="36"/>
                  </a:cubicBezTo>
                  <a:close/>
                  <a:moveTo>
                    <a:pt x="891" y="36"/>
                  </a:moveTo>
                  <a:lnTo>
                    <a:pt x="891" y="36"/>
                  </a:lnTo>
                  <a:lnTo>
                    <a:pt x="891" y="36"/>
                  </a:lnTo>
                  <a:close/>
                  <a:moveTo>
                    <a:pt x="879" y="36"/>
                  </a:moveTo>
                  <a:cubicBezTo>
                    <a:pt x="879" y="36"/>
                    <a:pt x="879" y="36"/>
                    <a:pt x="879" y="36"/>
                  </a:cubicBezTo>
                  <a:cubicBezTo>
                    <a:pt x="879" y="36"/>
                    <a:pt x="879" y="36"/>
                    <a:pt x="879" y="36"/>
                  </a:cubicBezTo>
                  <a:close/>
                  <a:moveTo>
                    <a:pt x="867" y="36"/>
                  </a:moveTo>
                  <a:lnTo>
                    <a:pt x="867" y="36"/>
                  </a:lnTo>
                  <a:lnTo>
                    <a:pt x="867" y="36"/>
                  </a:lnTo>
                  <a:close/>
                  <a:moveTo>
                    <a:pt x="861" y="30"/>
                  </a:moveTo>
                  <a:lnTo>
                    <a:pt x="855" y="30"/>
                  </a:lnTo>
                  <a:lnTo>
                    <a:pt x="861" y="30"/>
                  </a:lnTo>
                  <a:close/>
                  <a:moveTo>
                    <a:pt x="849" y="30"/>
                  </a:moveTo>
                  <a:lnTo>
                    <a:pt x="844" y="30"/>
                  </a:lnTo>
                  <a:lnTo>
                    <a:pt x="849" y="30"/>
                  </a:lnTo>
                  <a:close/>
                  <a:moveTo>
                    <a:pt x="796" y="24"/>
                  </a:moveTo>
                  <a:lnTo>
                    <a:pt x="791" y="24"/>
                  </a:lnTo>
                  <a:lnTo>
                    <a:pt x="796" y="24"/>
                  </a:lnTo>
                  <a:close/>
                  <a:moveTo>
                    <a:pt x="785" y="24"/>
                  </a:moveTo>
                  <a:lnTo>
                    <a:pt x="785" y="24"/>
                  </a:lnTo>
                  <a:lnTo>
                    <a:pt x="785" y="24"/>
                  </a:lnTo>
                  <a:close/>
                  <a:moveTo>
                    <a:pt x="773" y="24"/>
                  </a:moveTo>
                  <a:cubicBezTo>
                    <a:pt x="773" y="24"/>
                    <a:pt x="773" y="24"/>
                    <a:pt x="773" y="24"/>
                  </a:cubicBezTo>
                  <a:cubicBezTo>
                    <a:pt x="773" y="24"/>
                    <a:pt x="773" y="24"/>
                    <a:pt x="773" y="24"/>
                  </a:cubicBezTo>
                  <a:close/>
                  <a:moveTo>
                    <a:pt x="1" y="24"/>
                  </a:moveTo>
                  <a:lnTo>
                    <a:pt x="6" y="24"/>
                  </a:lnTo>
                  <a:lnTo>
                    <a:pt x="1" y="24"/>
                  </a:lnTo>
                  <a:close/>
                  <a:moveTo>
                    <a:pt x="767" y="24"/>
                  </a:moveTo>
                  <a:cubicBezTo>
                    <a:pt x="761" y="18"/>
                    <a:pt x="761" y="18"/>
                    <a:pt x="761" y="18"/>
                  </a:cubicBezTo>
                  <a:cubicBezTo>
                    <a:pt x="761" y="18"/>
                    <a:pt x="761" y="18"/>
                    <a:pt x="767" y="24"/>
                  </a:cubicBezTo>
                  <a:close/>
                  <a:moveTo>
                    <a:pt x="12" y="18"/>
                  </a:moveTo>
                  <a:lnTo>
                    <a:pt x="18" y="18"/>
                  </a:lnTo>
                  <a:lnTo>
                    <a:pt x="12" y="18"/>
                  </a:lnTo>
                  <a:close/>
                  <a:moveTo>
                    <a:pt x="755" y="18"/>
                  </a:moveTo>
                  <a:lnTo>
                    <a:pt x="749" y="18"/>
                  </a:lnTo>
                  <a:lnTo>
                    <a:pt x="755" y="18"/>
                  </a:lnTo>
                  <a:close/>
                  <a:moveTo>
                    <a:pt x="24" y="18"/>
                  </a:moveTo>
                  <a:lnTo>
                    <a:pt x="24" y="18"/>
                  </a:lnTo>
                  <a:lnTo>
                    <a:pt x="24" y="18"/>
                  </a:lnTo>
                  <a:close/>
                  <a:moveTo>
                    <a:pt x="743" y="18"/>
                  </a:moveTo>
                  <a:lnTo>
                    <a:pt x="737" y="18"/>
                  </a:lnTo>
                  <a:lnTo>
                    <a:pt x="743" y="18"/>
                  </a:lnTo>
                  <a:close/>
                  <a:moveTo>
                    <a:pt x="36" y="18"/>
                  </a:moveTo>
                  <a:lnTo>
                    <a:pt x="36" y="18"/>
                  </a:lnTo>
                  <a:lnTo>
                    <a:pt x="36" y="18"/>
                  </a:lnTo>
                  <a:close/>
                  <a:moveTo>
                    <a:pt x="732" y="18"/>
                  </a:moveTo>
                  <a:lnTo>
                    <a:pt x="726" y="18"/>
                  </a:lnTo>
                  <a:lnTo>
                    <a:pt x="732" y="18"/>
                  </a:lnTo>
                  <a:close/>
                  <a:moveTo>
                    <a:pt x="48" y="18"/>
                  </a:moveTo>
                  <a:lnTo>
                    <a:pt x="48" y="18"/>
                  </a:lnTo>
                  <a:lnTo>
                    <a:pt x="48" y="18"/>
                  </a:lnTo>
                  <a:close/>
                  <a:moveTo>
                    <a:pt x="720" y="18"/>
                  </a:moveTo>
                  <a:lnTo>
                    <a:pt x="714" y="18"/>
                  </a:lnTo>
                  <a:lnTo>
                    <a:pt x="720" y="18"/>
                  </a:lnTo>
                  <a:close/>
                  <a:moveTo>
                    <a:pt x="60" y="18"/>
                  </a:moveTo>
                  <a:lnTo>
                    <a:pt x="60" y="18"/>
                  </a:lnTo>
                  <a:lnTo>
                    <a:pt x="60" y="18"/>
                  </a:lnTo>
                  <a:close/>
                  <a:moveTo>
                    <a:pt x="708" y="18"/>
                  </a:moveTo>
                  <a:lnTo>
                    <a:pt x="702" y="18"/>
                  </a:lnTo>
                  <a:lnTo>
                    <a:pt x="708" y="18"/>
                  </a:lnTo>
                  <a:close/>
                  <a:moveTo>
                    <a:pt x="65" y="18"/>
                  </a:moveTo>
                  <a:lnTo>
                    <a:pt x="71" y="18"/>
                  </a:lnTo>
                  <a:lnTo>
                    <a:pt x="65" y="18"/>
                  </a:lnTo>
                  <a:close/>
                  <a:moveTo>
                    <a:pt x="696" y="12"/>
                  </a:moveTo>
                  <a:lnTo>
                    <a:pt x="690" y="12"/>
                  </a:lnTo>
                  <a:lnTo>
                    <a:pt x="696" y="12"/>
                  </a:lnTo>
                  <a:close/>
                  <a:moveTo>
                    <a:pt x="77" y="12"/>
                  </a:moveTo>
                  <a:lnTo>
                    <a:pt x="83" y="12"/>
                  </a:lnTo>
                  <a:lnTo>
                    <a:pt x="77" y="12"/>
                  </a:lnTo>
                  <a:close/>
                  <a:moveTo>
                    <a:pt x="684" y="12"/>
                  </a:moveTo>
                  <a:lnTo>
                    <a:pt x="684" y="12"/>
                  </a:lnTo>
                  <a:lnTo>
                    <a:pt x="684" y="12"/>
                  </a:lnTo>
                  <a:close/>
                  <a:moveTo>
                    <a:pt x="89" y="12"/>
                  </a:moveTo>
                  <a:lnTo>
                    <a:pt x="95" y="12"/>
                  </a:lnTo>
                  <a:lnTo>
                    <a:pt x="89" y="12"/>
                  </a:lnTo>
                  <a:close/>
                  <a:moveTo>
                    <a:pt x="679" y="12"/>
                  </a:moveTo>
                  <a:lnTo>
                    <a:pt x="673" y="12"/>
                  </a:lnTo>
                  <a:lnTo>
                    <a:pt x="679" y="12"/>
                  </a:lnTo>
                  <a:close/>
                  <a:moveTo>
                    <a:pt x="101" y="12"/>
                  </a:moveTo>
                  <a:lnTo>
                    <a:pt x="107" y="12"/>
                  </a:lnTo>
                  <a:lnTo>
                    <a:pt x="101" y="12"/>
                  </a:lnTo>
                  <a:close/>
                  <a:moveTo>
                    <a:pt x="667" y="12"/>
                  </a:moveTo>
                  <a:cubicBezTo>
                    <a:pt x="661" y="12"/>
                    <a:pt x="661" y="12"/>
                    <a:pt x="661" y="12"/>
                  </a:cubicBezTo>
                  <a:cubicBezTo>
                    <a:pt x="661" y="12"/>
                    <a:pt x="661" y="12"/>
                    <a:pt x="667" y="12"/>
                  </a:cubicBezTo>
                  <a:close/>
                  <a:moveTo>
                    <a:pt x="113" y="12"/>
                  </a:moveTo>
                  <a:cubicBezTo>
                    <a:pt x="113" y="12"/>
                    <a:pt x="113" y="12"/>
                    <a:pt x="118" y="12"/>
                  </a:cubicBezTo>
                  <a:cubicBezTo>
                    <a:pt x="113" y="12"/>
                    <a:pt x="113" y="12"/>
                    <a:pt x="113" y="12"/>
                  </a:cubicBezTo>
                  <a:close/>
                  <a:moveTo>
                    <a:pt x="655" y="12"/>
                  </a:moveTo>
                  <a:cubicBezTo>
                    <a:pt x="649" y="12"/>
                    <a:pt x="649" y="12"/>
                    <a:pt x="649" y="12"/>
                  </a:cubicBezTo>
                  <a:cubicBezTo>
                    <a:pt x="649" y="12"/>
                    <a:pt x="649" y="12"/>
                    <a:pt x="655" y="12"/>
                  </a:cubicBezTo>
                  <a:close/>
                  <a:moveTo>
                    <a:pt x="124" y="12"/>
                  </a:moveTo>
                  <a:cubicBezTo>
                    <a:pt x="124" y="12"/>
                    <a:pt x="124" y="12"/>
                    <a:pt x="124" y="12"/>
                  </a:cubicBezTo>
                  <a:cubicBezTo>
                    <a:pt x="124" y="12"/>
                    <a:pt x="124" y="12"/>
                    <a:pt x="124" y="12"/>
                  </a:cubicBezTo>
                  <a:close/>
                  <a:moveTo>
                    <a:pt x="643" y="12"/>
                  </a:moveTo>
                  <a:lnTo>
                    <a:pt x="637" y="12"/>
                  </a:lnTo>
                  <a:lnTo>
                    <a:pt x="643" y="12"/>
                  </a:lnTo>
                  <a:close/>
                  <a:moveTo>
                    <a:pt x="136" y="12"/>
                  </a:moveTo>
                  <a:lnTo>
                    <a:pt x="136" y="12"/>
                  </a:lnTo>
                  <a:lnTo>
                    <a:pt x="136" y="12"/>
                  </a:lnTo>
                  <a:close/>
                  <a:moveTo>
                    <a:pt x="631" y="12"/>
                  </a:moveTo>
                  <a:lnTo>
                    <a:pt x="625" y="12"/>
                  </a:lnTo>
                  <a:lnTo>
                    <a:pt x="631" y="12"/>
                  </a:lnTo>
                  <a:close/>
                  <a:moveTo>
                    <a:pt x="142" y="12"/>
                  </a:moveTo>
                  <a:lnTo>
                    <a:pt x="148" y="12"/>
                  </a:lnTo>
                  <a:lnTo>
                    <a:pt x="142" y="12"/>
                  </a:lnTo>
                  <a:close/>
                  <a:moveTo>
                    <a:pt x="620" y="6"/>
                  </a:moveTo>
                  <a:lnTo>
                    <a:pt x="614" y="6"/>
                  </a:lnTo>
                  <a:lnTo>
                    <a:pt x="620" y="6"/>
                  </a:lnTo>
                  <a:close/>
                  <a:moveTo>
                    <a:pt x="154" y="6"/>
                  </a:moveTo>
                  <a:lnTo>
                    <a:pt x="160" y="6"/>
                  </a:lnTo>
                  <a:lnTo>
                    <a:pt x="154" y="6"/>
                  </a:lnTo>
                  <a:close/>
                  <a:moveTo>
                    <a:pt x="602" y="6"/>
                  </a:moveTo>
                  <a:lnTo>
                    <a:pt x="596" y="6"/>
                  </a:lnTo>
                  <a:lnTo>
                    <a:pt x="602" y="6"/>
                  </a:lnTo>
                  <a:close/>
                  <a:moveTo>
                    <a:pt x="590" y="6"/>
                  </a:moveTo>
                  <a:cubicBezTo>
                    <a:pt x="590" y="6"/>
                    <a:pt x="590" y="6"/>
                    <a:pt x="584" y="6"/>
                  </a:cubicBezTo>
                  <a:cubicBezTo>
                    <a:pt x="590" y="6"/>
                    <a:pt x="590" y="6"/>
                    <a:pt x="590" y="6"/>
                  </a:cubicBezTo>
                  <a:close/>
                  <a:moveTo>
                    <a:pt x="183" y="6"/>
                  </a:moveTo>
                  <a:cubicBezTo>
                    <a:pt x="189" y="6"/>
                    <a:pt x="189" y="6"/>
                    <a:pt x="189" y="6"/>
                  </a:cubicBezTo>
                  <a:cubicBezTo>
                    <a:pt x="189" y="6"/>
                    <a:pt x="189" y="6"/>
                    <a:pt x="183" y="6"/>
                  </a:cubicBezTo>
                  <a:close/>
                  <a:moveTo>
                    <a:pt x="578" y="6"/>
                  </a:moveTo>
                  <a:lnTo>
                    <a:pt x="572" y="6"/>
                  </a:lnTo>
                  <a:lnTo>
                    <a:pt x="578" y="6"/>
                  </a:lnTo>
                  <a:close/>
                  <a:moveTo>
                    <a:pt x="195" y="6"/>
                  </a:moveTo>
                  <a:lnTo>
                    <a:pt x="201" y="6"/>
                  </a:lnTo>
                  <a:lnTo>
                    <a:pt x="195" y="6"/>
                  </a:lnTo>
                  <a:close/>
                  <a:moveTo>
                    <a:pt x="567" y="6"/>
                  </a:moveTo>
                  <a:lnTo>
                    <a:pt x="567" y="6"/>
                  </a:lnTo>
                  <a:lnTo>
                    <a:pt x="567" y="6"/>
                  </a:lnTo>
                  <a:close/>
                  <a:moveTo>
                    <a:pt x="207" y="6"/>
                  </a:moveTo>
                  <a:lnTo>
                    <a:pt x="213" y="6"/>
                  </a:lnTo>
                  <a:lnTo>
                    <a:pt x="207" y="6"/>
                  </a:lnTo>
                  <a:close/>
                  <a:moveTo>
                    <a:pt x="561" y="6"/>
                  </a:moveTo>
                  <a:lnTo>
                    <a:pt x="555" y="6"/>
                  </a:lnTo>
                  <a:lnTo>
                    <a:pt x="561" y="6"/>
                  </a:lnTo>
                  <a:close/>
                  <a:moveTo>
                    <a:pt x="219" y="6"/>
                  </a:moveTo>
                  <a:lnTo>
                    <a:pt x="225" y="6"/>
                  </a:lnTo>
                  <a:lnTo>
                    <a:pt x="219" y="6"/>
                  </a:lnTo>
                  <a:close/>
                  <a:moveTo>
                    <a:pt x="549" y="6"/>
                  </a:moveTo>
                  <a:lnTo>
                    <a:pt x="543" y="6"/>
                  </a:lnTo>
                  <a:lnTo>
                    <a:pt x="549" y="6"/>
                  </a:lnTo>
                  <a:close/>
                  <a:moveTo>
                    <a:pt x="230" y="6"/>
                  </a:moveTo>
                  <a:lnTo>
                    <a:pt x="236" y="6"/>
                  </a:lnTo>
                  <a:lnTo>
                    <a:pt x="230" y="6"/>
                  </a:lnTo>
                  <a:close/>
                  <a:moveTo>
                    <a:pt x="537" y="6"/>
                  </a:moveTo>
                  <a:lnTo>
                    <a:pt x="531" y="6"/>
                  </a:lnTo>
                  <a:lnTo>
                    <a:pt x="537" y="6"/>
                  </a:lnTo>
                  <a:close/>
                  <a:moveTo>
                    <a:pt x="242" y="6"/>
                  </a:moveTo>
                  <a:lnTo>
                    <a:pt x="248" y="6"/>
                  </a:lnTo>
                  <a:lnTo>
                    <a:pt x="242" y="6"/>
                  </a:lnTo>
                  <a:close/>
                  <a:moveTo>
                    <a:pt x="525" y="6"/>
                  </a:moveTo>
                  <a:lnTo>
                    <a:pt x="519" y="6"/>
                  </a:lnTo>
                  <a:lnTo>
                    <a:pt x="525" y="6"/>
                  </a:lnTo>
                  <a:close/>
                  <a:moveTo>
                    <a:pt x="254" y="6"/>
                  </a:moveTo>
                  <a:lnTo>
                    <a:pt x="260" y="6"/>
                  </a:lnTo>
                  <a:lnTo>
                    <a:pt x="254" y="6"/>
                  </a:lnTo>
                  <a:close/>
                  <a:moveTo>
                    <a:pt x="513" y="6"/>
                  </a:moveTo>
                  <a:lnTo>
                    <a:pt x="508" y="6"/>
                  </a:lnTo>
                  <a:lnTo>
                    <a:pt x="513" y="6"/>
                  </a:lnTo>
                  <a:close/>
                  <a:moveTo>
                    <a:pt x="266" y="6"/>
                  </a:moveTo>
                  <a:lnTo>
                    <a:pt x="266" y="6"/>
                  </a:lnTo>
                  <a:lnTo>
                    <a:pt x="266" y="6"/>
                  </a:lnTo>
                  <a:close/>
                  <a:moveTo>
                    <a:pt x="502" y="6"/>
                  </a:moveTo>
                  <a:lnTo>
                    <a:pt x="496" y="6"/>
                  </a:lnTo>
                  <a:lnTo>
                    <a:pt x="502" y="6"/>
                  </a:lnTo>
                  <a:close/>
                  <a:moveTo>
                    <a:pt x="272" y="6"/>
                  </a:moveTo>
                  <a:lnTo>
                    <a:pt x="278" y="6"/>
                  </a:lnTo>
                  <a:lnTo>
                    <a:pt x="272" y="6"/>
                  </a:lnTo>
                  <a:close/>
                  <a:moveTo>
                    <a:pt x="490" y="0"/>
                  </a:moveTo>
                  <a:lnTo>
                    <a:pt x="484" y="0"/>
                  </a:lnTo>
                  <a:lnTo>
                    <a:pt x="490" y="0"/>
                  </a:lnTo>
                  <a:close/>
                  <a:moveTo>
                    <a:pt x="284" y="0"/>
                  </a:moveTo>
                  <a:lnTo>
                    <a:pt x="289" y="0"/>
                  </a:lnTo>
                  <a:lnTo>
                    <a:pt x="284" y="0"/>
                  </a:lnTo>
                  <a:close/>
                  <a:moveTo>
                    <a:pt x="478" y="0"/>
                  </a:moveTo>
                  <a:lnTo>
                    <a:pt x="472" y="0"/>
                  </a:lnTo>
                  <a:lnTo>
                    <a:pt x="478" y="0"/>
                  </a:lnTo>
                  <a:close/>
                  <a:moveTo>
                    <a:pt x="295" y="0"/>
                  </a:moveTo>
                  <a:lnTo>
                    <a:pt x="301" y="0"/>
                  </a:lnTo>
                  <a:lnTo>
                    <a:pt x="295" y="0"/>
                  </a:lnTo>
                  <a:close/>
                  <a:moveTo>
                    <a:pt x="466" y="0"/>
                  </a:moveTo>
                  <a:lnTo>
                    <a:pt x="460" y="0"/>
                  </a:lnTo>
                  <a:lnTo>
                    <a:pt x="466" y="0"/>
                  </a:lnTo>
                  <a:close/>
                  <a:moveTo>
                    <a:pt x="307" y="0"/>
                  </a:moveTo>
                  <a:lnTo>
                    <a:pt x="313" y="0"/>
                  </a:lnTo>
                  <a:lnTo>
                    <a:pt x="307" y="0"/>
                  </a:lnTo>
                  <a:close/>
                  <a:moveTo>
                    <a:pt x="455" y="0"/>
                  </a:moveTo>
                  <a:cubicBezTo>
                    <a:pt x="455" y="0"/>
                    <a:pt x="455" y="0"/>
                    <a:pt x="449" y="0"/>
                  </a:cubicBezTo>
                  <a:cubicBezTo>
                    <a:pt x="455" y="0"/>
                    <a:pt x="455" y="0"/>
                    <a:pt x="455" y="0"/>
                  </a:cubicBezTo>
                  <a:close/>
                  <a:moveTo>
                    <a:pt x="319" y="0"/>
                  </a:moveTo>
                  <a:cubicBezTo>
                    <a:pt x="319" y="0"/>
                    <a:pt x="325" y="0"/>
                    <a:pt x="325" y="0"/>
                  </a:cubicBezTo>
                  <a:cubicBezTo>
                    <a:pt x="325" y="0"/>
                    <a:pt x="319" y="0"/>
                    <a:pt x="319" y="0"/>
                  </a:cubicBezTo>
                  <a:close/>
                  <a:moveTo>
                    <a:pt x="443" y="0"/>
                  </a:moveTo>
                  <a:lnTo>
                    <a:pt x="437" y="0"/>
                  </a:lnTo>
                  <a:lnTo>
                    <a:pt x="443" y="0"/>
                  </a:lnTo>
                  <a:close/>
                  <a:moveTo>
                    <a:pt x="331" y="0"/>
                  </a:moveTo>
                  <a:lnTo>
                    <a:pt x="337" y="0"/>
                  </a:lnTo>
                  <a:lnTo>
                    <a:pt x="331" y="0"/>
                  </a:lnTo>
                  <a:close/>
                  <a:moveTo>
                    <a:pt x="431" y="0"/>
                  </a:moveTo>
                  <a:lnTo>
                    <a:pt x="425" y="0"/>
                  </a:lnTo>
                  <a:lnTo>
                    <a:pt x="431" y="0"/>
                  </a:lnTo>
                  <a:close/>
                  <a:moveTo>
                    <a:pt x="342" y="0"/>
                  </a:moveTo>
                  <a:lnTo>
                    <a:pt x="348" y="0"/>
                  </a:lnTo>
                  <a:lnTo>
                    <a:pt x="342" y="0"/>
                  </a:lnTo>
                  <a:close/>
                  <a:moveTo>
                    <a:pt x="425" y="0"/>
                  </a:moveTo>
                  <a:lnTo>
                    <a:pt x="413" y="0"/>
                  </a:lnTo>
                  <a:lnTo>
                    <a:pt x="425" y="0"/>
                  </a:lnTo>
                  <a:close/>
                  <a:moveTo>
                    <a:pt x="354" y="0"/>
                  </a:moveTo>
                  <a:lnTo>
                    <a:pt x="360" y="0"/>
                  </a:lnTo>
                  <a:lnTo>
                    <a:pt x="354" y="0"/>
                  </a:lnTo>
                  <a:close/>
                  <a:moveTo>
                    <a:pt x="413" y="0"/>
                  </a:moveTo>
                  <a:lnTo>
                    <a:pt x="401" y="0"/>
                  </a:lnTo>
                  <a:lnTo>
                    <a:pt x="413" y="0"/>
                  </a:lnTo>
                  <a:close/>
                  <a:moveTo>
                    <a:pt x="366" y="0"/>
                  </a:moveTo>
                  <a:lnTo>
                    <a:pt x="372" y="0"/>
                  </a:lnTo>
                  <a:lnTo>
                    <a:pt x="366" y="0"/>
                  </a:lnTo>
                  <a:close/>
                  <a:moveTo>
                    <a:pt x="401" y="0"/>
                  </a:moveTo>
                  <a:lnTo>
                    <a:pt x="390" y="0"/>
                  </a:lnTo>
                  <a:lnTo>
                    <a:pt x="401" y="0"/>
                  </a:lnTo>
                  <a:close/>
                  <a:moveTo>
                    <a:pt x="378" y="0"/>
                  </a:moveTo>
                  <a:lnTo>
                    <a:pt x="390" y="0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7B8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763;p53">
              <a:extLst>
                <a:ext uri="{FF2B5EF4-FFF2-40B4-BE49-F238E27FC236}">
                  <a16:creationId xmlns:a16="http://schemas.microsoft.com/office/drawing/2014/main" id="{8B1297E3-BEF2-225A-E653-A272A05DFEDD}"/>
                </a:ext>
              </a:extLst>
            </p:cNvPr>
            <p:cNvSpPr/>
            <p:nvPr/>
          </p:nvSpPr>
          <p:spPr>
            <a:xfrm>
              <a:off x="629975" y="1288750"/>
              <a:ext cx="180425" cy="88600"/>
            </a:xfrm>
            <a:custGeom>
              <a:avLst/>
              <a:gdLst/>
              <a:ahLst/>
              <a:cxnLst/>
              <a:rect l="l" t="t" r="r" b="b"/>
              <a:pathLst>
                <a:path w="7217" h="3544" extrusionOk="0">
                  <a:moveTo>
                    <a:pt x="3503" y="0"/>
                  </a:moveTo>
                  <a:cubicBezTo>
                    <a:pt x="3503" y="0"/>
                    <a:pt x="3503" y="0"/>
                    <a:pt x="3497" y="6"/>
                  </a:cubicBezTo>
                  <a:lnTo>
                    <a:pt x="3373" y="6"/>
                  </a:lnTo>
                  <a:cubicBezTo>
                    <a:pt x="3373" y="12"/>
                    <a:pt x="3373" y="12"/>
                    <a:pt x="3367" y="12"/>
                  </a:cubicBezTo>
                  <a:lnTo>
                    <a:pt x="3296" y="12"/>
                  </a:lnTo>
                  <a:cubicBezTo>
                    <a:pt x="3296" y="12"/>
                    <a:pt x="3290" y="18"/>
                    <a:pt x="3290" y="18"/>
                  </a:cubicBezTo>
                  <a:lnTo>
                    <a:pt x="3231" y="18"/>
                  </a:lnTo>
                  <a:cubicBezTo>
                    <a:pt x="3231" y="24"/>
                    <a:pt x="3225" y="24"/>
                    <a:pt x="3225" y="24"/>
                  </a:cubicBezTo>
                  <a:lnTo>
                    <a:pt x="3220" y="24"/>
                  </a:lnTo>
                  <a:cubicBezTo>
                    <a:pt x="1504" y="201"/>
                    <a:pt x="142" y="1586"/>
                    <a:pt x="1" y="3319"/>
                  </a:cubicBezTo>
                  <a:cubicBezTo>
                    <a:pt x="7" y="3396"/>
                    <a:pt x="13" y="3467"/>
                    <a:pt x="24" y="3543"/>
                  </a:cubicBezTo>
                  <a:cubicBezTo>
                    <a:pt x="278" y="1792"/>
                    <a:pt x="1787" y="448"/>
                    <a:pt x="3609" y="448"/>
                  </a:cubicBezTo>
                  <a:cubicBezTo>
                    <a:pt x="5430" y="448"/>
                    <a:pt x="6933" y="1792"/>
                    <a:pt x="7187" y="3543"/>
                  </a:cubicBezTo>
                  <a:cubicBezTo>
                    <a:pt x="7199" y="3467"/>
                    <a:pt x="7211" y="3396"/>
                    <a:pt x="7216" y="3319"/>
                  </a:cubicBezTo>
                  <a:cubicBezTo>
                    <a:pt x="7075" y="1651"/>
                    <a:pt x="5808" y="301"/>
                    <a:pt x="4175" y="48"/>
                  </a:cubicBezTo>
                  <a:cubicBezTo>
                    <a:pt x="4169" y="48"/>
                    <a:pt x="4169" y="48"/>
                    <a:pt x="4163" y="42"/>
                  </a:cubicBezTo>
                  <a:lnTo>
                    <a:pt x="4127" y="42"/>
                  </a:lnTo>
                  <a:cubicBezTo>
                    <a:pt x="4127" y="42"/>
                    <a:pt x="4122" y="36"/>
                    <a:pt x="4122" y="36"/>
                  </a:cubicBezTo>
                  <a:lnTo>
                    <a:pt x="4086" y="36"/>
                  </a:lnTo>
                  <a:cubicBezTo>
                    <a:pt x="4086" y="36"/>
                    <a:pt x="4080" y="30"/>
                    <a:pt x="4080" y="30"/>
                  </a:cubicBezTo>
                  <a:lnTo>
                    <a:pt x="4063" y="30"/>
                  </a:lnTo>
                  <a:cubicBezTo>
                    <a:pt x="4051" y="30"/>
                    <a:pt x="4033" y="24"/>
                    <a:pt x="4015" y="24"/>
                  </a:cubicBezTo>
                  <a:lnTo>
                    <a:pt x="3986" y="24"/>
                  </a:lnTo>
                  <a:cubicBezTo>
                    <a:pt x="3980" y="18"/>
                    <a:pt x="3980" y="18"/>
                    <a:pt x="3980" y="18"/>
                  </a:cubicBezTo>
                  <a:lnTo>
                    <a:pt x="3921" y="18"/>
                  </a:lnTo>
                  <a:cubicBezTo>
                    <a:pt x="3921" y="18"/>
                    <a:pt x="3921" y="12"/>
                    <a:pt x="3915" y="12"/>
                  </a:cubicBezTo>
                  <a:lnTo>
                    <a:pt x="3844" y="12"/>
                  </a:lnTo>
                  <a:cubicBezTo>
                    <a:pt x="3844" y="12"/>
                    <a:pt x="3839" y="12"/>
                    <a:pt x="3839" y="6"/>
                  </a:cubicBezTo>
                  <a:lnTo>
                    <a:pt x="3715" y="6"/>
                  </a:lnTo>
                  <a:cubicBezTo>
                    <a:pt x="3715" y="0"/>
                    <a:pt x="3709" y="0"/>
                    <a:pt x="3709" y="0"/>
                  </a:cubicBezTo>
                  <a:close/>
                </a:path>
              </a:pathLst>
            </a:custGeom>
            <a:solidFill>
              <a:srgbClr val="2125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3" name="Google Shape;764;p53">
            <a:extLst>
              <a:ext uri="{FF2B5EF4-FFF2-40B4-BE49-F238E27FC236}">
                <a16:creationId xmlns:a16="http://schemas.microsoft.com/office/drawing/2014/main" id="{668CAB06-DE14-285E-DE13-922AB64A1D8B}"/>
              </a:ext>
            </a:extLst>
          </p:cNvPr>
          <p:cNvGrpSpPr/>
          <p:nvPr/>
        </p:nvGrpSpPr>
        <p:grpSpPr>
          <a:xfrm>
            <a:off x="5449898" y="3776002"/>
            <a:ext cx="1736803" cy="3031018"/>
            <a:chOff x="960100" y="1416100"/>
            <a:chExt cx="642000" cy="1120400"/>
          </a:xfrm>
        </p:grpSpPr>
        <p:sp>
          <p:nvSpPr>
            <p:cNvPr id="74" name="Google Shape;765;p53">
              <a:extLst>
                <a:ext uri="{FF2B5EF4-FFF2-40B4-BE49-F238E27FC236}">
                  <a16:creationId xmlns:a16="http://schemas.microsoft.com/office/drawing/2014/main" id="{5156FB1B-C271-F5D9-C224-B35DB646408C}"/>
                </a:ext>
              </a:extLst>
            </p:cNvPr>
            <p:cNvSpPr/>
            <p:nvPr/>
          </p:nvSpPr>
          <p:spPr>
            <a:xfrm>
              <a:off x="1242625" y="2404075"/>
              <a:ext cx="41450" cy="97450"/>
            </a:xfrm>
            <a:custGeom>
              <a:avLst/>
              <a:gdLst/>
              <a:ahLst/>
              <a:cxnLst/>
              <a:rect l="l" t="t" r="r" b="b"/>
              <a:pathLst>
                <a:path w="1658" h="3898" extrusionOk="0">
                  <a:moveTo>
                    <a:pt x="136" y="1"/>
                  </a:moveTo>
                  <a:lnTo>
                    <a:pt x="1" y="3797"/>
                  </a:lnTo>
                  <a:lnTo>
                    <a:pt x="1569" y="3898"/>
                  </a:lnTo>
                  <a:lnTo>
                    <a:pt x="1657" y="626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66;p53">
              <a:extLst>
                <a:ext uri="{FF2B5EF4-FFF2-40B4-BE49-F238E27FC236}">
                  <a16:creationId xmlns:a16="http://schemas.microsoft.com/office/drawing/2014/main" id="{FC73EBDA-8DA9-F819-3738-498BCA8907EC}"/>
                </a:ext>
              </a:extLst>
            </p:cNvPr>
            <p:cNvSpPr/>
            <p:nvPr/>
          </p:nvSpPr>
          <p:spPr>
            <a:xfrm>
              <a:off x="1157875" y="2475850"/>
              <a:ext cx="131500" cy="60425"/>
            </a:xfrm>
            <a:custGeom>
              <a:avLst/>
              <a:gdLst/>
              <a:ahLst/>
              <a:cxnLst/>
              <a:rect l="l" t="t" r="r" b="b"/>
              <a:pathLst>
                <a:path w="5260" h="2417" extrusionOk="0">
                  <a:moveTo>
                    <a:pt x="3340" y="0"/>
                  </a:moveTo>
                  <a:cubicBezTo>
                    <a:pt x="3103" y="0"/>
                    <a:pt x="2014" y="663"/>
                    <a:pt x="1758" y="826"/>
                  </a:cubicBezTo>
                  <a:cubicBezTo>
                    <a:pt x="1492" y="991"/>
                    <a:pt x="1086" y="997"/>
                    <a:pt x="903" y="1015"/>
                  </a:cubicBezTo>
                  <a:cubicBezTo>
                    <a:pt x="720" y="1032"/>
                    <a:pt x="284" y="1032"/>
                    <a:pt x="142" y="1451"/>
                  </a:cubicBezTo>
                  <a:cubicBezTo>
                    <a:pt x="1" y="1870"/>
                    <a:pt x="325" y="2076"/>
                    <a:pt x="1086" y="2306"/>
                  </a:cubicBezTo>
                  <a:cubicBezTo>
                    <a:pt x="1362" y="2388"/>
                    <a:pt x="1641" y="2416"/>
                    <a:pt x="1901" y="2416"/>
                  </a:cubicBezTo>
                  <a:cubicBezTo>
                    <a:pt x="2351" y="2416"/>
                    <a:pt x="2746" y="2331"/>
                    <a:pt x="2978" y="2294"/>
                  </a:cubicBezTo>
                  <a:cubicBezTo>
                    <a:pt x="3063" y="2280"/>
                    <a:pt x="3198" y="2275"/>
                    <a:pt x="3358" y="2275"/>
                  </a:cubicBezTo>
                  <a:cubicBezTo>
                    <a:pt x="3541" y="2275"/>
                    <a:pt x="3757" y="2282"/>
                    <a:pt x="3968" y="2288"/>
                  </a:cubicBezTo>
                  <a:cubicBezTo>
                    <a:pt x="4180" y="2297"/>
                    <a:pt x="4386" y="2305"/>
                    <a:pt x="4549" y="2305"/>
                  </a:cubicBezTo>
                  <a:cubicBezTo>
                    <a:pt x="4695" y="2305"/>
                    <a:pt x="4805" y="2299"/>
                    <a:pt x="4853" y="2282"/>
                  </a:cubicBezTo>
                  <a:cubicBezTo>
                    <a:pt x="5135" y="2200"/>
                    <a:pt x="5259" y="1952"/>
                    <a:pt x="5242" y="1628"/>
                  </a:cubicBezTo>
                  <a:cubicBezTo>
                    <a:pt x="5218" y="1304"/>
                    <a:pt x="5141" y="620"/>
                    <a:pt x="4959" y="596"/>
                  </a:cubicBezTo>
                  <a:cubicBezTo>
                    <a:pt x="4955" y="596"/>
                    <a:pt x="4952" y="596"/>
                    <a:pt x="4949" y="596"/>
                  </a:cubicBezTo>
                  <a:cubicBezTo>
                    <a:pt x="4874" y="596"/>
                    <a:pt x="4788" y="658"/>
                    <a:pt x="4670" y="720"/>
                  </a:cubicBezTo>
                  <a:cubicBezTo>
                    <a:pt x="4556" y="779"/>
                    <a:pt x="4411" y="840"/>
                    <a:pt x="4218" y="840"/>
                  </a:cubicBezTo>
                  <a:cubicBezTo>
                    <a:pt x="4120" y="840"/>
                    <a:pt x="4010" y="824"/>
                    <a:pt x="3886" y="785"/>
                  </a:cubicBezTo>
                  <a:cubicBezTo>
                    <a:pt x="3249" y="584"/>
                    <a:pt x="3573" y="19"/>
                    <a:pt x="3349" y="1"/>
                  </a:cubicBezTo>
                  <a:cubicBezTo>
                    <a:pt x="3346" y="1"/>
                    <a:pt x="3344" y="0"/>
                    <a:pt x="3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7;p53">
              <a:extLst>
                <a:ext uri="{FF2B5EF4-FFF2-40B4-BE49-F238E27FC236}">
                  <a16:creationId xmlns:a16="http://schemas.microsoft.com/office/drawing/2014/main" id="{AEC20FE1-D0AB-A2DF-41D0-1E674B246BD3}"/>
                </a:ext>
              </a:extLst>
            </p:cNvPr>
            <p:cNvSpPr/>
            <p:nvPr/>
          </p:nvSpPr>
          <p:spPr>
            <a:xfrm>
              <a:off x="1228925" y="2482050"/>
              <a:ext cx="8125" cy="9150"/>
            </a:xfrm>
            <a:custGeom>
              <a:avLst/>
              <a:gdLst/>
              <a:ahLst/>
              <a:cxnLst/>
              <a:rect l="l" t="t" r="r" b="b"/>
              <a:pathLst>
                <a:path w="325" h="366" extrusionOk="0">
                  <a:moveTo>
                    <a:pt x="53" y="0"/>
                  </a:moveTo>
                  <a:cubicBezTo>
                    <a:pt x="42" y="0"/>
                    <a:pt x="30" y="6"/>
                    <a:pt x="24" y="12"/>
                  </a:cubicBezTo>
                  <a:cubicBezTo>
                    <a:pt x="0" y="30"/>
                    <a:pt x="0" y="59"/>
                    <a:pt x="12" y="77"/>
                  </a:cubicBezTo>
                  <a:lnTo>
                    <a:pt x="236" y="348"/>
                  </a:lnTo>
                  <a:cubicBezTo>
                    <a:pt x="242" y="360"/>
                    <a:pt x="254" y="366"/>
                    <a:pt x="271" y="366"/>
                  </a:cubicBezTo>
                  <a:cubicBezTo>
                    <a:pt x="277" y="366"/>
                    <a:pt x="289" y="366"/>
                    <a:pt x="301" y="360"/>
                  </a:cubicBezTo>
                  <a:cubicBezTo>
                    <a:pt x="319" y="342"/>
                    <a:pt x="325" y="313"/>
                    <a:pt x="307" y="295"/>
                  </a:cubicBezTo>
                  <a:lnTo>
                    <a:pt x="89" y="18"/>
                  </a:lnTo>
                  <a:cubicBezTo>
                    <a:pt x="77" y="6"/>
                    <a:pt x="65" y="0"/>
                    <a:pt x="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68;p53">
              <a:extLst>
                <a:ext uri="{FF2B5EF4-FFF2-40B4-BE49-F238E27FC236}">
                  <a16:creationId xmlns:a16="http://schemas.microsoft.com/office/drawing/2014/main" id="{B203E5A5-46A3-5676-8C8D-76504E6AC536}"/>
                </a:ext>
              </a:extLst>
            </p:cNvPr>
            <p:cNvSpPr/>
            <p:nvPr/>
          </p:nvSpPr>
          <p:spPr>
            <a:xfrm>
              <a:off x="1221550" y="2486325"/>
              <a:ext cx="8125" cy="9150"/>
            </a:xfrm>
            <a:custGeom>
              <a:avLst/>
              <a:gdLst/>
              <a:ahLst/>
              <a:cxnLst/>
              <a:rect l="l" t="t" r="r" b="b"/>
              <a:pathLst>
                <a:path w="325" h="366" extrusionOk="0">
                  <a:moveTo>
                    <a:pt x="54" y="0"/>
                  </a:moveTo>
                  <a:cubicBezTo>
                    <a:pt x="42" y="0"/>
                    <a:pt x="30" y="6"/>
                    <a:pt x="24" y="12"/>
                  </a:cubicBezTo>
                  <a:cubicBezTo>
                    <a:pt x="1" y="30"/>
                    <a:pt x="1" y="59"/>
                    <a:pt x="12" y="77"/>
                  </a:cubicBezTo>
                  <a:lnTo>
                    <a:pt x="236" y="348"/>
                  </a:lnTo>
                  <a:cubicBezTo>
                    <a:pt x="242" y="360"/>
                    <a:pt x="254" y="366"/>
                    <a:pt x="272" y="366"/>
                  </a:cubicBezTo>
                  <a:cubicBezTo>
                    <a:pt x="284" y="366"/>
                    <a:pt x="289" y="366"/>
                    <a:pt x="301" y="360"/>
                  </a:cubicBezTo>
                  <a:cubicBezTo>
                    <a:pt x="319" y="342"/>
                    <a:pt x="325" y="313"/>
                    <a:pt x="307" y="295"/>
                  </a:cubicBezTo>
                  <a:lnTo>
                    <a:pt x="89" y="18"/>
                  </a:lnTo>
                  <a:cubicBezTo>
                    <a:pt x="77" y="6"/>
                    <a:pt x="65" y="0"/>
                    <a:pt x="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69;p53">
              <a:extLst>
                <a:ext uri="{FF2B5EF4-FFF2-40B4-BE49-F238E27FC236}">
                  <a16:creationId xmlns:a16="http://schemas.microsoft.com/office/drawing/2014/main" id="{52C76092-8A53-BB07-FD74-95282D37C285}"/>
                </a:ext>
              </a:extLst>
            </p:cNvPr>
            <p:cNvSpPr/>
            <p:nvPr/>
          </p:nvSpPr>
          <p:spPr>
            <a:xfrm>
              <a:off x="1214175" y="2490600"/>
              <a:ext cx="8150" cy="9150"/>
            </a:xfrm>
            <a:custGeom>
              <a:avLst/>
              <a:gdLst/>
              <a:ahLst/>
              <a:cxnLst/>
              <a:rect l="l" t="t" r="r" b="b"/>
              <a:pathLst>
                <a:path w="326" h="366" extrusionOk="0">
                  <a:moveTo>
                    <a:pt x="54" y="0"/>
                  </a:moveTo>
                  <a:cubicBezTo>
                    <a:pt x="42" y="0"/>
                    <a:pt x="30" y="6"/>
                    <a:pt x="24" y="12"/>
                  </a:cubicBezTo>
                  <a:cubicBezTo>
                    <a:pt x="1" y="30"/>
                    <a:pt x="1" y="59"/>
                    <a:pt x="18" y="77"/>
                  </a:cubicBezTo>
                  <a:lnTo>
                    <a:pt x="237" y="354"/>
                  </a:lnTo>
                  <a:cubicBezTo>
                    <a:pt x="243" y="360"/>
                    <a:pt x="260" y="366"/>
                    <a:pt x="272" y="366"/>
                  </a:cubicBezTo>
                  <a:cubicBezTo>
                    <a:pt x="284" y="366"/>
                    <a:pt x="290" y="366"/>
                    <a:pt x="301" y="360"/>
                  </a:cubicBezTo>
                  <a:cubicBezTo>
                    <a:pt x="319" y="342"/>
                    <a:pt x="325" y="313"/>
                    <a:pt x="307" y="295"/>
                  </a:cubicBezTo>
                  <a:lnTo>
                    <a:pt x="89" y="18"/>
                  </a:lnTo>
                  <a:cubicBezTo>
                    <a:pt x="77" y="6"/>
                    <a:pt x="66" y="0"/>
                    <a:pt x="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70;p53">
              <a:extLst>
                <a:ext uri="{FF2B5EF4-FFF2-40B4-BE49-F238E27FC236}">
                  <a16:creationId xmlns:a16="http://schemas.microsoft.com/office/drawing/2014/main" id="{EC88A101-C0EF-5261-F69E-5DB652F939A8}"/>
                </a:ext>
              </a:extLst>
            </p:cNvPr>
            <p:cNvSpPr/>
            <p:nvPr/>
          </p:nvSpPr>
          <p:spPr>
            <a:xfrm>
              <a:off x="1157875" y="2510650"/>
              <a:ext cx="130900" cy="25625"/>
            </a:xfrm>
            <a:custGeom>
              <a:avLst/>
              <a:gdLst/>
              <a:ahLst/>
              <a:cxnLst/>
              <a:rect l="l" t="t" r="r" b="b"/>
              <a:pathLst>
                <a:path w="5236" h="1025" extrusionOk="0">
                  <a:moveTo>
                    <a:pt x="166" y="0"/>
                  </a:moveTo>
                  <a:cubicBezTo>
                    <a:pt x="160" y="18"/>
                    <a:pt x="148" y="35"/>
                    <a:pt x="142" y="59"/>
                  </a:cubicBezTo>
                  <a:cubicBezTo>
                    <a:pt x="1" y="478"/>
                    <a:pt x="325" y="684"/>
                    <a:pt x="1086" y="914"/>
                  </a:cubicBezTo>
                  <a:cubicBezTo>
                    <a:pt x="1362" y="996"/>
                    <a:pt x="1641" y="1024"/>
                    <a:pt x="1901" y="1024"/>
                  </a:cubicBezTo>
                  <a:cubicBezTo>
                    <a:pt x="2351" y="1024"/>
                    <a:pt x="2746" y="939"/>
                    <a:pt x="2978" y="902"/>
                  </a:cubicBezTo>
                  <a:cubicBezTo>
                    <a:pt x="3061" y="889"/>
                    <a:pt x="3190" y="884"/>
                    <a:pt x="3343" y="884"/>
                  </a:cubicBezTo>
                  <a:cubicBezTo>
                    <a:pt x="3711" y="884"/>
                    <a:pt x="4217" y="911"/>
                    <a:pt x="4546" y="911"/>
                  </a:cubicBezTo>
                  <a:cubicBezTo>
                    <a:pt x="4693" y="911"/>
                    <a:pt x="4804" y="906"/>
                    <a:pt x="4853" y="890"/>
                  </a:cubicBezTo>
                  <a:cubicBezTo>
                    <a:pt x="5094" y="819"/>
                    <a:pt x="5218" y="631"/>
                    <a:pt x="5236" y="377"/>
                  </a:cubicBezTo>
                  <a:lnTo>
                    <a:pt x="5236" y="377"/>
                  </a:lnTo>
                  <a:cubicBezTo>
                    <a:pt x="5023" y="448"/>
                    <a:pt x="4723" y="531"/>
                    <a:pt x="4552" y="548"/>
                  </a:cubicBezTo>
                  <a:cubicBezTo>
                    <a:pt x="4518" y="551"/>
                    <a:pt x="4478" y="552"/>
                    <a:pt x="4434" y="552"/>
                  </a:cubicBezTo>
                  <a:cubicBezTo>
                    <a:pt x="4161" y="552"/>
                    <a:pt x="3716" y="508"/>
                    <a:pt x="3283" y="508"/>
                  </a:cubicBezTo>
                  <a:cubicBezTo>
                    <a:pt x="3169" y="508"/>
                    <a:pt x="3057" y="511"/>
                    <a:pt x="2948" y="519"/>
                  </a:cubicBezTo>
                  <a:cubicBezTo>
                    <a:pt x="2617" y="542"/>
                    <a:pt x="2208" y="574"/>
                    <a:pt x="1836" y="574"/>
                  </a:cubicBezTo>
                  <a:cubicBezTo>
                    <a:pt x="1545" y="574"/>
                    <a:pt x="1277" y="555"/>
                    <a:pt x="1086" y="495"/>
                  </a:cubicBezTo>
                  <a:cubicBezTo>
                    <a:pt x="755" y="389"/>
                    <a:pt x="349" y="124"/>
                    <a:pt x="1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771;p53">
              <a:extLst>
                <a:ext uri="{FF2B5EF4-FFF2-40B4-BE49-F238E27FC236}">
                  <a16:creationId xmlns:a16="http://schemas.microsoft.com/office/drawing/2014/main" id="{EDD6A058-8142-DBC5-26EF-2D8214FCE20B}"/>
                </a:ext>
              </a:extLst>
            </p:cNvPr>
            <p:cNvSpPr/>
            <p:nvPr/>
          </p:nvSpPr>
          <p:spPr>
            <a:xfrm>
              <a:off x="1380125" y="2435325"/>
              <a:ext cx="42925" cy="62525"/>
            </a:xfrm>
            <a:custGeom>
              <a:avLst/>
              <a:gdLst/>
              <a:ahLst/>
              <a:cxnLst/>
              <a:rect l="l" t="t" r="r" b="b"/>
              <a:pathLst>
                <a:path w="1717" h="2501" extrusionOk="0">
                  <a:moveTo>
                    <a:pt x="1592" y="1"/>
                  </a:moveTo>
                  <a:lnTo>
                    <a:pt x="1" y="696"/>
                  </a:lnTo>
                  <a:lnTo>
                    <a:pt x="136" y="2500"/>
                  </a:lnTo>
                  <a:lnTo>
                    <a:pt x="1716" y="1981"/>
                  </a:lnTo>
                  <a:lnTo>
                    <a:pt x="1592" y="1"/>
                  </a:ln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772;p53">
              <a:extLst>
                <a:ext uri="{FF2B5EF4-FFF2-40B4-BE49-F238E27FC236}">
                  <a16:creationId xmlns:a16="http://schemas.microsoft.com/office/drawing/2014/main" id="{319C543E-D1D2-69B8-BCC5-1060B28F0B08}"/>
                </a:ext>
              </a:extLst>
            </p:cNvPr>
            <p:cNvSpPr/>
            <p:nvPr/>
          </p:nvSpPr>
          <p:spPr>
            <a:xfrm>
              <a:off x="1210500" y="2031225"/>
              <a:ext cx="234650" cy="434200"/>
            </a:xfrm>
            <a:custGeom>
              <a:avLst/>
              <a:gdLst/>
              <a:ahLst/>
              <a:cxnLst/>
              <a:rect l="l" t="t" r="r" b="b"/>
              <a:pathLst>
                <a:path w="9386" h="17368" extrusionOk="0">
                  <a:moveTo>
                    <a:pt x="112" y="1"/>
                  </a:moveTo>
                  <a:cubicBezTo>
                    <a:pt x="112" y="1"/>
                    <a:pt x="0" y="16766"/>
                    <a:pt x="118" y="17025"/>
                  </a:cubicBezTo>
                  <a:cubicBezTo>
                    <a:pt x="183" y="17161"/>
                    <a:pt x="1462" y="17332"/>
                    <a:pt x="2435" y="17350"/>
                  </a:cubicBezTo>
                  <a:cubicBezTo>
                    <a:pt x="2511" y="17352"/>
                    <a:pt x="2585" y="17353"/>
                    <a:pt x="2657" y="17353"/>
                  </a:cubicBezTo>
                  <a:cubicBezTo>
                    <a:pt x="3434" y="17353"/>
                    <a:pt x="3941" y="17242"/>
                    <a:pt x="4033" y="17161"/>
                  </a:cubicBezTo>
                  <a:cubicBezTo>
                    <a:pt x="4239" y="16978"/>
                    <a:pt x="4410" y="6904"/>
                    <a:pt x="4410" y="6904"/>
                  </a:cubicBezTo>
                  <a:cubicBezTo>
                    <a:pt x="4410" y="6904"/>
                    <a:pt x="5406" y="16884"/>
                    <a:pt x="5506" y="17096"/>
                  </a:cubicBezTo>
                  <a:cubicBezTo>
                    <a:pt x="5546" y="17176"/>
                    <a:pt x="5982" y="17368"/>
                    <a:pt x="6693" y="17368"/>
                  </a:cubicBezTo>
                  <a:cubicBezTo>
                    <a:pt x="6714" y="17368"/>
                    <a:pt x="6735" y="17368"/>
                    <a:pt x="6756" y="17367"/>
                  </a:cubicBezTo>
                  <a:cubicBezTo>
                    <a:pt x="7776" y="17355"/>
                    <a:pt x="9173" y="17108"/>
                    <a:pt x="9250" y="17002"/>
                  </a:cubicBezTo>
                  <a:cubicBezTo>
                    <a:pt x="9385" y="16831"/>
                    <a:pt x="9244" y="89"/>
                    <a:pt x="9244" y="89"/>
                  </a:cubicBezTo>
                  <a:lnTo>
                    <a:pt x="11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773;p53">
              <a:extLst>
                <a:ext uri="{FF2B5EF4-FFF2-40B4-BE49-F238E27FC236}">
                  <a16:creationId xmlns:a16="http://schemas.microsoft.com/office/drawing/2014/main" id="{19094110-C66D-CA86-7CE9-59E7643B6C60}"/>
                </a:ext>
              </a:extLst>
            </p:cNvPr>
            <p:cNvSpPr/>
            <p:nvPr/>
          </p:nvSpPr>
          <p:spPr>
            <a:xfrm>
              <a:off x="1303650" y="2039475"/>
              <a:ext cx="19775" cy="68275"/>
            </a:xfrm>
            <a:custGeom>
              <a:avLst/>
              <a:gdLst/>
              <a:ahLst/>
              <a:cxnLst/>
              <a:rect l="l" t="t" r="r" b="b"/>
              <a:pathLst>
                <a:path w="791" h="2731" extrusionOk="0">
                  <a:moveTo>
                    <a:pt x="0" y="1"/>
                  </a:moveTo>
                  <a:lnTo>
                    <a:pt x="218" y="2677"/>
                  </a:lnTo>
                  <a:cubicBezTo>
                    <a:pt x="218" y="2642"/>
                    <a:pt x="242" y="2618"/>
                    <a:pt x="271" y="2612"/>
                  </a:cubicBezTo>
                  <a:lnTo>
                    <a:pt x="277" y="2612"/>
                  </a:lnTo>
                  <a:cubicBezTo>
                    <a:pt x="307" y="2612"/>
                    <a:pt x="336" y="2636"/>
                    <a:pt x="336" y="2665"/>
                  </a:cubicBezTo>
                  <a:cubicBezTo>
                    <a:pt x="336" y="2689"/>
                    <a:pt x="342" y="2706"/>
                    <a:pt x="342" y="2730"/>
                  </a:cubicBezTo>
                  <a:cubicBezTo>
                    <a:pt x="454" y="2712"/>
                    <a:pt x="654" y="2636"/>
                    <a:pt x="725" y="2276"/>
                  </a:cubicBezTo>
                  <a:cubicBezTo>
                    <a:pt x="790" y="1928"/>
                    <a:pt x="761" y="684"/>
                    <a:pt x="743" y="83"/>
                  </a:cubicBezTo>
                  <a:cubicBezTo>
                    <a:pt x="702" y="77"/>
                    <a:pt x="660" y="71"/>
                    <a:pt x="625" y="71"/>
                  </a:cubicBezTo>
                  <a:cubicBezTo>
                    <a:pt x="643" y="661"/>
                    <a:pt x="672" y="1917"/>
                    <a:pt x="607" y="2253"/>
                  </a:cubicBezTo>
                  <a:cubicBezTo>
                    <a:pt x="548" y="2536"/>
                    <a:pt x="407" y="2600"/>
                    <a:pt x="330" y="2612"/>
                  </a:cubicBezTo>
                  <a:lnTo>
                    <a:pt x="118" y="12"/>
                  </a:lnTo>
                  <a:cubicBezTo>
                    <a:pt x="83" y="7"/>
                    <a:pt x="41" y="7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774;p53">
              <a:extLst>
                <a:ext uri="{FF2B5EF4-FFF2-40B4-BE49-F238E27FC236}">
                  <a16:creationId xmlns:a16="http://schemas.microsoft.com/office/drawing/2014/main" id="{1CCF72C7-4250-9AD8-6799-CB80B6FA549B}"/>
                </a:ext>
              </a:extLst>
            </p:cNvPr>
            <p:cNvSpPr/>
            <p:nvPr/>
          </p:nvSpPr>
          <p:spPr>
            <a:xfrm>
              <a:off x="1320725" y="2203800"/>
              <a:ext cx="175" cy="1500"/>
            </a:xfrm>
            <a:custGeom>
              <a:avLst/>
              <a:gdLst/>
              <a:ahLst/>
              <a:cxnLst/>
              <a:rect l="l" t="t" r="r" b="b"/>
              <a:pathLst>
                <a:path w="7" h="60" extrusionOk="0">
                  <a:moveTo>
                    <a:pt x="1" y="1"/>
                  </a:moveTo>
                  <a:cubicBezTo>
                    <a:pt x="1" y="1"/>
                    <a:pt x="1" y="18"/>
                    <a:pt x="1" y="60"/>
                  </a:cubicBezTo>
                  <a:lnTo>
                    <a:pt x="7" y="60"/>
                  </a:lnTo>
                  <a:cubicBezTo>
                    <a:pt x="1" y="18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CBE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775;p53">
              <a:extLst>
                <a:ext uri="{FF2B5EF4-FFF2-40B4-BE49-F238E27FC236}">
                  <a16:creationId xmlns:a16="http://schemas.microsoft.com/office/drawing/2014/main" id="{8AA40F16-C0FA-6F46-5AD9-EBE2D3BFC35A}"/>
                </a:ext>
              </a:extLst>
            </p:cNvPr>
            <p:cNvSpPr/>
            <p:nvPr/>
          </p:nvSpPr>
          <p:spPr>
            <a:xfrm>
              <a:off x="1309100" y="2104775"/>
              <a:ext cx="13125" cy="100525"/>
            </a:xfrm>
            <a:custGeom>
              <a:avLst/>
              <a:gdLst/>
              <a:ahLst/>
              <a:cxnLst/>
              <a:rect l="l" t="t" r="r" b="b"/>
              <a:pathLst>
                <a:path w="525" h="4021" extrusionOk="0">
                  <a:moveTo>
                    <a:pt x="53" y="0"/>
                  </a:moveTo>
                  <a:cubicBezTo>
                    <a:pt x="24" y="6"/>
                    <a:pt x="0" y="30"/>
                    <a:pt x="0" y="65"/>
                  </a:cubicBezTo>
                  <a:cubicBezTo>
                    <a:pt x="30" y="401"/>
                    <a:pt x="59" y="719"/>
                    <a:pt x="89" y="1038"/>
                  </a:cubicBezTo>
                  <a:cubicBezTo>
                    <a:pt x="118" y="1403"/>
                    <a:pt x="153" y="1769"/>
                    <a:pt x="189" y="2181"/>
                  </a:cubicBezTo>
                  <a:cubicBezTo>
                    <a:pt x="248" y="2747"/>
                    <a:pt x="401" y="3956"/>
                    <a:pt x="407" y="3968"/>
                  </a:cubicBezTo>
                  <a:cubicBezTo>
                    <a:pt x="407" y="3997"/>
                    <a:pt x="436" y="4021"/>
                    <a:pt x="466" y="4021"/>
                  </a:cubicBezTo>
                  <a:cubicBezTo>
                    <a:pt x="466" y="3979"/>
                    <a:pt x="466" y="3962"/>
                    <a:pt x="466" y="3962"/>
                  </a:cubicBezTo>
                  <a:cubicBezTo>
                    <a:pt x="466" y="3962"/>
                    <a:pt x="466" y="3979"/>
                    <a:pt x="472" y="4021"/>
                  </a:cubicBezTo>
                  <a:cubicBezTo>
                    <a:pt x="507" y="4015"/>
                    <a:pt x="525" y="3985"/>
                    <a:pt x="525" y="3956"/>
                  </a:cubicBezTo>
                  <a:cubicBezTo>
                    <a:pt x="519" y="3944"/>
                    <a:pt x="366" y="2735"/>
                    <a:pt x="313" y="2170"/>
                  </a:cubicBezTo>
                  <a:cubicBezTo>
                    <a:pt x="271" y="1757"/>
                    <a:pt x="236" y="1391"/>
                    <a:pt x="207" y="1026"/>
                  </a:cubicBezTo>
                  <a:cubicBezTo>
                    <a:pt x="177" y="725"/>
                    <a:pt x="153" y="430"/>
                    <a:pt x="124" y="118"/>
                  </a:cubicBezTo>
                  <a:cubicBezTo>
                    <a:pt x="124" y="94"/>
                    <a:pt x="118" y="77"/>
                    <a:pt x="118" y="53"/>
                  </a:cubicBezTo>
                  <a:cubicBezTo>
                    <a:pt x="118" y="24"/>
                    <a:pt x="89" y="0"/>
                    <a:pt x="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776;p53">
              <a:extLst>
                <a:ext uri="{FF2B5EF4-FFF2-40B4-BE49-F238E27FC236}">
                  <a16:creationId xmlns:a16="http://schemas.microsoft.com/office/drawing/2014/main" id="{9CB35DC1-28A5-1808-11D9-78D895B8D15B}"/>
                </a:ext>
              </a:extLst>
            </p:cNvPr>
            <p:cNvSpPr/>
            <p:nvPr/>
          </p:nvSpPr>
          <p:spPr>
            <a:xfrm>
              <a:off x="1375700" y="2476175"/>
              <a:ext cx="96275" cy="60325"/>
            </a:xfrm>
            <a:custGeom>
              <a:avLst/>
              <a:gdLst/>
              <a:ahLst/>
              <a:cxnLst/>
              <a:rect l="l" t="t" r="r" b="b"/>
              <a:pathLst>
                <a:path w="3851" h="2413" extrusionOk="0">
                  <a:moveTo>
                    <a:pt x="1505" y="1"/>
                  </a:moveTo>
                  <a:cubicBezTo>
                    <a:pt x="1430" y="1"/>
                    <a:pt x="1349" y="6"/>
                    <a:pt x="1256" y="6"/>
                  </a:cubicBezTo>
                  <a:cubicBezTo>
                    <a:pt x="968" y="6"/>
                    <a:pt x="785" y="123"/>
                    <a:pt x="626" y="283"/>
                  </a:cubicBezTo>
                  <a:cubicBezTo>
                    <a:pt x="419" y="495"/>
                    <a:pt x="184" y="731"/>
                    <a:pt x="184" y="866"/>
                  </a:cubicBezTo>
                  <a:cubicBezTo>
                    <a:pt x="184" y="1338"/>
                    <a:pt x="113" y="1574"/>
                    <a:pt x="83" y="1739"/>
                  </a:cubicBezTo>
                  <a:cubicBezTo>
                    <a:pt x="54" y="1898"/>
                    <a:pt x="1" y="2004"/>
                    <a:pt x="1" y="2063"/>
                  </a:cubicBezTo>
                  <a:cubicBezTo>
                    <a:pt x="1" y="2116"/>
                    <a:pt x="13" y="2216"/>
                    <a:pt x="160" y="2252"/>
                  </a:cubicBezTo>
                  <a:cubicBezTo>
                    <a:pt x="307" y="2281"/>
                    <a:pt x="897" y="2293"/>
                    <a:pt x="1162" y="2310"/>
                  </a:cubicBezTo>
                  <a:cubicBezTo>
                    <a:pt x="1427" y="2328"/>
                    <a:pt x="1480" y="2405"/>
                    <a:pt x="1822" y="2411"/>
                  </a:cubicBezTo>
                  <a:cubicBezTo>
                    <a:pt x="1850" y="2412"/>
                    <a:pt x="1885" y="2412"/>
                    <a:pt x="1926" y="2412"/>
                  </a:cubicBezTo>
                  <a:cubicBezTo>
                    <a:pt x="2377" y="2412"/>
                    <a:pt x="3522" y="2351"/>
                    <a:pt x="3679" y="2210"/>
                  </a:cubicBezTo>
                  <a:cubicBezTo>
                    <a:pt x="3850" y="2057"/>
                    <a:pt x="3768" y="1745"/>
                    <a:pt x="3715" y="1556"/>
                  </a:cubicBezTo>
                  <a:cubicBezTo>
                    <a:pt x="3656" y="1373"/>
                    <a:pt x="3567" y="1255"/>
                    <a:pt x="3302" y="1190"/>
                  </a:cubicBezTo>
                  <a:cubicBezTo>
                    <a:pt x="3037" y="1131"/>
                    <a:pt x="2748" y="949"/>
                    <a:pt x="2577" y="843"/>
                  </a:cubicBezTo>
                  <a:cubicBezTo>
                    <a:pt x="2406" y="731"/>
                    <a:pt x="2194" y="383"/>
                    <a:pt x="1946" y="159"/>
                  </a:cubicBezTo>
                  <a:cubicBezTo>
                    <a:pt x="1794" y="22"/>
                    <a:pt x="1663" y="1"/>
                    <a:pt x="15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777;p53">
              <a:extLst>
                <a:ext uri="{FF2B5EF4-FFF2-40B4-BE49-F238E27FC236}">
                  <a16:creationId xmlns:a16="http://schemas.microsoft.com/office/drawing/2014/main" id="{29DDDACB-0794-8876-32E4-FBE5A52E9229}"/>
                </a:ext>
              </a:extLst>
            </p:cNvPr>
            <p:cNvSpPr/>
            <p:nvPr/>
          </p:nvSpPr>
          <p:spPr>
            <a:xfrm>
              <a:off x="1402675" y="2486175"/>
              <a:ext cx="26550" cy="2375"/>
            </a:xfrm>
            <a:custGeom>
              <a:avLst/>
              <a:gdLst/>
              <a:ahLst/>
              <a:cxnLst/>
              <a:rect l="l" t="t" r="r" b="b"/>
              <a:pathLst>
                <a:path w="1062" h="95" extrusionOk="0">
                  <a:moveTo>
                    <a:pt x="48" y="0"/>
                  </a:moveTo>
                  <a:cubicBezTo>
                    <a:pt x="24" y="0"/>
                    <a:pt x="1" y="24"/>
                    <a:pt x="1" y="48"/>
                  </a:cubicBezTo>
                  <a:cubicBezTo>
                    <a:pt x="1" y="77"/>
                    <a:pt x="24" y="95"/>
                    <a:pt x="48" y="95"/>
                  </a:cubicBezTo>
                  <a:lnTo>
                    <a:pt x="1015" y="95"/>
                  </a:lnTo>
                  <a:cubicBezTo>
                    <a:pt x="1038" y="95"/>
                    <a:pt x="1062" y="77"/>
                    <a:pt x="1062" y="48"/>
                  </a:cubicBezTo>
                  <a:cubicBezTo>
                    <a:pt x="1062" y="24"/>
                    <a:pt x="1038" y="0"/>
                    <a:pt x="10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778;p53">
              <a:extLst>
                <a:ext uri="{FF2B5EF4-FFF2-40B4-BE49-F238E27FC236}">
                  <a16:creationId xmlns:a16="http://schemas.microsoft.com/office/drawing/2014/main" id="{58C2A33D-9E24-B2E0-1AD5-BAB2232549E2}"/>
                </a:ext>
              </a:extLst>
            </p:cNvPr>
            <p:cNvSpPr/>
            <p:nvPr/>
          </p:nvSpPr>
          <p:spPr>
            <a:xfrm>
              <a:off x="1407975" y="2492950"/>
              <a:ext cx="26550" cy="2250"/>
            </a:xfrm>
            <a:custGeom>
              <a:avLst/>
              <a:gdLst/>
              <a:ahLst/>
              <a:cxnLst/>
              <a:rect l="l" t="t" r="r" b="b"/>
              <a:pathLst>
                <a:path w="1062" h="90" extrusionOk="0">
                  <a:moveTo>
                    <a:pt x="48" y="1"/>
                  </a:moveTo>
                  <a:cubicBezTo>
                    <a:pt x="24" y="1"/>
                    <a:pt x="1" y="18"/>
                    <a:pt x="1" y="48"/>
                  </a:cubicBezTo>
                  <a:cubicBezTo>
                    <a:pt x="1" y="71"/>
                    <a:pt x="24" y="89"/>
                    <a:pt x="48" y="89"/>
                  </a:cubicBezTo>
                  <a:lnTo>
                    <a:pt x="1015" y="89"/>
                  </a:lnTo>
                  <a:cubicBezTo>
                    <a:pt x="1038" y="89"/>
                    <a:pt x="1062" y="71"/>
                    <a:pt x="1062" y="48"/>
                  </a:cubicBezTo>
                  <a:cubicBezTo>
                    <a:pt x="1062" y="18"/>
                    <a:pt x="1038" y="1"/>
                    <a:pt x="10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779;p53">
              <a:extLst>
                <a:ext uri="{FF2B5EF4-FFF2-40B4-BE49-F238E27FC236}">
                  <a16:creationId xmlns:a16="http://schemas.microsoft.com/office/drawing/2014/main" id="{E1D28818-1301-04E7-B0E4-6C22B7344000}"/>
                </a:ext>
              </a:extLst>
            </p:cNvPr>
            <p:cNvSpPr/>
            <p:nvPr/>
          </p:nvSpPr>
          <p:spPr>
            <a:xfrm>
              <a:off x="1413300" y="2499575"/>
              <a:ext cx="26550" cy="2400"/>
            </a:xfrm>
            <a:custGeom>
              <a:avLst/>
              <a:gdLst/>
              <a:ahLst/>
              <a:cxnLst/>
              <a:rect l="l" t="t" r="r" b="b"/>
              <a:pathLst>
                <a:path w="1062" h="96" extrusionOk="0">
                  <a:moveTo>
                    <a:pt x="47" y="1"/>
                  </a:moveTo>
                  <a:cubicBezTo>
                    <a:pt x="24" y="1"/>
                    <a:pt x="0" y="19"/>
                    <a:pt x="0" y="48"/>
                  </a:cubicBezTo>
                  <a:cubicBezTo>
                    <a:pt x="0" y="72"/>
                    <a:pt x="24" y="95"/>
                    <a:pt x="47" y="95"/>
                  </a:cubicBezTo>
                  <a:lnTo>
                    <a:pt x="1014" y="95"/>
                  </a:lnTo>
                  <a:cubicBezTo>
                    <a:pt x="1038" y="95"/>
                    <a:pt x="1061" y="72"/>
                    <a:pt x="1061" y="48"/>
                  </a:cubicBezTo>
                  <a:cubicBezTo>
                    <a:pt x="1061" y="19"/>
                    <a:pt x="1038" y="1"/>
                    <a:pt x="10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780;p53">
              <a:extLst>
                <a:ext uri="{FF2B5EF4-FFF2-40B4-BE49-F238E27FC236}">
                  <a16:creationId xmlns:a16="http://schemas.microsoft.com/office/drawing/2014/main" id="{EDD167F1-03F3-6078-47FD-94F1638F1819}"/>
                </a:ext>
              </a:extLst>
            </p:cNvPr>
            <p:cNvSpPr/>
            <p:nvPr/>
          </p:nvSpPr>
          <p:spPr>
            <a:xfrm>
              <a:off x="1375700" y="2520200"/>
              <a:ext cx="94950" cy="16300"/>
            </a:xfrm>
            <a:custGeom>
              <a:avLst/>
              <a:gdLst/>
              <a:ahLst/>
              <a:cxnLst/>
              <a:rect l="l" t="t" r="r" b="b"/>
              <a:pathLst>
                <a:path w="3798" h="652" extrusionOk="0">
                  <a:moveTo>
                    <a:pt x="595" y="0"/>
                  </a:moveTo>
                  <a:cubicBezTo>
                    <a:pt x="360" y="0"/>
                    <a:pt x="178" y="7"/>
                    <a:pt x="178" y="7"/>
                  </a:cubicBezTo>
                  <a:lnTo>
                    <a:pt x="66" y="42"/>
                  </a:lnTo>
                  <a:cubicBezTo>
                    <a:pt x="36" y="166"/>
                    <a:pt x="1" y="255"/>
                    <a:pt x="1" y="302"/>
                  </a:cubicBezTo>
                  <a:cubicBezTo>
                    <a:pt x="1" y="355"/>
                    <a:pt x="13" y="455"/>
                    <a:pt x="160" y="491"/>
                  </a:cubicBezTo>
                  <a:cubicBezTo>
                    <a:pt x="307" y="520"/>
                    <a:pt x="897" y="532"/>
                    <a:pt x="1162" y="549"/>
                  </a:cubicBezTo>
                  <a:cubicBezTo>
                    <a:pt x="1427" y="567"/>
                    <a:pt x="1480" y="644"/>
                    <a:pt x="1822" y="650"/>
                  </a:cubicBezTo>
                  <a:cubicBezTo>
                    <a:pt x="1850" y="651"/>
                    <a:pt x="1885" y="651"/>
                    <a:pt x="1926" y="651"/>
                  </a:cubicBezTo>
                  <a:cubicBezTo>
                    <a:pt x="2377" y="651"/>
                    <a:pt x="3522" y="590"/>
                    <a:pt x="3679" y="449"/>
                  </a:cubicBezTo>
                  <a:cubicBezTo>
                    <a:pt x="3797" y="343"/>
                    <a:pt x="3797" y="166"/>
                    <a:pt x="3768" y="7"/>
                  </a:cubicBezTo>
                  <a:lnTo>
                    <a:pt x="3768" y="7"/>
                  </a:lnTo>
                  <a:cubicBezTo>
                    <a:pt x="3561" y="54"/>
                    <a:pt x="3249" y="131"/>
                    <a:pt x="3066" y="149"/>
                  </a:cubicBezTo>
                  <a:cubicBezTo>
                    <a:pt x="3038" y="151"/>
                    <a:pt x="3002" y="152"/>
                    <a:pt x="2959" y="152"/>
                  </a:cubicBezTo>
                  <a:cubicBezTo>
                    <a:pt x="2566" y="152"/>
                    <a:pt x="1627" y="62"/>
                    <a:pt x="1245" y="25"/>
                  </a:cubicBezTo>
                  <a:cubicBezTo>
                    <a:pt x="1047" y="6"/>
                    <a:pt x="801" y="0"/>
                    <a:pt x="5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781;p53">
              <a:extLst>
                <a:ext uri="{FF2B5EF4-FFF2-40B4-BE49-F238E27FC236}">
                  <a16:creationId xmlns:a16="http://schemas.microsoft.com/office/drawing/2014/main" id="{9DFF0CF8-43DE-198F-0DEE-816A8F5D87A7}"/>
                </a:ext>
              </a:extLst>
            </p:cNvPr>
            <p:cNvSpPr/>
            <p:nvPr/>
          </p:nvSpPr>
          <p:spPr>
            <a:xfrm>
              <a:off x="1518650" y="1986575"/>
              <a:ext cx="83450" cy="87925"/>
            </a:xfrm>
            <a:custGeom>
              <a:avLst/>
              <a:gdLst/>
              <a:ahLst/>
              <a:cxnLst/>
              <a:rect l="l" t="t" r="r" b="b"/>
              <a:pathLst>
                <a:path w="3338" h="3517" extrusionOk="0">
                  <a:moveTo>
                    <a:pt x="991" y="0"/>
                  </a:moveTo>
                  <a:lnTo>
                    <a:pt x="1" y="413"/>
                  </a:lnTo>
                  <a:cubicBezTo>
                    <a:pt x="1" y="413"/>
                    <a:pt x="390" y="1020"/>
                    <a:pt x="372" y="1327"/>
                  </a:cubicBezTo>
                  <a:cubicBezTo>
                    <a:pt x="361" y="1627"/>
                    <a:pt x="272" y="2005"/>
                    <a:pt x="307" y="2164"/>
                  </a:cubicBezTo>
                  <a:cubicBezTo>
                    <a:pt x="343" y="2323"/>
                    <a:pt x="402" y="2358"/>
                    <a:pt x="437" y="2541"/>
                  </a:cubicBezTo>
                  <a:cubicBezTo>
                    <a:pt x="473" y="2730"/>
                    <a:pt x="490" y="2912"/>
                    <a:pt x="620" y="2918"/>
                  </a:cubicBezTo>
                  <a:cubicBezTo>
                    <a:pt x="623" y="2919"/>
                    <a:pt x="626" y="2919"/>
                    <a:pt x="628" y="2919"/>
                  </a:cubicBezTo>
                  <a:cubicBezTo>
                    <a:pt x="749" y="2919"/>
                    <a:pt x="849" y="2798"/>
                    <a:pt x="820" y="2688"/>
                  </a:cubicBezTo>
                  <a:cubicBezTo>
                    <a:pt x="797" y="2576"/>
                    <a:pt x="726" y="2370"/>
                    <a:pt x="791" y="2347"/>
                  </a:cubicBezTo>
                  <a:cubicBezTo>
                    <a:pt x="799" y="2344"/>
                    <a:pt x="811" y="2343"/>
                    <a:pt x="827" y="2343"/>
                  </a:cubicBezTo>
                  <a:cubicBezTo>
                    <a:pt x="937" y="2343"/>
                    <a:pt x="1215" y="2399"/>
                    <a:pt x="1339" y="2523"/>
                  </a:cubicBezTo>
                  <a:cubicBezTo>
                    <a:pt x="1487" y="2665"/>
                    <a:pt x="1840" y="3125"/>
                    <a:pt x="1935" y="3243"/>
                  </a:cubicBezTo>
                  <a:cubicBezTo>
                    <a:pt x="2022" y="3352"/>
                    <a:pt x="2150" y="3517"/>
                    <a:pt x="2253" y="3517"/>
                  </a:cubicBezTo>
                  <a:cubicBezTo>
                    <a:pt x="2261" y="3517"/>
                    <a:pt x="2269" y="3516"/>
                    <a:pt x="2276" y="3514"/>
                  </a:cubicBezTo>
                  <a:cubicBezTo>
                    <a:pt x="2383" y="3490"/>
                    <a:pt x="2388" y="3402"/>
                    <a:pt x="2329" y="3325"/>
                  </a:cubicBezTo>
                  <a:cubicBezTo>
                    <a:pt x="2265" y="3243"/>
                    <a:pt x="1840" y="2700"/>
                    <a:pt x="1840" y="2641"/>
                  </a:cubicBezTo>
                  <a:cubicBezTo>
                    <a:pt x="1840" y="2604"/>
                    <a:pt x="1857" y="2583"/>
                    <a:pt x="1879" y="2583"/>
                  </a:cubicBezTo>
                  <a:cubicBezTo>
                    <a:pt x="1892" y="2583"/>
                    <a:pt x="1907" y="2591"/>
                    <a:pt x="1923" y="2606"/>
                  </a:cubicBezTo>
                  <a:cubicBezTo>
                    <a:pt x="1964" y="2647"/>
                    <a:pt x="2206" y="2960"/>
                    <a:pt x="2353" y="3083"/>
                  </a:cubicBezTo>
                  <a:cubicBezTo>
                    <a:pt x="2491" y="3199"/>
                    <a:pt x="2731" y="3381"/>
                    <a:pt x="2863" y="3381"/>
                  </a:cubicBezTo>
                  <a:cubicBezTo>
                    <a:pt x="2872" y="3381"/>
                    <a:pt x="2881" y="3380"/>
                    <a:pt x="2890" y="3378"/>
                  </a:cubicBezTo>
                  <a:cubicBezTo>
                    <a:pt x="2996" y="3349"/>
                    <a:pt x="2925" y="3248"/>
                    <a:pt x="2872" y="3190"/>
                  </a:cubicBezTo>
                  <a:cubicBezTo>
                    <a:pt x="2789" y="3101"/>
                    <a:pt x="2400" y="2677"/>
                    <a:pt x="2400" y="2677"/>
                  </a:cubicBezTo>
                  <a:lnTo>
                    <a:pt x="2400" y="2677"/>
                  </a:lnTo>
                  <a:cubicBezTo>
                    <a:pt x="2400" y="2677"/>
                    <a:pt x="2848" y="2989"/>
                    <a:pt x="2948" y="3042"/>
                  </a:cubicBezTo>
                  <a:cubicBezTo>
                    <a:pt x="3005" y="3070"/>
                    <a:pt x="3084" y="3100"/>
                    <a:pt x="3146" y="3100"/>
                  </a:cubicBezTo>
                  <a:cubicBezTo>
                    <a:pt x="3188" y="3100"/>
                    <a:pt x="3223" y="3086"/>
                    <a:pt x="3237" y="3048"/>
                  </a:cubicBezTo>
                  <a:cubicBezTo>
                    <a:pt x="3267" y="2954"/>
                    <a:pt x="3037" y="2800"/>
                    <a:pt x="2890" y="2671"/>
                  </a:cubicBezTo>
                  <a:cubicBezTo>
                    <a:pt x="2772" y="2565"/>
                    <a:pt x="2389" y="2187"/>
                    <a:pt x="2388" y="2187"/>
                  </a:cubicBezTo>
                  <a:lnTo>
                    <a:pt x="2388" y="2187"/>
                  </a:lnTo>
                  <a:cubicBezTo>
                    <a:pt x="2389" y="2187"/>
                    <a:pt x="2595" y="2294"/>
                    <a:pt x="2719" y="2364"/>
                  </a:cubicBezTo>
                  <a:cubicBezTo>
                    <a:pt x="2841" y="2431"/>
                    <a:pt x="3069" y="2566"/>
                    <a:pt x="3178" y="2566"/>
                  </a:cubicBezTo>
                  <a:cubicBezTo>
                    <a:pt x="3184" y="2566"/>
                    <a:pt x="3190" y="2566"/>
                    <a:pt x="3196" y="2565"/>
                  </a:cubicBezTo>
                  <a:cubicBezTo>
                    <a:pt x="3296" y="2547"/>
                    <a:pt x="3338" y="2476"/>
                    <a:pt x="3261" y="2435"/>
                  </a:cubicBezTo>
                  <a:cubicBezTo>
                    <a:pt x="3184" y="2394"/>
                    <a:pt x="2636" y="1934"/>
                    <a:pt x="2542" y="1863"/>
                  </a:cubicBezTo>
                  <a:cubicBezTo>
                    <a:pt x="2447" y="1798"/>
                    <a:pt x="1758" y="1244"/>
                    <a:pt x="1675" y="1197"/>
                  </a:cubicBezTo>
                  <a:cubicBezTo>
                    <a:pt x="1593" y="1144"/>
                    <a:pt x="1428" y="1056"/>
                    <a:pt x="1363" y="926"/>
                  </a:cubicBezTo>
                  <a:cubicBezTo>
                    <a:pt x="1298" y="796"/>
                    <a:pt x="1127" y="401"/>
                    <a:pt x="991" y="0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782;p53">
              <a:extLst>
                <a:ext uri="{FF2B5EF4-FFF2-40B4-BE49-F238E27FC236}">
                  <a16:creationId xmlns:a16="http://schemas.microsoft.com/office/drawing/2014/main" id="{AF5C3847-3F33-F64C-C3CA-0C340AF375AC}"/>
                </a:ext>
              </a:extLst>
            </p:cNvPr>
            <p:cNvSpPr/>
            <p:nvPr/>
          </p:nvSpPr>
          <p:spPr>
            <a:xfrm>
              <a:off x="1571875" y="2047500"/>
              <a:ext cx="7675" cy="6900"/>
            </a:xfrm>
            <a:custGeom>
              <a:avLst/>
              <a:gdLst/>
              <a:ahLst/>
              <a:cxnLst/>
              <a:rect l="l" t="t" r="r" b="b"/>
              <a:pathLst>
                <a:path w="307" h="276" extrusionOk="0">
                  <a:moveTo>
                    <a:pt x="41" y="1"/>
                  </a:moveTo>
                  <a:cubicBezTo>
                    <a:pt x="32" y="1"/>
                    <a:pt x="24" y="4"/>
                    <a:pt x="18" y="10"/>
                  </a:cubicBezTo>
                  <a:cubicBezTo>
                    <a:pt x="0" y="27"/>
                    <a:pt x="6" y="51"/>
                    <a:pt x="18" y="63"/>
                  </a:cubicBezTo>
                  <a:lnTo>
                    <a:pt x="248" y="269"/>
                  </a:lnTo>
                  <a:lnTo>
                    <a:pt x="271" y="275"/>
                  </a:lnTo>
                  <a:cubicBezTo>
                    <a:pt x="277" y="275"/>
                    <a:pt x="289" y="275"/>
                    <a:pt x="295" y="263"/>
                  </a:cubicBezTo>
                  <a:cubicBezTo>
                    <a:pt x="307" y="251"/>
                    <a:pt x="307" y="228"/>
                    <a:pt x="295" y="216"/>
                  </a:cubicBezTo>
                  <a:lnTo>
                    <a:pt x="65" y="10"/>
                  </a:lnTo>
                  <a:cubicBezTo>
                    <a:pt x="59" y="4"/>
                    <a:pt x="50" y="1"/>
                    <a:pt x="41" y="1"/>
                  </a:cubicBezTo>
                  <a:close/>
                </a:path>
              </a:pathLst>
            </a:custGeom>
            <a:solidFill>
              <a:srgbClr val="C387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783;p53">
              <a:extLst>
                <a:ext uri="{FF2B5EF4-FFF2-40B4-BE49-F238E27FC236}">
                  <a16:creationId xmlns:a16="http://schemas.microsoft.com/office/drawing/2014/main" id="{040B6609-1ADB-BA69-51DB-B643337030A5}"/>
                </a:ext>
              </a:extLst>
            </p:cNvPr>
            <p:cNvSpPr/>
            <p:nvPr/>
          </p:nvSpPr>
          <p:spPr>
            <a:xfrm>
              <a:off x="960100" y="1416100"/>
              <a:ext cx="90675" cy="108475"/>
            </a:xfrm>
            <a:custGeom>
              <a:avLst/>
              <a:gdLst/>
              <a:ahLst/>
              <a:cxnLst/>
              <a:rect l="l" t="t" r="r" b="b"/>
              <a:pathLst>
                <a:path w="3627" h="4339" extrusionOk="0">
                  <a:moveTo>
                    <a:pt x="461" y="1"/>
                  </a:moveTo>
                  <a:cubicBezTo>
                    <a:pt x="406" y="1"/>
                    <a:pt x="346" y="25"/>
                    <a:pt x="296" y="106"/>
                  </a:cubicBezTo>
                  <a:cubicBezTo>
                    <a:pt x="296" y="106"/>
                    <a:pt x="201" y="106"/>
                    <a:pt x="172" y="200"/>
                  </a:cubicBezTo>
                  <a:cubicBezTo>
                    <a:pt x="148" y="294"/>
                    <a:pt x="172" y="654"/>
                    <a:pt x="172" y="654"/>
                  </a:cubicBezTo>
                  <a:cubicBezTo>
                    <a:pt x="172" y="654"/>
                    <a:pt x="171" y="651"/>
                    <a:pt x="166" y="651"/>
                  </a:cubicBezTo>
                  <a:cubicBezTo>
                    <a:pt x="159" y="651"/>
                    <a:pt x="145" y="658"/>
                    <a:pt x="113" y="689"/>
                  </a:cubicBezTo>
                  <a:cubicBezTo>
                    <a:pt x="1" y="796"/>
                    <a:pt x="296" y="1473"/>
                    <a:pt x="337" y="1580"/>
                  </a:cubicBezTo>
                  <a:cubicBezTo>
                    <a:pt x="402" y="1739"/>
                    <a:pt x="561" y="2375"/>
                    <a:pt x="690" y="2523"/>
                  </a:cubicBezTo>
                  <a:cubicBezTo>
                    <a:pt x="826" y="2676"/>
                    <a:pt x="1598" y="3212"/>
                    <a:pt x="1840" y="3431"/>
                  </a:cubicBezTo>
                  <a:cubicBezTo>
                    <a:pt x="2082" y="3649"/>
                    <a:pt x="2494" y="4338"/>
                    <a:pt x="2494" y="4338"/>
                  </a:cubicBezTo>
                  <a:lnTo>
                    <a:pt x="3626" y="3767"/>
                  </a:lnTo>
                  <a:cubicBezTo>
                    <a:pt x="3626" y="3767"/>
                    <a:pt x="3467" y="3495"/>
                    <a:pt x="3255" y="3077"/>
                  </a:cubicBezTo>
                  <a:cubicBezTo>
                    <a:pt x="3137" y="2853"/>
                    <a:pt x="3049" y="2576"/>
                    <a:pt x="2954" y="2452"/>
                  </a:cubicBezTo>
                  <a:cubicBezTo>
                    <a:pt x="2813" y="2263"/>
                    <a:pt x="2388" y="1874"/>
                    <a:pt x="2300" y="1751"/>
                  </a:cubicBezTo>
                  <a:cubicBezTo>
                    <a:pt x="2194" y="1609"/>
                    <a:pt x="1970" y="1308"/>
                    <a:pt x="1822" y="1161"/>
                  </a:cubicBezTo>
                  <a:cubicBezTo>
                    <a:pt x="1708" y="1046"/>
                    <a:pt x="1535" y="877"/>
                    <a:pt x="1392" y="877"/>
                  </a:cubicBezTo>
                  <a:cubicBezTo>
                    <a:pt x="1358" y="877"/>
                    <a:pt x="1327" y="886"/>
                    <a:pt x="1298" y="908"/>
                  </a:cubicBezTo>
                  <a:cubicBezTo>
                    <a:pt x="1239" y="949"/>
                    <a:pt x="1215" y="1043"/>
                    <a:pt x="1245" y="1102"/>
                  </a:cubicBezTo>
                  <a:cubicBezTo>
                    <a:pt x="1215" y="1055"/>
                    <a:pt x="1192" y="1020"/>
                    <a:pt x="1180" y="990"/>
                  </a:cubicBezTo>
                  <a:cubicBezTo>
                    <a:pt x="1127" y="843"/>
                    <a:pt x="909" y="188"/>
                    <a:pt x="808" y="88"/>
                  </a:cubicBezTo>
                  <a:cubicBezTo>
                    <a:pt x="765" y="44"/>
                    <a:pt x="721" y="32"/>
                    <a:pt x="686" y="32"/>
                  </a:cubicBezTo>
                  <a:cubicBezTo>
                    <a:pt x="640" y="32"/>
                    <a:pt x="608" y="53"/>
                    <a:pt x="608" y="53"/>
                  </a:cubicBezTo>
                  <a:cubicBezTo>
                    <a:pt x="608" y="53"/>
                    <a:pt x="541" y="1"/>
                    <a:pt x="461" y="1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784;p53">
              <a:extLst>
                <a:ext uri="{FF2B5EF4-FFF2-40B4-BE49-F238E27FC236}">
                  <a16:creationId xmlns:a16="http://schemas.microsoft.com/office/drawing/2014/main" id="{C490060F-0D32-22B6-C776-3F2EDD08F7B1}"/>
                </a:ext>
              </a:extLst>
            </p:cNvPr>
            <p:cNvSpPr/>
            <p:nvPr/>
          </p:nvSpPr>
          <p:spPr>
            <a:xfrm>
              <a:off x="973950" y="1416200"/>
              <a:ext cx="13600" cy="35575"/>
            </a:xfrm>
            <a:custGeom>
              <a:avLst/>
              <a:gdLst/>
              <a:ahLst/>
              <a:cxnLst/>
              <a:rect l="l" t="t" r="r" b="b"/>
              <a:pathLst>
                <a:path w="544" h="1423" extrusionOk="0">
                  <a:moveTo>
                    <a:pt x="56" y="0"/>
                  </a:moveTo>
                  <a:cubicBezTo>
                    <a:pt x="44" y="0"/>
                    <a:pt x="30" y="5"/>
                    <a:pt x="19" y="13"/>
                  </a:cubicBezTo>
                  <a:cubicBezTo>
                    <a:pt x="1" y="31"/>
                    <a:pt x="1" y="66"/>
                    <a:pt x="19" y="84"/>
                  </a:cubicBezTo>
                  <a:cubicBezTo>
                    <a:pt x="142" y="214"/>
                    <a:pt x="154" y="591"/>
                    <a:pt x="148" y="727"/>
                  </a:cubicBezTo>
                  <a:lnTo>
                    <a:pt x="148" y="738"/>
                  </a:lnTo>
                  <a:lnTo>
                    <a:pt x="154" y="750"/>
                  </a:lnTo>
                  <a:cubicBezTo>
                    <a:pt x="160" y="768"/>
                    <a:pt x="337" y="1192"/>
                    <a:pt x="443" y="1399"/>
                  </a:cubicBezTo>
                  <a:cubicBezTo>
                    <a:pt x="449" y="1410"/>
                    <a:pt x="467" y="1422"/>
                    <a:pt x="484" y="1422"/>
                  </a:cubicBezTo>
                  <a:lnTo>
                    <a:pt x="508" y="1416"/>
                  </a:lnTo>
                  <a:cubicBezTo>
                    <a:pt x="531" y="1405"/>
                    <a:pt x="543" y="1375"/>
                    <a:pt x="531" y="1352"/>
                  </a:cubicBezTo>
                  <a:cubicBezTo>
                    <a:pt x="437" y="1169"/>
                    <a:pt x="278" y="792"/>
                    <a:pt x="248" y="721"/>
                  </a:cubicBezTo>
                  <a:cubicBezTo>
                    <a:pt x="248" y="644"/>
                    <a:pt x="260" y="190"/>
                    <a:pt x="89" y="13"/>
                  </a:cubicBezTo>
                  <a:cubicBezTo>
                    <a:pt x="80" y="5"/>
                    <a:pt x="69" y="0"/>
                    <a:pt x="56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785;p53">
              <a:extLst>
                <a:ext uri="{FF2B5EF4-FFF2-40B4-BE49-F238E27FC236}">
                  <a16:creationId xmlns:a16="http://schemas.microsoft.com/office/drawing/2014/main" id="{93396666-A2D2-9447-5870-1D210265EA86}"/>
                </a:ext>
              </a:extLst>
            </p:cNvPr>
            <p:cNvSpPr/>
            <p:nvPr/>
          </p:nvSpPr>
          <p:spPr>
            <a:xfrm>
              <a:off x="961875" y="1430850"/>
              <a:ext cx="19475" cy="28425"/>
            </a:xfrm>
            <a:custGeom>
              <a:avLst/>
              <a:gdLst/>
              <a:ahLst/>
              <a:cxnLst/>
              <a:rect l="l" t="t" r="r" b="b"/>
              <a:pathLst>
                <a:path w="779" h="1137" extrusionOk="0">
                  <a:moveTo>
                    <a:pt x="147" y="1"/>
                  </a:moveTo>
                  <a:cubicBezTo>
                    <a:pt x="84" y="1"/>
                    <a:pt x="39" y="28"/>
                    <a:pt x="18" y="52"/>
                  </a:cubicBezTo>
                  <a:cubicBezTo>
                    <a:pt x="1" y="70"/>
                    <a:pt x="1" y="99"/>
                    <a:pt x="18" y="123"/>
                  </a:cubicBezTo>
                  <a:cubicBezTo>
                    <a:pt x="26" y="131"/>
                    <a:pt x="38" y="136"/>
                    <a:pt x="51" y="136"/>
                  </a:cubicBezTo>
                  <a:cubicBezTo>
                    <a:pt x="65" y="136"/>
                    <a:pt x="79" y="130"/>
                    <a:pt x="89" y="117"/>
                  </a:cubicBezTo>
                  <a:cubicBezTo>
                    <a:pt x="92" y="114"/>
                    <a:pt x="111" y="97"/>
                    <a:pt x="145" y="97"/>
                  </a:cubicBezTo>
                  <a:cubicBezTo>
                    <a:pt x="171" y="97"/>
                    <a:pt x="208" y="107"/>
                    <a:pt x="254" y="141"/>
                  </a:cubicBezTo>
                  <a:cubicBezTo>
                    <a:pt x="348" y="211"/>
                    <a:pt x="431" y="430"/>
                    <a:pt x="454" y="547"/>
                  </a:cubicBezTo>
                  <a:cubicBezTo>
                    <a:pt x="478" y="642"/>
                    <a:pt x="655" y="1060"/>
                    <a:pt x="673" y="1107"/>
                  </a:cubicBezTo>
                  <a:cubicBezTo>
                    <a:pt x="684" y="1125"/>
                    <a:pt x="702" y="1137"/>
                    <a:pt x="720" y="1137"/>
                  </a:cubicBezTo>
                  <a:lnTo>
                    <a:pt x="737" y="1137"/>
                  </a:lnTo>
                  <a:cubicBezTo>
                    <a:pt x="767" y="1125"/>
                    <a:pt x="779" y="1096"/>
                    <a:pt x="767" y="1066"/>
                  </a:cubicBezTo>
                  <a:cubicBezTo>
                    <a:pt x="714" y="942"/>
                    <a:pt x="572" y="600"/>
                    <a:pt x="555" y="524"/>
                  </a:cubicBezTo>
                  <a:cubicBezTo>
                    <a:pt x="555" y="524"/>
                    <a:pt x="472" y="176"/>
                    <a:pt x="307" y="58"/>
                  </a:cubicBezTo>
                  <a:cubicBezTo>
                    <a:pt x="247" y="16"/>
                    <a:pt x="193" y="1"/>
                    <a:pt x="147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786;p53">
              <a:extLst>
                <a:ext uri="{FF2B5EF4-FFF2-40B4-BE49-F238E27FC236}">
                  <a16:creationId xmlns:a16="http://schemas.microsoft.com/office/drawing/2014/main" id="{4D254F0F-CCE7-3DB5-8169-DE7AB5A95BA2}"/>
                </a:ext>
              </a:extLst>
            </p:cNvPr>
            <p:cNvSpPr/>
            <p:nvPr/>
          </p:nvSpPr>
          <p:spPr>
            <a:xfrm>
              <a:off x="966000" y="1417450"/>
              <a:ext cx="9300" cy="25925"/>
            </a:xfrm>
            <a:custGeom>
              <a:avLst/>
              <a:gdLst/>
              <a:ahLst/>
              <a:cxnLst/>
              <a:rect l="l" t="t" r="r" b="b"/>
              <a:pathLst>
                <a:path w="372" h="1037" extrusionOk="0">
                  <a:moveTo>
                    <a:pt x="62" y="1"/>
                  </a:moveTo>
                  <a:cubicBezTo>
                    <a:pt x="51" y="1"/>
                    <a:pt x="40" y="4"/>
                    <a:pt x="30" y="11"/>
                  </a:cubicBezTo>
                  <a:cubicBezTo>
                    <a:pt x="12" y="22"/>
                    <a:pt x="1" y="58"/>
                    <a:pt x="18" y="81"/>
                  </a:cubicBezTo>
                  <a:cubicBezTo>
                    <a:pt x="24" y="93"/>
                    <a:pt x="42" y="99"/>
                    <a:pt x="54" y="99"/>
                  </a:cubicBezTo>
                  <a:cubicBezTo>
                    <a:pt x="65" y="105"/>
                    <a:pt x="95" y="128"/>
                    <a:pt x="148" y="199"/>
                  </a:cubicBezTo>
                  <a:cubicBezTo>
                    <a:pt x="219" y="288"/>
                    <a:pt x="260" y="730"/>
                    <a:pt x="272" y="989"/>
                  </a:cubicBezTo>
                  <a:cubicBezTo>
                    <a:pt x="272" y="1013"/>
                    <a:pt x="289" y="1036"/>
                    <a:pt x="319" y="1036"/>
                  </a:cubicBezTo>
                  <a:cubicBezTo>
                    <a:pt x="348" y="1036"/>
                    <a:pt x="372" y="1013"/>
                    <a:pt x="366" y="983"/>
                  </a:cubicBezTo>
                  <a:cubicBezTo>
                    <a:pt x="366" y="912"/>
                    <a:pt x="342" y="282"/>
                    <a:pt x="225" y="140"/>
                  </a:cubicBezTo>
                  <a:cubicBezTo>
                    <a:pt x="151" y="43"/>
                    <a:pt x="102" y="1"/>
                    <a:pt x="62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787;p53">
              <a:extLst>
                <a:ext uri="{FF2B5EF4-FFF2-40B4-BE49-F238E27FC236}">
                  <a16:creationId xmlns:a16="http://schemas.microsoft.com/office/drawing/2014/main" id="{3453D781-16B6-1B42-8F57-D0B65E59139D}"/>
                </a:ext>
              </a:extLst>
            </p:cNvPr>
            <p:cNvSpPr/>
            <p:nvPr/>
          </p:nvSpPr>
          <p:spPr>
            <a:xfrm>
              <a:off x="989875" y="1442350"/>
              <a:ext cx="25225" cy="29900"/>
            </a:xfrm>
            <a:custGeom>
              <a:avLst/>
              <a:gdLst/>
              <a:ahLst/>
              <a:cxnLst/>
              <a:rect l="l" t="t" r="r" b="b"/>
              <a:pathLst>
                <a:path w="1009" h="1196" extrusionOk="0">
                  <a:moveTo>
                    <a:pt x="54" y="1"/>
                  </a:moveTo>
                  <a:cubicBezTo>
                    <a:pt x="44" y="1"/>
                    <a:pt x="33" y="4"/>
                    <a:pt x="24" y="11"/>
                  </a:cubicBezTo>
                  <a:cubicBezTo>
                    <a:pt x="1" y="28"/>
                    <a:pt x="1" y="58"/>
                    <a:pt x="18" y="82"/>
                  </a:cubicBezTo>
                  <a:cubicBezTo>
                    <a:pt x="24" y="93"/>
                    <a:pt x="278" y="412"/>
                    <a:pt x="372" y="524"/>
                  </a:cubicBezTo>
                  <a:cubicBezTo>
                    <a:pt x="378" y="530"/>
                    <a:pt x="396" y="565"/>
                    <a:pt x="413" y="594"/>
                  </a:cubicBezTo>
                  <a:cubicBezTo>
                    <a:pt x="508" y="765"/>
                    <a:pt x="702" y="1119"/>
                    <a:pt x="944" y="1190"/>
                  </a:cubicBezTo>
                  <a:lnTo>
                    <a:pt x="956" y="1196"/>
                  </a:lnTo>
                  <a:cubicBezTo>
                    <a:pt x="979" y="1196"/>
                    <a:pt x="997" y="1178"/>
                    <a:pt x="1003" y="1160"/>
                  </a:cubicBezTo>
                  <a:cubicBezTo>
                    <a:pt x="1009" y="1131"/>
                    <a:pt x="997" y="1107"/>
                    <a:pt x="973" y="1095"/>
                  </a:cubicBezTo>
                  <a:cubicBezTo>
                    <a:pt x="767" y="1037"/>
                    <a:pt x="578" y="695"/>
                    <a:pt x="496" y="547"/>
                  </a:cubicBezTo>
                  <a:cubicBezTo>
                    <a:pt x="472" y="494"/>
                    <a:pt x="454" y="471"/>
                    <a:pt x="443" y="459"/>
                  </a:cubicBezTo>
                  <a:cubicBezTo>
                    <a:pt x="354" y="347"/>
                    <a:pt x="95" y="23"/>
                    <a:pt x="95" y="23"/>
                  </a:cubicBezTo>
                  <a:cubicBezTo>
                    <a:pt x="84" y="8"/>
                    <a:pt x="69" y="1"/>
                    <a:pt x="54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788;p53">
              <a:extLst>
                <a:ext uri="{FF2B5EF4-FFF2-40B4-BE49-F238E27FC236}">
                  <a16:creationId xmlns:a16="http://schemas.microsoft.com/office/drawing/2014/main" id="{F8BDE684-DEA8-7230-40D5-F0640858EBC4}"/>
                </a:ext>
              </a:extLst>
            </p:cNvPr>
            <p:cNvSpPr/>
            <p:nvPr/>
          </p:nvSpPr>
          <p:spPr>
            <a:xfrm>
              <a:off x="1277850" y="1693725"/>
              <a:ext cx="88150" cy="74025"/>
            </a:xfrm>
            <a:custGeom>
              <a:avLst/>
              <a:gdLst/>
              <a:ahLst/>
              <a:cxnLst/>
              <a:rect l="l" t="t" r="r" b="b"/>
              <a:pathLst>
                <a:path w="3526" h="2961" extrusionOk="0">
                  <a:moveTo>
                    <a:pt x="625" y="1"/>
                  </a:moveTo>
                  <a:lnTo>
                    <a:pt x="0" y="160"/>
                  </a:lnTo>
                  <a:lnTo>
                    <a:pt x="873" y="2960"/>
                  </a:lnTo>
                  <a:lnTo>
                    <a:pt x="3526" y="225"/>
                  </a:lnTo>
                  <a:lnTo>
                    <a:pt x="2883" y="1"/>
                  </a:ln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789;p53">
              <a:extLst>
                <a:ext uri="{FF2B5EF4-FFF2-40B4-BE49-F238E27FC236}">
                  <a16:creationId xmlns:a16="http://schemas.microsoft.com/office/drawing/2014/main" id="{E535FEE2-68AF-0985-29AF-5D805A91AD73}"/>
                </a:ext>
              </a:extLst>
            </p:cNvPr>
            <p:cNvSpPr/>
            <p:nvPr/>
          </p:nvSpPr>
          <p:spPr>
            <a:xfrm>
              <a:off x="1251475" y="1463150"/>
              <a:ext cx="185700" cy="199225"/>
            </a:xfrm>
            <a:custGeom>
              <a:avLst/>
              <a:gdLst/>
              <a:ahLst/>
              <a:cxnLst/>
              <a:rect l="l" t="t" r="r" b="b"/>
              <a:pathLst>
                <a:path w="7428" h="7969" extrusionOk="0">
                  <a:moveTo>
                    <a:pt x="4536" y="0"/>
                  </a:moveTo>
                  <a:cubicBezTo>
                    <a:pt x="4239" y="0"/>
                    <a:pt x="3981" y="80"/>
                    <a:pt x="3691" y="169"/>
                  </a:cubicBezTo>
                  <a:cubicBezTo>
                    <a:pt x="3632" y="187"/>
                    <a:pt x="3573" y="205"/>
                    <a:pt x="3520" y="210"/>
                  </a:cubicBezTo>
                  <a:cubicBezTo>
                    <a:pt x="3506" y="211"/>
                    <a:pt x="3492" y="212"/>
                    <a:pt x="3478" y="212"/>
                  </a:cubicBezTo>
                  <a:cubicBezTo>
                    <a:pt x="3417" y="212"/>
                    <a:pt x="3358" y="202"/>
                    <a:pt x="3296" y="193"/>
                  </a:cubicBezTo>
                  <a:cubicBezTo>
                    <a:pt x="3095" y="151"/>
                    <a:pt x="2889" y="110"/>
                    <a:pt x="2682" y="69"/>
                  </a:cubicBezTo>
                  <a:cubicBezTo>
                    <a:pt x="2624" y="59"/>
                    <a:pt x="2562" y="55"/>
                    <a:pt x="2497" y="55"/>
                  </a:cubicBezTo>
                  <a:cubicBezTo>
                    <a:pt x="2246" y="55"/>
                    <a:pt x="1960" y="125"/>
                    <a:pt x="1763" y="252"/>
                  </a:cubicBezTo>
                  <a:cubicBezTo>
                    <a:pt x="1557" y="387"/>
                    <a:pt x="1433" y="629"/>
                    <a:pt x="1215" y="753"/>
                  </a:cubicBezTo>
                  <a:cubicBezTo>
                    <a:pt x="1109" y="818"/>
                    <a:pt x="991" y="847"/>
                    <a:pt x="885" y="906"/>
                  </a:cubicBezTo>
                  <a:cubicBezTo>
                    <a:pt x="548" y="1083"/>
                    <a:pt x="348" y="1442"/>
                    <a:pt x="212" y="1784"/>
                  </a:cubicBezTo>
                  <a:cubicBezTo>
                    <a:pt x="95" y="2091"/>
                    <a:pt x="0" y="2445"/>
                    <a:pt x="47" y="2775"/>
                  </a:cubicBezTo>
                  <a:cubicBezTo>
                    <a:pt x="124" y="3317"/>
                    <a:pt x="572" y="3907"/>
                    <a:pt x="1132" y="3918"/>
                  </a:cubicBezTo>
                  <a:cubicBezTo>
                    <a:pt x="1179" y="3918"/>
                    <a:pt x="1226" y="3912"/>
                    <a:pt x="1274" y="3907"/>
                  </a:cubicBezTo>
                  <a:cubicBezTo>
                    <a:pt x="1539" y="3871"/>
                    <a:pt x="1916" y="3158"/>
                    <a:pt x="2105" y="2969"/>
                  </a:cubicBezTo>
                  <a:cubicBezTo>
                    <a:pt x="2282" y="2792"/>
                    <a:pt x="2329" y="2639"/>
                    <a:pt x="2570" y="2539"/>
                  </a:cubicBezTo>
                  <a:cubicBezTo>
                    <a:pt x="3101" y="2327"/>
                    <a:pt x="3685" y="2280"/>
                    <a:pt x="4239" y="2250"/>
                  </a:cubicBezTo>
                  <a:cubicBezTo>
                    <a:pt x="4326" y="2245"/>
                    <a:pt x="4415" y="2242"/>
                    <a:pt x="4503" y="2242"/>
                  </a:cubicBezTo>
                  <a:cubicBezTo>
                    <a:pt x="4850" y="2242"/>
                    <a:pt x="5198" y="2290"/>
                    <a:pt x="5494" y="2468"/>
                  </a:cubicBezTo>
                  <a:cubicBezTo>
                    <a:pt x="5583" y="2527"/>
                    <a:pt x="5671" y="2592"/>
                    <a:pt x="5718" y="2692"/>
                  </a:cubicBezTo>
                  <a:cubicBezTo>
                    <a:pt x="5766" y="2787"/>
                    <a:pt x="5771" y="2893"/>
                    <a:pt x="5777" y="2993"/>
                  </a:cubicBezTo>
                  <a:cubicBezTo>
                    <a:pt x="5807" y="3565"/>
                    <a:pt x="5836" y="4142"/>
                    <a:pt x="5724" y="4708"/>
                  </a:cubicBezTo>
                  <a:cubicBezTo>
                    <a:pt x="5701" y="4820"/>
                    <a:pt x="5665" y="4926"/>
                    <a:pt x="5618" y="5033"/>
                  </a:cubicBezTo>
                  <a:cubicBezTo>
                    <a:pt x="5394" y="5557"/>
                    <a:pt x="5005" y="5993"/>
                    <a:pt x="4657" y="6436"/>
                  </a:cubicBezTo>
                  <a:cubicBezTo>
                    <a:pt x="4351" y="6836"/>
                    <a:pt x="3897" y="7355"/>
                    <a:pt x="3873" y="7898"/>
                  </a:cubicBezTo>
                  <a:cubicBezTo>
                    <a:pt x="3873" y="7915"/>
                    <a:pt x="3873" y="7939"/>
                    <a:pt x="3891" y="7951"/>
                  </a:cubicBezTo>
                  <a:cubicBezTo>
                    <a:pt x="3903" y="7968"/>
                    <a:pt x="3926" y="7968"/>
                    <a:pt x="3944" y="7968"/>
                  </a:cubicBezTo>
                  <a:cubicBezTo>
                    <a:pt x="4221" y="7956"/>
                    <a:pt x="4498" y="7898"/>
                    <a:pt x="4758" y="7797"/>
                  </a:cubicBezTo>
                  <a:cubicBezTo>
                    <a:pt x="4828" y="7774"/>
                    <a:pt x="4893" y="7744"/>
                    <a:pt x="4952" y="7697"/>
                  </a:cubicBezTo>
                  <a:cubicBezTo>
                    <a:pt x="4999" y="7650"/>
                    <a:pt x="5035" y="7597"/>
                    <a:pt x="5070" y="7544"/>
                  </a:cubicBezTo>
                  <a:cubicBezTo>
                    <a:pt x="5182" y="7385"/>
                    <a:pt x="5294" y="7226"/>
                    <a:pt x="5347" y="7037"/>
                  </a:cubicBezTo>
                  <a:cubicBezTo>
                    <a:pt x="5359" y="7013"/>
                    <a:pt x="5365" y="6984"/>
                    <a:pt x="5382" y="6966"/>
                  </a:cubicBezTo>
                  <a:cubicBezTo>
                    <a:pt x="5394" y="6948"/>
                    <a:pt x="5412" y="6943"/>
                    <a:pt x="5430" y="6931"/>
                  </a:cubicBezTo>
                  <a:cubicBezTo>
                    <a:pt x="5506" y="6895"/>
                    <a:pt x="5577" y="6854"/>
                    <a:pt x="5648" y="6813"/>
                  </a:cubicBezTo>
                  <a:cubicBezTo>
                    <a:pt x="5913" y="6642"/>
                    <a:pt x="6113" y="6388"/>
                    <a:pt x="6273" y="6111"/>
                  </a:cubicBezTo>
                  <a:cubicBezTo>
                    <a:pt x="6449" y="5787"/>
                    <a:pt x="6632" y="5404"/>
                    <a:pt x="6644" y="5027"/>
                  </a:cubicBezTo>
                  <a:cubicBezTo>
                    <a:pt x="6644" y="5003"/>
                    <a:pt x="6644" y="4974"/>
                    <a:pt x="6656" y="4944"/>
                  </a:cubicBezTo>
                  <a:cubicBezTo>
                    <a:pt x="6662" y="4921"/>
                    <a:pt x="6685" y="4903"/>
                    <a:pt x="6703" y="4885"/>
                  </a:cubicBezTo>
                  <a:cubicBezTo>
                    <a:pt x="6945" y="4632"/>
                    <a:pt x="7121" y="4325"/>
                    <a:pt x="7228" y="3995"/>
                  </a:cubicBezTo>
                  <a:cubicBezTo>
                    <a:pt x="7340" y="3647"/>
                    <a:pt x="7428" y="3294"/>
                    <a:pt x="7428" y="2922"/>
                  </a:cubicBezTo>
                  <a:cubicBezTo>
                    <a:pt x="7422" y="2639"/>
                    <a:pt x="7357" y="2344"/>
                    <a:pt x="7192" y="2115"/>
                  </a:cubicBezTo>
                  <a:cubicBezTo>
                    <a:pt x="7086" y="1967"/>
                    <a:pt x="6951" y="1849"/>
                    <a:pt x="6868" y="1690"/>
                  </a:cubicBezTo>
                  <a:cubicBezTo>
                    <a:pt x="6797" y="1554"/>
                    <a:pt x="6774" y="1401"/>
                    <a:pt x="6715" y="1260"/>
                  </a:cubicBezTo>
                  <a:cubicBezTo>
                    <a:pt x="6532" y="829"/>
                    <a:pt x="6108" y="517"/>
                    <a:pt x="5707" y="311"/>
                  </a:cubicBezTo>
                  <a:cubicBezTo>
                    <a:pt x="5400" y="151"/>
                    <a:pt x="5064" y="39"/>
                    <a:pt x="4716" y="10"/>
                  </a:cubicBezTo>
                  <a:cubicBezTo>
                    <a:pt x="4654" y="3"/>
                    <a:pt x="4594" y="0"/>
                    <a:pt x="4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790;p53">
              <a:extLst>
                <a:ext uri="{FF2B5EF4-FFF2-40B4-BE49-F238E27FC236}">
                  <a16:creationId xmlns:a16="http://schemas.microsoft.com/office/drawing/2014/main" id="{0EC71A58-29BE-B44C-13CB-5583AEA04295}"/>
                </a:ext>
              </a:extLst>
            </p:cNvPr>
            <p:cNvSpPr/>
            <p:nvPr/>
          </p:nvSpPr>
          <p:spPr>
            <a:xfrm>
              <a:off x="1293475" y="1651575"/>
              <a:ext cx="59275" cy="42175"/>
            </a:xfrm>
            <a:custGeom>
              <a:avLst/>
              <a:gdLst/>
              <a:ahLst/>
              <a:cxnLst/>
              <a:rect l="l" t="t" r="r" b="b"/>
              <a:pathLst>
                <a:path w="2371" h="1687" extrusionOk="0">
                  <a:moveTo>
                    <a:pt x="2370" y="1"/>
                  </a:moveTo>
                  <a:lnTo>
                    <a:pt x="177" y="378"/>
                  </a:lnTo>
                  <a:lnTo>
                    <a:pt x="0" y="1687"/>
                  </a:lnTo>
                  <a:lnTo>
                    <a:pt x="2258" y="1687"/>
                  </a:lnTo>
                  <a:lnTo>
                    <a:pt x="2370" y="1"/>
                  </a:ln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791;p53">
              <a:extLst>
                <a:ext uri="{FF2B5EF4-FFF2-40B4-BE49-F238E27FC236}">
                  <a16:creationId xmlns:a16="http://schemas.microsoft.com/office/drawing/2014/main" id="{AF22587D-12DB-86D2-8F1E-B5D1F06390EC}"/>
                </a:ext>
              </a:extLst>
            </p:cNvPr>
            <p:cNvSpPr/>
            <p:nvPr/>
          </p:nvSpPr>
          <p:spPr>
            <a:xfrm>
              <a:off x="1261500" y="1500325"/>
              <a:ext cx="145775" cy="168800"/>
            </a:xfrm>
            <a:custGeom>
              <a:avLst/>
              <a:gdLst/>
              <a:ahLst/>
              <a:cxnLst/>
              <a:rect l="l" t="t" r="r" b="b"/>
              <a:pathLst>
                <a:path w="5831" h="6752" extrusionOk="0">
                  <a:moveTo>
                    <a:pt x="3066" y="0"/>
                  </a:moveTo>
                  <a:cubicBezTo>
                    <a:pt x="2728" y="0"/>
                    <a:pt x="2397" y="74"/>
                    <a:pt x="1993" y="215"/>
                  </a:cubicBezTo>
                  <a:cubicBezTo>
                    <a:pt x="937" y="586"/>
                    <a:pt x="654" y="1671"/>
                    <a:pt x="478" y="2290"/>
                  </a:cubicBezTo>
                  <a:cubicBezTo>
                    <a:pt x="307" y="2909"/>
                    <a:pt x="0" y="4106"/>
                    <a:pt x="47" y="4819"/>
                  </a:cubicBezTo>
                  <a:cubicBezTo>
                    <a:pt x="89" y="5514"/>
                    <a:pt x="372" y="6334"/>
                    <a:pt x="1285" y="6629"/>
                  </a:cubicBezTo>
                  <a:cubicBezTo>
                    <a:pt x="1552" y="6715"/>
                    <a:pt x="1814" y="6752"/>
                    <a:pt x="2066" y="6752"/>
                  </a:cubicBezTo>
                  <a:cubicBezTo>
                    <a:pt x="2677" y="6752"/>
                    <a:pt x="3236" y="6535"/>
                    <a:pt x="3690" y="6281"/>
                  </a:cubicBezTo>
                  <a:cubicBezTo>
                    <a:pt x="4274" y="5951"/>
                    <a:pt x="4946" y="5314"/>
                    <a:pt x="5288" y="4648"/>
                  </a:cubicBezTo>
                  <a:cubicBezTo>
                    <a:pt x="5648" y="3952"/>
                    <a:pt x="5830" y="2879"/>
                    <a:pt x="5689" y="2042"/>
                  </a:cubicBezTo>
                  <a:cubicBezTo>
                    <a:pt x="5541" y="1205"/>
                    <a:pt x="5082" y="551"/>
                    <a:pt x="4203" y="233"/>
                  </a:cubicBezTo>
                  <a:cubicBezTo>
                    <a:pt x="3759" y="76"/>
                    <a:pt x="3408" y="0"/>
                    <a:pt x="3066" y="0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792;p53">
              <a:extLst>
                <a:ext uri="{FF2B5EF4-FFF2-40B4-BE49-F238E27FC236}">
                  <a16:creationId xmlns:a16="http://schemas.microsoft.com/office/drawing/2014/main" id="{02E14918-5C91-1BA6-B084-0D13854D73F5}"/>
                </a:ext>
              </a:extLst>
            </p:cNvPr>
            <p:cNvSpPr/>
            <p:nvPr/>
          </p:nvSpPr>
          <p:spPr>
            <a:xfrm>
              <a:off x="1295825" y="1618650"/>
              <a:ext cx="21250" cy="6150"/>
            </a:xfrm>
            <a:custGeom>
              <a:avLst/>
              <a:gdLst/>
              <a:ahLst/>
              <a:cxnLst/>
              <a:rect l="l" t="t" r="r" b="b"/>
              <a:pathLst>
                <a:path w="850" h="246" extrusionOk="0">
                  <a:moveTo>
                    <a:pt x="799" y="0"/>
                  </a:moveTo>
                  <a:cubicBezTo>
                    <a:pt x="788" y="0"/>
                    <a:pt x="776" y="3"/>
                    <a:pt x="767" y="9"/>
                  </a:cubicBezTo>
                  <a:cubicBezTo>
                    <a:pt x="659" y="125"/>
                    <a:pt x="517" y="158"/>
                    <a:pt x="389" y="158"/>
                  </a:cubicBezTo>
                  <a:cubicBezTo>
                    <a:pt x="216" y="158"/>
                    <a:pt x="69" y="98"/>
                    <a:pt x="66" y="98"/>
                  </a:cubicBezTo>
                  <a:cubicBezTo>
                    <a:pt x="59" y="94"/>
                    <a:pt x="52" y="93"/>
                    <a:pt x="46" y="93"/>
                  </a:cubicBezTo>
                  <a:cubicBezTo>
                    <a:pt x="30" y="93"/>
                    <a:pt x="15" y="103"/>
                    <a:pt x="7" y="115"/>
                  </a:cubicBezTo>
                  <a:cubicBezTo>
                    <a:pt x="1" y="139"/>
                    <a:pt x="12" y="163"/>
                    <a:pt x="30" y="174"/>
                  </a:cubicBezTo>
                  <a:cubicBezTo>
                    <a:pt x="42" y="180"/>
                    <a:pt x="201" y="245"/>
                    <a:pt x="390" y="245"/>
                  </a:cubicBezTo>
                  <a:cubicBezTo>
                    <a:pt x="537" y="245"/>
                    <a:pt x="702" y="204"/>
                    <a:pt x="832" y="74"/>
                  </a:cubicBezTo>
                  <a:cubicBezTo>
                    <a:pt x="850" y="56"/>
                    <a:pt x="844" y="27"/>
                    <a:pt x="832" y="9"/>
                  </a:cubicBezTo>
                  <a:cubicBezTo>
                    <a:pt x="823" y="3"/>
                    <a:pt x="811" y="0"/>
                    <a:pt x="799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793;p53">
              <a:extLst>
                <a:ext uri="{FF2B5EF4-FFF2-40B4-BE49-F238E27FC236}">
                  <a16:creationId xmlns:a16="http://schemas.microsoft.com/office/drawing/2014/main" id="{297DEE1C-0B32-96E6-3F6A-7D22D7738D53}"/>
                </a:ext>
              </a:extLst>
            </p:cNvPr>
            <p:cNvSpPr/>
            <p:nvPr/>
          </p:nvSpPr>
          <p:spPr>
            <a:xfrm>
              <a:off x="1297750" y="1666425"/>
              <a:ext cx="27875" cy="3750"/>
            </a:xfrm>
            <a:custGeom>
              <a:avLst/>
              <a:gdLst/>
              <a:ahLst/>
              <a:cxnLst/>
              <a:rect l="l" t="t" r="r" b="b"/>
              <a:pathLst>
                <a:path w="1115" h="150" extrusionOk="0">
                  <a:moveTo>
                    <a:pt x="41" y="1"/>
                  </a:moveTo>
                  <a:cubicBezTo>
                    <a:pt x="22" y="1"/>
                    <a:pt x="5" y="12"/>
                    <a:pt x="0" y="32"/>
                  </a:cubicBezTo>
                  <a:cubicBezTo>
                    <a:pt x="0" y="55"/>
                    <a:pt x="12" y="79"/>
                    <a:pt x="36" y="85"/>
                  </a:cubicBezTo>
                  <a:cubicBezTo>
                    <a:pt x="224" y="132"/>
                    <a:pt x="425" y="150"/>
                    <a:pt x="619" y="150"/>
                  </a:cubicBezTo>
                  <a:cubicBezTo>
                    <a:pt x="773" y="150"/>
                    <a:pt x="926" y="138"/>
                    <a:pt x="1079" y="114"/>
                  </a:cubicBezTo>
                  <a:cubicBezTo>
                    <a:pt x="1103" y="108"/>
                    <a:pt x="1114" y="85"/>
                    <a:pt x="1114" y="61"/>
                  </a:cubicBezTo>
                  <a:cubicBezTo>
                    <a:pt x="1109" y="38"/>
                    <a:pt x="1085" y="26"/>
                    <a:pt x="1061" y="26"/>
                  </a:cubicBezTo>
                  <a:cubicBezTo>
                    <a:pt x="909" y="52"/>
                    <a:pt x="757" y="66"/>
                    <a:pt x="606" y="66"/>
                  </a:cubicBezTo>
                  <a:cubicBezTo>
                    <a:pt x="418" y="66"/>
                    <a:pt x="233" y="45"/>
                    <a:pt x="53" y="2"/>
                  </a:cubicBezTo>
                  <a:cubicBezTo>
                    <a:pt x="49" y="1"/>
                    <a:pt x="45" y="1"/>
                    <a:pt x="41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794;p53">
              <a:extLst>
                <a:ext uri="{FF2B5EF4-FFF2-40B4-BE49-F238E27FC236}">
                  <a16:creationId xmlns:a16="http://schemas.microsoft.com/office/drawing/2014/main" id="{D5A6C38C-140B-9C28-0BC0-637AE1E6C407}"/>
                </a:ext>
              </a:extLst>
            </p:cNvPr>
            <p:cNvSpPr/>
            <p:nvPr/>
          </p:nvSpPr>
          <p:spPr>
            <a:xfrm>
              <a:off x="1327950" y="1556400"/>
              <a:ext cx="24575" cy="14425"/>
            </a:xfrm>
            <a:custGeom>
              <a:avLst/>
              <a:gdLst/>
              <a:ahLst/>
              <a:cxnLst/>
              <a:rect l="l" t="t" r="r" b="b"/>
              <a:pathLst>
                <a:path w="983" h="577" extrusionOk="0">
                  <a:moveTo>
                    <a:pt x="217" y="0"/>
                  </a:moveTo>
                  <a:cubicBezTo>
                    <a:pt x="89" y="0"/>
                    <a:pt x="1" y="60"/>
                    <a:pt x="1" y="153"/>
                  </a:cubicBezTo>
                  <a:cubicBezTo>
                    <a:pt x="1" y="294"/>
                    <a:pt x="172" y="312"/>
                    <a:pt x="343" y="365"/>
                  </a:cubicBezTo>
                  <a:cubicBezTo>
                    <a:pt x="514" y="424"/>
                    <a:pt x="661" y="495"/>
                    <a:pt x="785" y="560"/>
                  </a:cubicBezTo>
                  <a:cubicBezTo>
                    <a:pt x="807" y="571"/>
                    <a:pt x="828" y="576"/>
                    <a:pt x="847" y="576"/>
                  </a:cubicBezTo>
                  <a:cubicBezTo>
                    <a:pt x="935" y="576"/>
                    <a:pt x="982" y="464"/>
                    <a:pt x="885" y="348"/>
                  </a:cubicBezTo>
                  <a:cubicBezTo>
                    <a:pt x="797" y="230"/>
                    <a:pt x="690" y="153"/>
                    <a:pt x="413" y="41"/>
                  </a:cubicBezTo>
                  <a:cubicBezTo>
                    <a:pt x="343" y="13"/>
                    <a:pt x="276" y="0"/>
                    <a:pt x="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795;p53">
              <a:extLst>
                <a:ext uri="{FF2B5EF4-FFF2-40B4-BE49-F238E27FC236}">
                  <a16:creationId xmlns:a16="http://schemas.microsoft.com/office/drawing/2014/main" id="{B4A9DBCA-9467-EB1F-DFA3-4DBB17F9CC7A}"/>
                </a:ext>
              </a:extLst>
            </p:cNvPr>
            <p:cNvSpPr/>
            <p:nvPr/>
          </p:nvSpPr>
          <p:spPr>
            <a:xfrm>
              <a:off x="1274300" y="1547225"/>
              <a:ext cx="22875" cy="8725"/>
            </a:xfrm>
            <a:custGeom>
              <a:avLst/>
              <a:gdLst/>
              <a:ahLst/>
              <a:cxnLst/>
              <a:rect l="l" t="t" r="r" b="b"/>
              <a:pathLst>
                <a:path w="915" h="349" extrusionOk="0">
                  <a:moveTo>
                    <a:pt x="447" y="0"/>
                  </a:moveTo>
                  <a:cubicBezTo>
                    <a:pt x="276" y="0"/>
                    <a:pt x="170" y="18"/>
                    <a:pt x="78" y="48"/>
                  </a:cubicBezTo>
                  <a:cubicBezTo>
                    <a:pt x="48" y="149"/>
                    <a:pt x="25" y="243"/>
                    <a:pt x="1" y="331"/>
                  </a:cubicBezTo>
                  <a:cubicBezTo>
                    <a:pt x="85" y="324"/>
                    <a:pt x="175" y="319"/>
                    <a:pt x="273" y="319"/>
                  </a:cubicBezTo>
                  <a:cubicBezTo>
                    <a:pt x="333" y="319"/>
                    <a:pt x="396" y="321"/>
                    <a:pt x="461" y="325"/>
                  </a:cubicBezTo>
                  <a:cubicBezTo>
                    <a:pt x="546" y="334"/>
                    <a:pt x="628" y="349"/>
                    <a:pt x="696" y="349"/>
                  </a:cubicBezTo>
                  <a:cubicBezTo>
                    <a:pt x="774" y="349"/>
                    <a:pt x="833" y="330"/>
                    <a:pt x="862" y="261"/>
                  </a:cubicBezTo>
                  <a:cubicBezTo>
                    <a:pt x="915" y="137"/>
                    <a:pt x="767" y="7"/>
                    <a:pt x="526" y="1"/>
                  </a:cubicBezTo>
                  <a:cubicBezTo>
                    <a:pt x="498" y="1"/>
                    <a:pt x="472" y="0"/>
                    <a:pt x="4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796;p53">
              <a:extLst>
                <a:ext uri="{FF2B5EF4-FFF2-40B4-BE49-F238E27FC236}">
                  <a16:creationId xmlns:a16="http://schemas.microsoft.com/office/drawing/2014/main" id="{63FB14DE-E86D-F0F1-F081-7390181FA550}"/>
                </a:ext>
              </a:extLst>
            </p:cNvPr>
            <p:cNvSpPr/>
            <p:nvPr/>
          </p:nvSpPr>
          <p:spPr>
            <a:xfrm>
              <a:off x="1283900" y="1583850"/>
              <a:ext cx="16675" cy="24275"/>
            </a:xfrm>
            <a:custGeom>
              <a:avLst/>
              <a:gdLst/>
              <a:ahLst/>
              <a:cxnLst/>
              <a:rect l="l" t="t" r="r" b="b"/>
              <a:pathLst>
                <a:path w="667" h="971" extrusionOk="0">
                  <a:moveTo>
                    <a:pt x="534" y="0"/>
                  </a:moveTo>
                  <a:cubicBezTo>
                    <a:pt x="305" y="0"/>
                    <a:pt x="100" y="160"/>
                    <a:pt x="53" y="393"/>
                  </a:cubicBezTo>
                  <a:cubicBezTo>
                    <a:pt x="0" y="658"/>
                    <a:pt x="171" y="918"/>
                    <a:pt x="436" y="971"/>
                  </a:cubicBezTo>
                  <a:lnTo>
                    <a:pt x="448" y="971"/>
                  </a:lnTo>
                  <a:cubicBezTo>
                    <a:pt x="466" y="971"/>
                    <a:pt x="484" y="959"/>
                    <a:pt x="489" y="936"/>
                  </a:cubicBezTo>
                  <a:cubicBezTo>
                    <a:pt x="495" y="912"/>
                    <a:pt x="478" y="888"/>
                    <a:pt x="454" y="888"/>
                  </a:cubicBezTo>
                  <a:cubicBezTo>
                    <a:pt x="236" y="841"/>
                    <a:pt x="94" y="629"/>
                    <a:pt x="136" y="411"/>
                  </a:cubicBezTo>
                  <a:cubicBezTo>
                    <a:pt x="177" y="218"/>
                    <a:pt x="348" y="85"/>
                    <a:pt x="537" y="85"/>
                  </a:cubicBezTo>
                  <a:cubicBezTo>
                    <a:pt x="562" y="85"/>
                    <a:pt x="588" y="88"/>
                    <a:pt x="613" y="93"/>
                  </a:cubicBezTo>
                  <a:cubicBezTo>
                    <a:pt x="616" y="93"/>
                    <a:pt x="620" y="94"/>
                    <a:pt x="623" y="94"/>
                  </a:cubicBezTo>
                  <a:cubicBezTo>
                    <a:pt x="643" y="94"/>
                    <a:pt x="661" y="78"/>
                    <a:pt x="666" y="63"/>
                  </a:cubicBezTo>
                  <a:cubicBezTo>
                    <a:pt x="666" y="39"/>
                    <a:pt x="655" y="16"/>
                    <a:pt x="631" y="10"/>
                  </a:cubicBezTo>
                  <a:cubicBezTo>
                    <a:pt x="598" y="3"/>
                    <a:pt x="566" y="0"/>
                    <a:pt x="534" y="0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797;p53">
              <a:extLst>
                <a:ext uri="{FF2B5EF4-FFF2-40B4-BE49-F238E27FC236}">
                  <a16:creationId xmlns:a16="http://schemas.microsoft.com/office/drawing/2014/main" id="{CB7D92CA-4864-FD0C-21C0-05DCC25392E2}"/>
                </a:ext>
              </a:extLst>
            </p:cNvPr>
            <p:cNvSpPr/>
            <p:nvPr/>
          </p:nvSpPr>
          <p:spPr>
            <a:xfrm>
              <a:off x="1266350" y="1499375"/>
              <a:ext cx="141350" cy="113325"/>
            </a:xfrm>
            <a:custGeom>
              <a:avLst/>
              <a:gdLst/>
              <a:ahLst/>
              <a:cxnLst/>
              <a:rect l="l" t="t" r="r" b="b"/>
              <a:pathLst>
                <a:path w="5654" h="4533" extrusionOk="0">
                  <a:moveTo>
                    <a:pt x="2848" y="1"/>
                  </a:moveTo>
                  <a:cubicBezTo>
                    <a:pt x="2502" y="1"/>
                    <a:pt x="2164" y="76"/>
                    <a:pt x="1751" y="217"/>
                  </a:cubicBezTo>
                  <a:cubicBezTo>
                    <a:pt x="1250" y="388"/>
                    <a:pt x="791" y="695"/>
                    <a:pt x="460" y="1114"/>
                  </a:cubicBezTo>
                  <a:cubicBezTo>
                    <a:pt x="407" y="1178"/>
                    <a:pt x="360" y="1249"/>
                    <a:pt x="348" y="1332"/>
                  </a:cubicBezTo>
                  <a:cubicBezTo>
                    <a:pt x="337" y="1444"/>
                    <a:pt x="1" y="1638"/>
                    <a:pt x="101" y="1691"/>
                  </a:cubicBezTo>
                  <a:cubicBezTo>
                    <a:pt x="109" y="1699"/>
                    <a:pt x="169" y="1774"/>
                    <a:pt x="317" y="1774"/>
                  </a:cubicBezTo>
                  <a:cubicBezTo>
                    <a:pt x="381" y="1774"/>
                    <a:pt x="461" y="1760"/>
                    <a:pt x="561" y="1721"/>
                  </a:cubicBezTo>
                  <a:cubicBezTo>
                    <a:pt x="885" y="1597"/>
                    <a:pt x="985" y="1255"/>
                    <a:pt x="1156" y="1125"/>
                  </a:cubicBezTo>
                  <a:cubicBezTo>
                    <a:pt x="1327" y="1002"/>
                    <a:pt x="1581" y="1031"/>
                    <a:pt x="1793" y="931"/>
                  </a:cubicBezTo>
                  <a:cubicBezTo>
                    <a:pt x="1958" y="854"/>
                    <a:pt x="2146" y="660"/>
                    <a:pt x="2217" y="489"/>
                  </a:cubicBezTo>
                  <a:cubicBezTo>
                    <a:pt x="2335" y="895"/>
                    <a:pt x="2813" y="860"/>
                    <a:pt x="3072" y="1137"/>
                  </a:cubicBezTo>
                  <a:cubicBezTo>
                    <a:pt x="3314" y="1396"/>
                    <a:pt x="3284" y="1780"/>
                    <a:pt x="3402" y="2015"/>
                  </a:cubicBezTo>
                  <a:cubicBezTo>
                    <a:pt x="3773" y="2729"/>
                    <a:pt x="4239" y="2835"/>
                    <a:pt x="4239" y="2835"/>
                  </a:cubicBezTo>
                  <a:cubicBezTo>
                    <a:pt x="4239" y="2835"/>
                    <a:pt x="3750" y="3690"/>
                    <a:pt x="3862" y="3955"/>
                  </a:cubicBezTo>
                  <a:cubicBezTo>
                    <a:pt x="3980" y="4226"/>
                    <a:pt x="4605" y="4091"/>
                    <a:pt x="4811" y="4232"/>
                  </a:cubicBezTo>
                  <a:cubicBezTo>
                    <a:pt x="4864" y="4273"/>
                    <a:pt x="4905" y="4356"/>
                    <a:pt x="4952" y="4403"/>
                  </a:cubicBezTo>
                  <a:cubicBezTo>
                    <a:pt x="5035" y="4474"/>
                    <a:pt x="5100" y="4533"/>
                    <a:pt x="5188" y="4533"/>
                  </a:cubicBezTo>
                  <a:cubicBezTo>
                    <a:pt x="5501" y="3831"/>
                    <a:pt x="5654" y="2847"/>
                    <a:pt x="5513" y="2063"/>
                  </a:cubicBezTo>
                  <a:cubicBezTo>
                    <a:pt x="5365" y="1220"/>
                    <a:pt x="4894" y="559"/>
                    <a:pt x="3997" y="235"/>
                  </a:cubicBezTo>
                  <a:cubicBezTo>
                    <a:pt x="3549" y="76"/>
                    <a:pt x="3194" y="1"/>
                    <a:pt x="28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798;p53">
              <a:extLst>
                <a:ext uri="{FF2B5EF4-FFF2-40B4-BE49-F238E27FC236}">
                  <a16:creationId xmlns:a16="http://schemas.microsoft.com/office/drawing/2014/main" id="{530EABF1-DAD6-2483-714F-02CCB1D5BDF5}"/>
                </a:ext>
              </a:extLst>
            </p:cNvPr>
            <p:cNvSpPr/>
            <p:nvPr/>
          </p:nvSpPr>
          <p:spPr>
            <a:xfrm>
              <a:off x="1367150" y="1589225"/>
              <a:ext cx="37625" cy="36100"/>
            </a:xfrm>
            <a:custGeom>
              <a:avLst/>
              <a:gdLst/>
              <a:ahLst/>
              <a:cxnLst/>
              <a:rect l="l" t="t" r="r" b="b"/>
              <a:pathLst>
                <a:path w="1505" h="1444" extrusionOk="0">
                  <a:moveTo>
                    <a:pt x="904" y="1"/>
                  </a:moveTo>
                  <a:cubicBezTo>
                    <a:pt x="681" y="1"/>
                    <a:pt x="439" y="121"/>
                    <a:pt x="266" y="343"/>
                  </a:cubicBezTo>
                  <a:cubicBezTo>
                    <a:pt x="1" y="679"/>
                    <a:pt x="7" y="1121"/>
                    <a:pt x="272" y="1334"/>
                  </a:cubicBezTo>
                  <a:cubicBezTo>
                    <a:pt x="367" y="1408"/>
                    <a:pt x="482" y="1443"/>
                    <a:pt x="602" y="1443"/>
                  </a:cubicBezTo>
                  <a:cubicBezTo>
                    <a:pt x="825" y="1443"/>
                    <a:pt x="1066" y="1322"/>
                    <a:pt x="1239" y="1104"/>
                  </a:cubicBezTo>
                  <a:cubicBezTo>
                    <a:pt x="1504" y="762"/>
                    <a:pt x="1498" y="320"/>
                    <a:pt x="1233" y="107"/>
                  </a:cubicBezTo>
                  <a:cubicBezTo>
                    <a:pt x="1138" y="35"/>
                    <a:pt x="1024" y="1"/>
                    <a:pt x="904" y="1"/>
                  </a:cubicBezTo>
                  <a:close/>
                </a:path>
              </a:pathLst>
            </a:custGeom>
            <a:solidFill>
              <a:srgbClr val="FDB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799;p53">
              <a:extLst>
                <a:ext uri="{FF2B5EF4-FFF2-40B4-BE49-F238E27FC236}">
                  <a16:creationId xmlns:a16="http://schemas.microsoft.com/office/drawing/2014/main" id="{C73F1DEA-A2DA-F0F7-74C4-90CB7B50566C}"/>
                </a:ext>
              </a:extLst>
            </p:cNvPr>
            <p:cNvSpPr/>
            <p:nvPr/>
          </p:nvSpPr>
          <p:spPr>
            <a:xfrm>
              <a:off x="1379400" y="1600675"/>
              <a:ext cx="15925" cy="15575"/>
            </a:xfrm>
            <a:custGeom>
              <a:avLst/>
              <a:gdLst/>
              <a:ahLst/>
              <a:cxnLst/>
              <a:rect l="l" t="t" r="r" b="b"/>
              <a:pathLst>
                <a:path w="637" h="623" extrusionOk="0">
                  <a:moveTo>
                    <a:pt x="451" y="1"/>
                  </a:moveTo>
                  <a:cubicBezTo>
                    <a:pt x="440" y="1"/>
                    <a:pt x="428" y="5"/>
                    <a:pt x="419" y="15"/>
                  </a:cubicBezTo>
                  <a:cubicBezTo>
                    <a:pt x="401" y="33"/>
                    <a:pt x="407" y="62"/>
                    <a:pt x="425" y="74"/>
                  </a:cubicBezTo>
                  <a:cubicBezTo>
                    <a:pt x="531" y="168"/>
                    <a:pt x="542" y="339"/>
                    <a:pt x="448" y="445"/>
                  </a:cubicBezTo>
                  <a:cubicBezTo>
                    <a:pt x="396" y="507"/>
                    <a:pt x="323" y="538"/>
                    <a:pt x="249" y="538"/>
                  </a:cubicBezTo>
                  <a:cubicBezTo>
                    <a:pt x="188" y="538"/>
                    <a:pt x="127" y="517"/>
                    <a:pt x="77" y="475"/>
                  </a:cubicBezTo>
                  <a:cubicBezTo>
                    <a:pt x="69" y="467"/>
                    <a:pt x="61" y="464"/>
                    <a:pt x="52" y="464"/>
                  </a:cubicBezTo>
                  <a:cubicBezTo>
                    <a:pt x="40" y="464"/>
                    <a:pt x="28" y="470"/>
                    <a:pt x="18" y="481"/>
                  </a:cubicBezTo>
                  <a:cubicBezTo>
                    <a:pt x="0" y="498"/>
                    <a:pt x="6" y="522"/>
                    <a:pt x="24" y="540"/>
                  </a:cubicBezTo>
                  <a:cubicBezTo>
                    <a:pt x="89" y="593"/>
                    <a:pt x="165" y="622"/>
                    <a:pt x="248" y="622"/>
                  </a:cubicBezTo>
                  <a:lnTo>
                    <a:pt x="277" y="622"/>
                  </a:lnTo>
                  <a:cubicBezTo>
                    <a:pt x="366" y="616"/>
                    <a:pt x="454" y="575"/>
                    <a:pt x="513" y="504"/>
                  </a:cubicBezTo>
                  <a:cubicBezTo>
                    <a:pt x="637" y="357"/>
                    <a:pt x="625" y="139"/>
                    <a:pt x="478" y="9"/>
                  </a:cubicBezTo>
                  <a:cubicBezTo>
                    <a:pt x="470" y="4"/>
                    <a:pt x="461" y="1"/>
                    <a:pt x="451" y="1"/>
                  </a:cubicBezTo>
                  <a:close/>
                </a:path>
              </a:pathLst>
            </a:custGeom>
            <a:solidFill>
              <a:srgbClr val="C9A1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800;p53">
              <a:extLst>
                <a:ext uri="{FF2B5EF4-FFF2-40B4-BE49-F238E27FC236}">
                  <a16:creationId xmlns:a16="http://schemas.microsoft.com/office/drawing/2014/main" id="{657C2EC7-F85D-5020-2AE7-86DCC37F805F}"/>
                </a:ext>
              </a:extLst>
            </p:cNvPr>
            <p:cNvSpPr/>
            <p:nvPr/>
          </p:nvSpPr>
          <p:spPr>
            <a:xfrm>
              <a:off x="1321175" y="1575600"/>
              <a:ext cx="11525" cy="15550"/>
            </a:xfrm>
            <a:custGeom>
              <a:avLst/>
              <a:gdLst/>
              <a:ahLst/>
              <a:cxnLst/>
              <a:rect l="l" t="t" r="r" b="b"/>
              <a:pathLst>
                <a:path w="461" h="622" extrusionOk="0">
                  <a:moveTo>
                    <a:pt x="286" y="1"/>
                  </a:moveTo>
                  <a:cubicBezTo>
                    <a:pt x="192" y="1"/>
                    <a:pt x="91" y="107"/>
                    <a:pt x="48" y="257"/>
                  </a:cubicBezTo>
                  <a:cubicBezTo>
                    <a:pt x="1" y="428"/>
                    <a:pt x="42" y="588"/>
                    <a:pt x="142" y="617"/>
                  </a:cubicBezTo>
                  <a:cubicBezTo>
                    <a:pt x="153" y="620"/>
                    <a:pt x="164" y="622"/>
                    <a:pt x="175" y="622"/>
                  </a:cubicBezTo>
                  <a:cubicBezTo>
                    <a:pt x="272" y="622"/>
                    <a:pt x="371" y="512"/>
                    <a:pt x="413" y="364"/>
                  </a:cubicBezTo>
                  <a:cubicBezTo>
                    <a:pt x="460" y="193"/>
                    <a:pt x="413" y="33"/>
                    <a:pt x="313" y="4"/>
                  </a:cubicBezTo>
                  <a:cubicBezTo>
                    <a:pt x="304" y="2"/>
                    <a:pt x="295" y="1"/>
                    <a:pt x="286" y="1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801;p53">
              <a:extLst>
                <a:ext uri="{FF2B5EF4-FFF2-40B4-BE49-F238E27FC236}">
                  <a16:creationId xmlns:a16="http://schemas.microsoft.com/office/drawing/2014/main" id="{35113F42-D358-F3A8-08B7-DB6CA289DC9C}"/>
                </a:ext>
              </a:extLst>
            </p:cNvPr>
            <p:cNvSpPr/>
            <p:nvPr/>
          </p:nvSpPr>
          <p:spPr>
            <a:xfrm>
              <a:off x="1277700" y="1563925"/>
              <a:ext cx="11525" cy="15450"/>
            </a:xfrm>
            <a:custGeom>
              <a:avLst/>
              <a:gdLst/>
              <a:ahLst/>
              <a:cxnLst/>
              <a:rect l="l" t="t" r="r" b="b"/>
              <a:pathLst>
                <a:path w="461" h="618" extrusionOk="0">
                  <a:moveTo>
                    <a:pt x="284" y="1"/>
                  </a:moveTo>
                  <a:cubicBezTo>
                    <a:pt x="188" y="1"/>
                    <a:pt x="90" y="106"/>
                    <a:pt x="48" y="259"/>
                  </a:cubicBezTo>
                  <a:cubicBezTo>
                    <a:pt x="1" y="424"/>
                    <a:pt x="42" y="583"/>
                    <a:pt x="148" y="612"/>
                  </a:cubicBezTo>
                  <a:cubicBezTo>
                    <a:pt x="159" y="616"/>
                    <a:pt x="170" y="617"/>
                    <a:pt x="181" y="617"/>
                  </a:cubicBezTo>
                  <a:cubicBezTo>
                    <a:pt x="273" y="617"/>
                    <a:pt x="371" y="512"/>
                    <a:pt x="413" y="359"/>
                  </a:cubicBezTo>
                  <a:cubicBezTo>
                    <a:pt x="460" y="194"/>
                    <a:pt x="419" y="35"/>
                    <a:pt x="319" y="5"/>
                  </a:cubicBezTo>
                  <a:cubicBezTo>
                    <a:pt x="307" y="2"/>
                    <a:pt x="296" y="1"/>
                    <a:pt x="284" y="1"/>
                  </a:cubicBezTo>
                  <a:close/>
                </a:path>
              </a:pathLst>
            </a:custGeom>
            <a:solidFill>
              <a:srgbClr val="231E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802;p53">
              <a:extLst>
                <a:ext uri="{FF2B5EF4-FFF2-40B4-BE49-F238E27FC236}">
                  <a16:creationId xmlns:a16="http://schemas.microsoft.com/office/drawing/2014/main" id="{632B4D11-5950-3E58-8364-5206A72022E4}"/>
                </a:ext>
              </a:extLst>
            </p:cNvPr>
            <p:cNvSpPr/>
            <p:nvPr/>
          </p:nvSpPr>
          <p:spPr>
            <a:xfrm>
              <a:off x="1389275" y="1500525"/>
              <a:ext cx="33025" cy="44825"/>
            </a:xfrm>
            <a:custGeom>
              <a:avLst/>
              <a:gdLst/>
              <a:ahLst/>
              <a:cxnLst/>
              <a:rect l="l" t="t" r="r" b="b"/>
              <a:pathLst>
                <a:path w="1321" h="1793" extrusionOk="0">
                  <a:moveTo>
                    <a:pt x="47" y="1"/>
                  </a:moveTo>
                  <a:cubicBezTo>
                    <a:pt x="24" y="1"/>
                    <a:pt x="6" y="18"/>
                    <a:pt x="0" y="36"/>
                  </a:cubicBezTo>
                  <a:cubicBezTo>
                    <a:pt x="0" y="59"/>
                    <a:pt x="18" y="83"/>
                    <a:pt x="41" y="83"/>
                  </a:cubicBezTo>
                  <a:cubicBezTo>
                    <a:pt x="265" y="95"/>
                    <a:pt x="484" y="278"/>
                    <a:pt x="631" y="561"/>
                  </a:cubicBezTo>
                  <a:cubicBezTo>
                    <a:pt x="678" y="661"/>
                    <a:pt x="719" y="773"/>
                    <a:pt x="749" y="885"/>
                  </a:cubicBezTo>
                  <a:cubicBezTo>
                    <a:pt x="761" y="932"/>
                    <a:pt x="772" y="979"/>
                    <a:pt x="784" y="1032"/>
                  </a:cubicBezTo>
                  <a:cubicBezTo>
                    <a:pt x="802" y="1126"/>
                    <a:pt x="825" y="1221"/>
                    <a:pt x="861" y="1315"/>
                  </a:cubicBezTo>
                  <a:cubicBezTo>
                    <a:pt x="932" y="1510"/>
                    <a:pt x="1073" y="1675"/>
                    <a:pt x="1250" y="1787"/>
                  </a:cubicBezTo>
                  <a:lnTo>
                    <a:pt x="1273" y="1793"/>
                  </a:lnTo>
                  <a:cubicBezTo>
                    <a:pt x="1285" y="1793"/>
                    <a:pt x="1303" y="1787"/>
                    <a:pt x="1309" y="1769"/>
                  </a:cubicBezTo>
                  <a:cubicBezTo>
                    <a:pt x="1321" y="1751"/>
                    <a:pt x="1315" y="1728"/>
                    <a:pt x="1297" y="1710"/>
                  </a:cubicBezTo>
                  <a:cubicBezTo>
                    <a:pt x="1132" y="1616"/>
                    <a:pt x="1008" y="1462"/>
                    <a:pt x="937" y="1286"/>
                  </a:cubicBezTo>
                  <a:cubicBezTo>
                    <a:pt x="908" y="1197"/>
                    <a:pt x="884" y="1109"/>
                    <a:pt x="867" y="1014"/>
                  </a:cubicBezTo>
                  <a:cubicBezTo>
                    <a:pt x="855" y="961"/>
                    <a:pt x="843" y="908"/>
                    <a:pt x="831" y="861"/>
                  </a:cubicBezTo>
                  <a:cubicBezTo>
                    <a:pt x="802" y="743"/>
                    <a:pt x="761" y="631"/>
                    <a:pt x="708" y="525"/>
                  </a:cubicBezTo>
                  <a:cubicBezTo>
                    <a:pt x="548" y="213"/>
                    <a:pt x="301" y="12"/>
                    <a:pt x="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803;p53">
              <a:extLst>
                <a:ext uri="{FF2B5EF4-FFF2-40B4-BE49-F238E27FC236}">
                  <a16:creationId xmlns:a16="http://schemas.microsoft.com/office/drawing/2014/main" id="{0AEF5982-7BEA-8021-198C-C18A4842FCA1}"/>
                </a:ext>
              </a:extLst>
            </p:cNvPr>
            <p:cNvSpPr/>
            <p:nvPr/>
          </p:nvSpPr>
          <p:spPr>
            <a:xfrm>
              <a:off x="1405475" y="1563300"/>
              <a:ext cx="1350" cy="2250"/>
            </a:xfrm>
            <a:custGeom>
              <a:avLst/>
              <a:gdLst/>
              <a:ahLst/>
              <a:cxnLst/>
              <a:rect l="l" t="t" r="r" b="b"/>
              <a:pathLst>
                <a:path w="54" h="90" extrusionOk="0">
                  <a:moveTo>
                    <a:pt x="1" y="1"/>
                  </a:moveTo>
                  <a:cubicBezTo>
                    <a:pt x="1" y="30"/>
                    <a:pt x="1" y="60"/>
                    <a:pt x="1" y="89"/>
                  </a:cubicBezTo>
                  <a:cubicBezTo>
                    <a:pt x="18" y="89"/>
                    <a:pt x="36" y="83"/>
                    <a:pt x="42" y="66"/>
                  </a:cubicBezTo>
                  <a:cubicBezTo>
                    <a:pt x="54" y="48"/>
                    <a:pt x="42" y="18"/>
                    <a:pt x="24" y="13"/>
                  </a:cubicBezTo>
                  <a:cubicBezTo>
                    <a:pt x="12" y="7"/>
                    <a:pt x="6" y="1"/>
                    <a:pt x="1" y="1"/>
                  </a:cubicBezTo>
                  <a:close/>
                </a:path>
              </a:pathLst>
            </a:custGeom>
            <a:solidFill>
              <a:srgbClr val="733B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804;p53">
              <a:extLst>
                <a:ext uri="{FF2B5EF4-FFF2-40B4-BE49-F238E27FC236}">
                  <a16:creationId xmlns:a16="http://schemas.microsoft.com/office/drawing/2014/main" id="{EFDBA49B-E529-7006-CDC2-F0786FE6663C}"/>
                </a:ext>
              </a:extLst>
            </p:cNvPr>
            <p:cNvSpPr/>
            <p:nvPr/>
          </p:nvSpPr>
          <p:spPr>
            <a:xfrm>
              <a:off x="1385875" y="1545925"/>
              <a:ext cx="19625" cy="19625"/>
            </a:xfrm>
            <a:custGeom>
              <a:avLst/>
              <a:gdLst/>
              <a:ahLst/>
              <a:cxnLst/>
              <a:rect l="l" t="t" r="r" b="b"/>
              <a:pathLst>
                <a:path w="785" h="785" extrusionOk="0">
                  <a:moveTo>
                    <a:pt x="48" y="0"/>
                  </a:moveTo>
                  <a:cubicBezTo>
                    <a:pt x="42" y="0"/>
                    <a:pt x="36" y="0"/>
                    <a:pt x="30" y="6"/>
                  </a:cubicBezTo>
                  <a:cubicBezTo>
                    <a:pt x="6" y="18"/>
                    <a:pt x="1" y="41"/>
                    <a:pt x="12" y="65"/>
                  </a:cubicBezTo>
                  <a:cubicBezTo>
                    <a:pt x="183" y="372"/>
                    <a:pt x="454" y="625"/>
                    <a:pt x="767" y="784"/>
                  </a:cubicBezTo>
                  <a:lnTo>
                    <a:pt x="785" y="784"/>
                  </a:lnTo>
                  <a:cubicBezTo>
                    <a:pt x="785" y="755"/>
                    <a:pt x="785" y="725"/>
                    <a:pt x="785" y="696"/>
                  </a:cubicBezTo>
                  <a:cubicBezTo>
                    <a:pt x="490" y="543"/>
                    <a:pt x="248" y="307"/>
                    <a:pt x="89" y="24"/>
                  </a:cubicBezTo>
                  <a:cubicBezTo>
                    <a:pt x="77" y="6"/>
                    <a:pt x="65" y="0"/>
                    <a:pt x="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805;p53">
              <a:extLst>
                <a:ext uri="{FF2B5EF4-FFF2-40B4-BE49-F238E27FC236}">
                  <a16:creationId xmlns:a16="http://schemas.microsoft.com/office/drawing/2014/main" id="{5ABAD374-3879-DC77-35CF-4E3FAFC0CD6B}"/>
                </a:ext>
              </a:extLst>
            </p:cNvPr>
            <p:cNvSpPr/>
            <p:nvPr/>
          </p:nvSpPr>
          <p:spPr>
            <a:xfrm>
              <a:off x="1297150" y="1477825"/>
              <a:ext cx="29650" cy="10050"/>
            </a:xfrm>
            <a:custGeom>
              <a:avLst/>
              <a:gdLst/>
              <a:ahLst/>
              <a:cxnLst/>
              <a:rect l="l" t="t" r="r" b="b"/>
              <a:pathLst>
                <a:path w="1186" h="402" extrusionOk="0">
                  <a:moveTo>
                    <a:pt x="761" y="1"/>
                  </a:moveTo>
                  <a:cubicBezTo>
                    <a:pt x="478" y="1"/>
                    <a:pt x="195" y="119"/>
                    <a:pt x="13" y="331"/>
                  </a:cubicBezTo>
                  <a:cubicBezTo>
                    <a:pt x="1" y="349"/>
                    <a:pt x="1" y="378"/>
                    <a:pt x="18" y="396"/>
                  </a:cubicBezTo>
                  <a:cubicBezTo>
                    <a:pt x="24" y="402"/>
                    <a:pt x="36" y="402"/>
                    <a:pt x="48" y="402"/>
                  </a:cubicBezTo>
                  <a:cubicBezTo>
                    <a:pt x="60" y="402"/>
                    <a:pt x="71" y="396"/>
                    <a:pt x="77" y="390"/>
                  </a:cubicBezTo>
                  <a:cubicBezTo>
                    <a:pt x="248" y="195"/>
                    <a:pt x="502" y="89"/>
                    <a:pt x="761" y="89"/>
                  </a:cubicBezTo>
                  <a:cubicBezTo>
                    <a:pt x="885" y="89"/>
                    <a:pt x="1009" y="113"/>
                    <a:pt x="1121" y="166"/>
                  </a:cubicBezTo>
                  <a:lnTo>
                    <a:pt x="1138" y="166"/>
                  </a:lnTo>
                  <a:cubicBezTo>
                    <a:pt x="1150" y="166"/>
                    <a:pt x="1168" y="160"/>
                    <a:pt x="1174" y="142"/>
                  </a:cubicBezTo>
                  <a:cubicBezTo>
                    <a:pt x="1186" y="119"/>
                    <a:pt x="1174" y="95"/>
                    <a:pt x="1156" y="89"/>
                  </a:cubicBezTo>
                  <a:cubicBezTo>
                    <a:pt x="1032" y="30"/>
                    <a:pt x="897" y="1"/>
                    <a:pt x="7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806;p53">
              <a:extLst>
                <a:ext uri="{FF2B5EF4-FFF2-40B4-BE49-F238E27FC236}">
                  <a16:creationId xmlns:a16="http://schemas.microsoft.com/office/drawing/2014/main" id="{DA3AAF03-8B32-ADB6-A682-C293FD6C6B22}"/>
                </a:ext>
              </a:extLst>
            </p:cNvPr>
            <p:cNvSpPr/>
            <p:nvPr/>
          </p:nvSpPr>
          <p:spPr>
            <a:xfrm>
              <a:off x="1265175" y="1522475"/>
              <a:ext cx="16675" cy="14775"/>
            </a:xfrm>
            <a:custGeom>
              <a:avLst/>
              <a:gdLst/>
              <a:ahLst/>
              <a:cxnLst/>
              <a:rect l="l" t="t" r="r" b="b"/>
              <a:pathLst>
                <a:path w="667" h="591" extrusionOk="0">
                  <a:moveTo>
                    <a:pt x="637" y="1"/>
                  </a:moveTo>
                  <a:cubicBezTo>
                    <a:pt x="619" y="1"/>
                    <a:pt x="602" y="7"/>
                    <a:pt x="596" y="24"/>
                  </a:cubicBezTo>
                  <a:cubicBezTo>
                    <a:pt x="484" y="248"/>
                    <a:pt x="278" y="425"/>
                    <a:pt x="36" y="508"/>
                  </a:cubicBezTo>
                  <a:cubicBezTo>
                    <a:pt x="12" y="514"/>
                    <a:pt x="0" y="537"/>
                    <a:pt x="6" y="561"/>
                  </a:cubicBezTo>
                  <a:cubicBezTo>
                    <a:pt x="12" y="579"/>
                    <a:pt x="30" y="590"/>
                    <a:pt x="48" y="590"/>
                  </a:cubicBezTo>
                  <a:lnTo>
                    <a:pt x="59" y="584"/>
                  </a:lnTo>
                  <a:cubicBezTo>
                    <a:pt x="183" y="549"/>
                    <a:pt x="301" y="484"/>
                    <a:pt x="401" y="402"/>
                  </a:cubicBezTo>
                  <a:cubicBezTo>
                    <a:pt x="407" y="325"/>
                    <a:pt x="460" y="254"/>
                    <a:pt x="507" y="190"/>
                  </a:cubicBezTo>
                  <a:cubicBezTo>
                    <a:pt x="555" y="131"/>
                    <a:pt x="608" y="72"/>
                    <a:pt x="667" y="13"/>
                  </a:cubicBezTo>
                  <a:cubicBezTo>
                    <a:pt x="661" y="7"/>
                    <a:pt x="661" y="7"/>
                    <a:pt x="655" y="7"/>
                  </a:cubicBezTo>
                  <a:cubicBezTo>
                    <a:pt x="649" y="1"/>
                    <a:pt x="643" y="1"/>
                    <a:pt x="6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807;p53">
              <a:extLst>
                <a:ext uri="{FF2B5EF4-FFF2-40B4-BE49-F238E27FC236}">
                  <a16:creationId xmlns:a16="http://schemas.microsoft.com/office/drawing/2014/main" id="{FBEB7FCD-3273-D333-A6CE-A2236AFB1264}"/>
                </a:ext>
              </a:extLst>
            </p:cNvPr>
            <p:cNvSpPr/>
            <p:nvPr/>
          </p:nvSpPr>
          <p:spPr>
            <a:xfrm>
              <a:off x="1275200" y="1522775"/>
              <a:ext cx="7100" cy="9750"/>
            </a:xfrm>
            <a:custGeom>
              <a:avLst/>
              <a:gdLst/>
              <a:ahLst/>
              <a:cxnLst/>
              <a:rect l="l" t="t" r="r" b="b"/>
              <a:pathLst>
                <a:path w="284" h="390" extrusionOk="0">
                  <a:moveTo>
                    <a:pt x="266" y="1"/>
                  </a:moveTo>
                  <a:cubicBezTo>
                    <a:pt x="207" y="60"/>
                    <a:pt x="154" y="119"/>
                    <a:pt x="106" y="178"/>
                  </a:cubicBezTo>
                  <a:cubicBezTo>
                    <a:pt x="59" y="242"/>
                    <a:pt x="6" y="313"/>
                    <a:pt x="0" y="390"/>
                  </a:cubicBezTo>
                  <a:cubicBezTo>
                    <a:pt x="112" y="295"/>
                    <a:pt x="207" y="183"/>
                    <a:pt x="272" y="48"/>
                  </a:cubicBezTo>
                  <a:cubicBezTo>
                    <a:pt x="283" y="30"/>
                    <a:pt x="277" y="12"/>
                    <a:pt x="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808;p53">
              <a:extLst>
                <a:ext uri="{FF2B5EF4-FFF2-40B4-BE49-F238E27FC236}">
                  <a16:creationId xmlns:a16="http://schemas.microsoft.com/office/drawing/2014/main" id="{19B29BB2-0968-BFFD-6872-7F7DE38434E2}"/>
                </a:ext>
              </a:extLst>
            </p:cNvPr>
            <p:cNvSpPr/>
            <p:nvPr/>
          </p:nvSpPr>
          <p:spPr>
            <a:xfrm>
              <a:off x="1342100" y="1500225"/>
              <a:ext cx="15500" cy="11375"/>
            </a:xfrm>
            <a:custGeom>
              <a:avLst/>
              <a:gdLst/>
              <a:ahLst/>
              <a:cxnLst/>
              <a:rect l="l" t="t" r="r" b="b"/>
              <a:pathLst>
                <a:path w="620" h="455" extrusionOk="0">
                  <a:moveTo>
                    <a:pt x="48" y="1"/>
                  </a:moveTo>
                  <a:cubicBezTo>
                    <a:pt x="42" y="1"/>
                    <a:pt x="42" y="7"/>
                    <a:pt x="36" y="7"/>
                  </a:cubicBezTo>
                  <a:cubicBezTo>
                    <a:pt x="12" y="13"/>
                    <a:pt x="1" y="36"/>
                    <a:pt x="7" y="60"/>
                  </a:cubicBezTo>
                  <a:cubicBezTo>
                    <a:pt x="24" y="119"/>
                    <a:pt x="54" y="195"/>
                    <a:pt x="101" y="254"/>
                  </a:cubicBezTo>
                  <a:cubicBezTo>
                    <a:pt x="207" y="390"/>
                    <a:pt x="390" y="425"/>
                    <a:pt x="567" y="455"/>
                  </a:cubicBezTo>
                  <a:lnTo>
                    <a:pt x="573" y="455"/>
                  </a:lnTo>
                  <a:cubicBezTo>
                    <a:pt x="596" y="455"/>
                    <a:pt x="614" y="443"/>
                    <a:pt x="614" y="419"/>
                  </a:cubicBezTo>
                  <a:cubicBezTo>
                    <a:pt x="620" y="396"/>
                    <a:pt x="602" y="372"/>
                    <a:pt x="578" y="372"/>
                  </a:cubicBezTo>
                  <a:cubicBezTo>
                    <a:pt x="413" y="343"/>
                    <a:pt x="254" y="313"/>
                    <a:pt x="166" y="201"/>
                  </a:cubicBezTo>
                  <a:cubicBezTo>
                    <a:pt x="130" y="148"/>
                    <a:pt x="107" y="89"/>
                    <a:pt x="89" y="36"/>
                  </a:cubicBezTo>
                  <a:cubicBezTo>
                    <a:pt x="83" y="13"/>
                    <a:pt x="66" y="1"/>
                    <a:pt x="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809;p53">
              <a:extLst>
                <a:ext uri="{FF2B5EF4-FFF2-40B4-BE49-F238E27FC236}">
                  <a16:creationId xmlns:a16="http://schemas.microsoft.com/office/drawing/2014/main" id="{492D1D9F-4EB3-461F-36F9-3E8EB35FD5CB}"/>
                </a:ext>
              </a:extLst>
            </p:cNvPr>
            <p:cNvSpPr/>
            <p:nvPr/>
          </p:nvSpPr>
          <p:spPr>
            <a:xfrm>
              <a:off x="1178950" y="1672800"/>
              <a:ext cx="292425" cy="371750"/>
            </a:xfrm>
            <a:custGeom>
              <a:avLst/>
              <a:gdLst/>
              <a:ahLst/>
              <a:cxnLst/>
              <a:rect l="l" t="t" r="r" b="b"/>
              <a:pathLst>
                <a:path w="11697" h="14870" extrusionOk="0">
                  <a:moveTo>
                    <a:pt x="2618" y="1"/>
                  </a:moveTo>
                  <a:lnTo>
                    <a:pt x="1174" y="4281"/>
                  </a:lnTo>
                  <a:cubicBezTo>
                    <a:pt x="1687" y="6509"/>
                    <a:pt x="1" y="13548"/>
                    <a:pt x="608" y="14355"/>
                  </a:cubicBezTo>
                  <a:cubicBezTo>
                    <a:pt x="757" y="14554"/>
                    <a:pt x="1293" y="14581"/>
                    <a:pt x="2083" y="14581"/>
                  </a:cubicBezTo>
                  <a:cubicBezTo>
                    <a:pt x="2230" y="14581"/>
                    <a:pt x="2385" y="14580"/>
                    <a:pt x="2548" y="14579"/>
                  </a:cubicBezTo>
                  <a:cubicBezTo>
                    <a:pt x="2978" y="14579"/>
                    <a:pt x="3461" y="14579"/>
                    <a:pt x="3986" y="14597"/>
                  </a:cubicBezTo>
                  <a:cubicBezTo>
                    <a:pt x="5026" y="14624"/>
                    <a:pt x="6320" y="14870"/>
                    <a:pt x="7361" y="14870"/>
                  </a:cubicBezTo>
                  <a:cubicBezTo>
                    <a:pt x="7465" y="14870"/>
                    <a:pt x="7566" y="14868"/>
                    <a:pt x="7664" y="14862"/>
                  </a:cubicBezTo>
                  <a:cubicBezTo>
                    <a:pt x="9115" y="14786"/>
                    <a:pt x="10765" y="14744"/>
                    <a:pt x="11001" y="14538"/>
                  </a:cubicBezTo>
                  <a:cubicBezTo>
                    <a:pt x="11697" y="13931"/>
                    <a:pt x="10553" y="4776"/>
                    <a:pt x="10553" y="4776"/>
                  </a:cubicBezTo>
                  <a:lnTo>
                    <a:pt x="8891" y="1374"/>
                  </a:lnTo>
                  <a:lnTo>
                    <a:pt x="7482" y="1062"/>
                  </a:lnTo>
                  <a:cubicBezTo>
                    <a:pt x="6953" y="1341"/>
                    <a:pt x="6034" y="1617"/>
                    <a:pt x="5258" y="1617"/>
                  </a:cubicBezTo>
                  <a:cubicBezTo>
                    <a:pt x="4657" y="1617"/>
                    <a:pt x="4142" y="1452"/>
                    <a:pt x="3956" y="997"/>
                  </a:cubicBezTo>
                  <a:lnTo>
                    <a:pt x="261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810;p53">
              <a:extLst>
                <a:ext uri="{FF2B5EF4-FFF2-40B4-BE49-F238E27FC236}">
                  <a16:creationId xmlns:a16="http://schemas.microsoft.com/office/drawing/2014/main" id="{AC3C5C40-81FD-ACD8-7A10-C0AEA3659AFD}"/>
                </a:ext>
              </a:extLst>
            </p:cNvPr>
            <p:cNvSpPr/>
            <p:nvPr/>
          </p:nvSpPr>
          <p:spPr>
            <a:xfrm>
              <a:off x="1241000" y="1761725"/>
              <a:ext cx="108800" cy="105100"/>
            </a:xfrm>
            <a:custGeom>
              <a:avLst/>
              <a:gdLst/>
              <a:ahLst/>
              <a:cxnLst/>
              <a:rect l="l" t="t" r="r" b="b"/>
              <a:pathLst>
                <a:path w="4352" h="4204" extrusionOk="0">
                  <a:moveTo>
                    <a:pt x="2343" y="0"/>
                  </a:moveTo>
                  <a:cubicBezTo>
                    <a:pt x="2272" y="0"/>
                    <a:pt x="2200" y="28"/>
                    <a:pt x="2147" y="87"/>
                  </a:cubicBezTo>
                  <a:lnTo>
                    <a:pt x="1439" y="853"/>
                  </a:lnTo>
                  <a:cubicBezTo>
                    <a:pt x="1404" y="895"/>
                    <a:pt x="1351" y="924"/>
                    <a:pt x="1298" y="930"/>
                  </a:cubicBezTo>
                  <a:lnTo>
                    <a:pt x="272" y="1124"/>
                  </a:lnTo>
                  <a:cubicBezTo>
                    <a:pt x="95" y="1160"/>
                    <a:pt x="1" y="1360"/>
                    <a:pt x="89" y="1519"/>
                  </a:cubicBezTo>
                  <a:lnTo>
                    <a:pt x="602" y="2427"/>
                  </a:lnTo>
                  <a:cubicBezTo>
                    <a:pt x="626" y="2474"/>
                    <a:pt x="637" y="2533"/>
                    <a:pt x="631" y="2592"/>
                  </a:cubicBezTo>
                  <a:lnTo>
                    <a:pt x="502" y="3624"/>
                  </a:lnTo>
                  <a:cubicBezTo>
                    <a:pt x="481" y="3788"/>
                    <a:pt x="607" y="3924"/>
                    <a:pt x="761" y="3924"/>
                  </a:cubicBezTo>
                  <a:cubicBezTo>
                    <a:pt x="779" y="3924"/>
                    <a:pt x="796" y="3922"/>
                    <a:pt x="814" y="3919"/>
                  </a:cubicBezTo>
                  <a:lnTo>
                    <a:pt x="1840" y="3712"/>
                  </a:lnTo>
                  <a:cubicBezTo>
                    <a:pt x="1858" y="3708"/>
                    <a:pt x="1876" y="3706"/>
                    <a:pt x="1895" y="3706"/>
                  </a:cubicBezTo>
                  <a:cubicBezTo>
                    <a:pt x="1932" y="3706"/>
                    <a:pt x="1970" y="3714"/>
                    <a:pt x="2005" y="3730"/>
                  </a:cubicBezTo>
                  <a:lnTo>
                    <a:pt x="2948" y="4178"/>
                  </a:lnTo>
                  <a:cubicBezTo>
                    <a:pt x="2985" y="4195"/>
                    <a:pt x="3023" y="4203"/>
                    <a:pt x="3061" y="4203"/>
                  </a:cubicBezTo>
                  <a:cubicBezTo>
                    <a:pt x="3190" y="4203"/>
                    <a:pt x="3307" y="4108"/>
                    <a:pt x="3326" y="3966"/>
                  </a:cubicBezTo>
                  <a:lnTo>
                    <a:pt x="3443" y="2934"/>
                  </a:lnTo>
                  <a:cubicBezTo>
                    <a:pt x="3449" y="2875"/>
                    <a:pt x="3473" y="2822"/>
                    <a:pt x="3514" y="2781"/>
                  </a:cubicBezTo>
                  <a:lnTo>
                    <a:pt x="4227" y="2021"/>
                  </a:lnTo>
                  <a:cubicBezTo>
                    <a:pt x="4351" y="1891"/>
                    <a:pt x="4310" y="1673"/>
                    <a:pt x="4145" y="1602"/>
                  </a:cubicBezTo>
                  <a:lnTo>
                    <a:pt x="3196" y="1166"/>
                  </a:lnTo>
                  <a:cubicBezTo>
                    <a:pt x="3149" y="1142"/>
                    <a:pt x="3101" y="1101"/>
                    <a:pt x="3078" y="1054"/>
                  </a:cubicBezTo>
                  <a:lnTo>
                    <a:pt x="2577" y="134"/>
                  </a:lnTo>
                  <a:cubicBezTo>
                    <a:pt x="2527" y="47"/>
                    <a:pt x="2435" y="0"/>
                    <a:pt x="23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811;p53">
              <a:extLst>
                <a:ext uri="{FF2B5EF4-FFF2-40B4-BE49-F238E27FC236}">
                  <a16:creationId xmlns:a16="http://schemas.microsoft.com/office/drawing/2014/main" id="{9D3698BA-B417-B46A-0077-3E687E3160D1}"/>
                </a:ext>
              </a:extLst>
            </p:cNvPr>
            <p:cNvSpPr/>
            <p:nvPr/>
          </p:nvSpPr>
          <p:spPr>
            <a:xfrm>
              <a:off x="1401200" y="1707150"/>
              <a:ext cx="159775" cy="326550"/>
            </a:xfrm>
            <a:custGeom>
              <a:avLst/>
              <a:gdLst/>
              <a:ahLst/>
              <a:cxnLst/>
              <a:rect l="l" t="t" r="r" b="b"/>
              <a:pathLst>
                <a:path w="6391" h="13062" extrusionOk="0">
                  <a:moveTo>
                    <a:pt x="1" y="0"/>
                  </a:moveTo>
                  <a:lnTo>
                    <a:pt x="962" y="5023"/>
                  </a:lnTo>
                  <a:cubicBezTo>
                    <a:pt x="962" y="5023"/>
                    <a:pt x="3172" y="10883"/>
                    <a:pt x="3367" y="11254"/>
                  </a:cubicBezTo>
                  <a:cubicBezTo>
                    <a:pt x="3567" y="11631"/>
                    <a:pt x="3956" y="12174"/>
                    <a:pt x="3956" y="12174"/>
                  </a:cubicBezTo>
                  <a:cubicBezTo>
                    <a:pt x="3956" y="12174"/>
                    <a:pt x="3974" y="12863"/>
                    <a:pt x="4310" y="13058"/>
                  </a:cubicBezTo>
                  <a:cubicBezTo>
                    <a:pt x="4315" y="13060"/>
                    <a:pt x="4321" y="13062"/>
                    <a:pt x="4329" y="13062"/>
                  </a:cubicBezTo>
                  <a:cubicBezTo>
                    <a:pt x="4575" y="13062"/>
                    <a:pt x="6327" y="11889"/>
                    <a:pt x="6350" y="11667"/>
                  </a:cubicBezTo>
                  <a:cubicBezTo>
                    <a:pt x="6391" y="11254"/>
                    <a:pt x="6061" y="10859"/>
                    <a:pt x="6061" y="10859"/>
                  </a:cubicBezTo>
                  <a:cubicBezTo>
                    <a:pt x="6061" y="10859"/>
                    <a:pt x="5925" y="10222"/>
                    <a:pt x="5825" y="9945"/>
                  </a:cubicBezTo>
                  <a:cubicBezTo>
                    <a:pt x="4840" y="7310"/>
                    <a:pt x="2370" y="1232"/>
                    <a:pt x="1793" y="796"/>
                  </a:cubicBezTo>
                  <a:cubicBezTo>
                    <a:pt x="1162" y="319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12;p53">
              <a:extLst>
                <a:ext uri="{FF2B5EF4-FFF2-40B4-BE49-F238E27FC236}">
                  <a16:creationId xmlns:a16="http://schemas.microsoft.com/office/drawing/2014/main" id="{FF11317A-A531-7645-7EA3-E4A1C330D674}"/>
                </a:ext>
              </a:extLst>
            </p:cNvPr>
            <p:cNvSpPr/>
            <p:nvPr/>
          </p:nvSpPr>
          <p:spPr>
            <a:xfrm>
              <a:off x="995475" y="1499525"/>
              <a:ext cx="248950" cy="355900"/>
            </a:xfrm>
            <a:custGeom>
              <a:avLst/>
              <a:gdLst/>
              <a:ahLst/>
              <a:cxnLst/>
              <a:rect l="l" t="t" r="r" b="b"/>
              <a:pathLst>
                <a:path w="9958" h="14236" extrusionOk="0">
                  <a:moveTo>
                    <a:pt x="2095" y="0"/>
                  </a:moveTo>
                  <a:cubicBezTo>
                    <a:pt x="1656" y="0"/>
                    <a:pt x="178" y="888"/>
                    <a:pt x="95" y="1143"/>
                  </a:cubicBezTo>
                  <a:cubicBezTo>
                    <a:pt x="1" y="1414"/>
                    <a:pt x="637" y="2399"/>
                    <a:pt x="637" y="2399"/>
                  </a:cubicBezTo>
                  <a:cubicBezTo>
                    <a:pt x="637" y="2399"/>
                    <a:pt x="649" y="2929"/>
                    <a:pt x="908" y="3578"/>
                  </a:cubicBezTo>
                  <a:cubicBezTo>
                    <a:pt x="1003" y="3825"/>
                    <a:pt x="2730" y="7050"/>
                    <a:pt x="3373" y="7639"/>
                  </a:cubicBezTo>
                  <a:cubicBezTo>
                    <a:pt x="4015" y="8223"/>
                    <a:pt x="7375" y="10186"/>
                    <a:pt x="7912" y="10864"/>
                  </a:cubicBezTo>
                  <a:cubicBezTo>
                    <a:pt x="8454" y="11536"/>
                    <a:pt x="8961" y="14236"/>
                    <a:pt x="8961" y="14236"/>
                  </a:cubicBezTo>
                  <a:lnTo>
                    <a:pt x="9957" y="6932"/>
                  </a:lnTo>
                  <a:lnTo>
                    <a:pt x="5825" y="4521"/>
                  </a:lnTo>
                  <a:cubicBezTo>
                    <a:pt x="5825" y="4521"/>
                    <a:pt x="4162" y="2434"/>
                    <a:pt x="4033" y="2239"/>
                  </a:cubicBezTo>
                  <a:cubicBezTo>
                    <a:pt x="3709" y="1768"/>
                    <a:pt x="3178" y="1337"/>
                    <a:pt x="3178" y="1337"/>
                  </a:cubicBezTo>
                  <a:cubicBezTo>
                    <a:pt x="3178" y="1337"/>
                    <a:pt x="2482" y="129"/>
                    <a:pt x="2164" y="11"/>
                  </a:cubicBezTo>
                  <a:cubicBezTo>
                    <a:pt x="2145" y="4"/>
                    <a:pt x="2122" y="0"/>
                    <a:pt x="20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13;p53">
              <a:extLst>
                <a:ext uri="{FF2B5EF4-FFF2-40B4-BE49-F238E27FC236}">
                  <a16:creationId xmlns:a16="http://schemas.microsoft.com/office/drawing/2014/main" id="{0E301F90-2FCA-F45D-FBB6-83382CA63A4B}"/>
                </a:ext>
              </a:extLst>
            </p:cNvPr>
            <p:cNvSpPr/>
            <p:nvPr/>
          </p:nvSpPr>
          <p:spPr>
            <a:xfrm>
              <a:off x="1276675" y="1696250"/>
              <a:ext cx="2675" cy="1500"/>
            </a:xfrm>
            <a:custGeom>
              <a:avLst/>
              <a:gdLst/>
              <a:ahLst/>
              <a:cxnLst/>
              <a:rect l="l" t="t" r="r" b="b"/>
              <a:pathLst>
                <a:path w="107" h="60" extrusionOk="0">
                  <a:moveTo>
                    <a:pt x="47" y="0"/>
                  </a:moveTo>
                  <a:cubicBezTo>
                    <a:pt x="30" y="0"/>
                    <a:pt x="12" y="6"/>
                    <a:pt x="0" y="24"/>
                  </a:cubicBezTo>
                  <a:lnTo>
                    <a:pt x="47" y="59"/>
                  </a:lnTo>
                  <a:lnTo>
                    <a:pt x="106" y="41"/>
                  </a:lnTo>
                  <a:cubicBezTo>
                    <a:pt x="101" y="18"/>
                    <a:pt x="77" y="0"/>
                    <a:pt x="47" y="0"/>
                  </a:cubicBezTo>
                  <a:close/>
                </a:path>
              </a:pathLst>
            </a:custGeom>
            <a:solidFill>
              <a:srgbClr val="CCBE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14;p53">
              <a:extLst>
                <a:ext uri="{FF2B5EF4-FFF2-40B4-BE49-F238E27FC236}">
                  <a16:creationId xmlns:a16="http://schemas.microsoft.com/office/drawing/2014/main" id="{09904371-1BC8-F8A7-FFCE-EFBB190EBB39}"/>
                </a:ext>
              </a:extLst>
            </p:cNvPr>
            <p:cNvSpPr/>
            <p:nvPr/>
          </p:nvSpPr>
          <p:spPr>
            <a:xfrm>
              <a:off x="1277850" y="1697275"/>
              <a:ext cx="1950" cy="4150"/>
            </a:xfrm>
            <a:custGeom>
              <a:avLst/>
              <a:gdLst/>
              <a:ahLst/>
              <a:cxnLst/>
              <a:rect l="l" t="t" r="r" b="b"/>
              <a:pathLst>
                <a:path w="78" h="166" extrusionOk="0">
                  <a:moveTo>
                    <a:pt x="59" y="0"/>
                  </a:moveTo>
                  <a:lnTo>
                    <a:pt x="0" y="18"/>
                  </a:lnTo>
                  <a:cubicBezTo>
                    <a:pt x="24" y="71"/>
                    <a:pt x="48" y="118"/>
                    <a:pt x="77" y="165"/>
                  </a:cubicBezTo>
                  <a:cubicBezTo>
                    <a:pt x="59" y="77"/>
                    <a:pt x="59" y="18"/>
                    <a:pt x="59" y="18"/>
                  </a:cubicBezTo>
                  <a:cubicBezTo>
                    <a:pt x="59" y="12"/>
                    <a:pt x="59" y="6"/>
                    <a:pt x="59" y="0"/>
                  </a:cubicBezTo>
                  <a:close/>
                </a:path>
              </a:pathLst>
            </a:custGeom>
            <a:solidFill>
              <a:srgbClr val="CA94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15;p53">
              <a:extLst>
                <a:ext uri="{FF2B5EF4-FFF2-40B4-BE49-F238E27FC236}">
                  <a16:creationId xmlns:a16="http://schemas.microsoft.com/office/drawing/2014/main" id="{9E5B2AAE-C284-3E23-A3E0-1399A8C31643}"/>
                </a:ext>
              </a:extLst>
            </p:cNvPr>
            <p:cNvSpPr/>
            <p:nvPr/>
          </p:nvSpPr>
          <p:spPr>
            <a:xfrm>
              <a:off x="1276375" y="1696825"/>
              <a:ext cx="98325" cy="27450"/>
            </a:xfrm>
            <a:custGeom>
              <a:avLst/>
              <a:gdLst/>
              <a:ahLst/>
              <a:cxnLst/>
              <a:rect l="l" t="t" r="r" b="b"/>
              <a:pathLst>
                <a:path w="3933" h="1098" extrusionOk="0">
                  <a:moveTo>
                    <a:pt x="12" y="1"/>
                  </a:moveTo>
                  <a:cubicBezTo>
                    <a:pt x="6" y="7"/>
                    <a:pt x="1" y="18"/>
                    <a:pt x="1" y="36"/>
                  </a:cubicBezTo>
                  <a:cubicBezTo>
                    <a:pt x="1" y="54"/>
                    <a:pt x="1" y="449"/>
                    <a:pt x="319" y="755"/>
                  </a:cubicBezTo>
                  <a:cubicBezTo>
                    <a:pt x="549" y="985"/>
                    <a:pt x="891" y="1097"/>
                    <a:pt x="1327" y="1097"/>
                  </a:cubicBezTo>
                  <a:lnTo>
                    <a:pt x="1427" y="1097"/>
                  </a:lnTo>
                  <a:cubicBezTo>
                    <a:pt x="2936" y="1038"/>
                    <a:pt x="3862" y="360"/>
                    <a:pt x="3903" y="331"/>
                  </a:cubicBezTo>
                  <a:cubicBezTo>
                    <a:pt x="3927" y="313"/>
                    <a:pt x="3933" y="272"/>
                    <a:pt x="3915" y="248"/>
                  </a:cubicBezTo>
                  <a:cubicBezTo>
                    <a:pt x="3903" y="231"/>
                    <a:pt x="3885" y="225"/>
                    <a:pt x="3868" y="225"/>
                  </a:cubicBezTo>
                  <a:cubicBezTo>
                    <a:pt x="3856" y="225"/>
                    <a:pt x="3838" y="225"/>
                    <a:pt x="3832" y="237"/>
                  </a:cubicBezTo>
                  <a:cubicBezTo>
                    <a:pt x="3821" y="242"/>
                    <a:pt x="2889" y="920"/>
                    <a:pt x="1421" y="979"/>
                  </a:cubicBezTo>
                  <a:lnTo>
                    <a:pt x="1327" y="979"/>
                  </a:lnTo>
                  <a:cubicBezTo>
                    <a:pt x="920" y="979"/>
                    <a:pt x="608" y="873"/>
                    <a:pt x="401" y="673"/>
                  </a:cubicBezTo>
                  <a:cubicBezTo>
                    <a:pt x="230" y="508"/>
                    <a:pt x="166" y="313"/>
                    <a:pt x="136" y="183"/>
                  </a:cubicBezTo>
                  <a:cubicBezTo>
                    <a:pt x="107" y="136"/>
                    <a:pt x="83" y="89"/>
                    <a:pt x="59" y="36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16;p53">
              <a:extLst>
                <a:ext uri="{FF2B5EF4-FFF2-40B4-BE49-F238E27FC236}">
                  <a16:creationId xmlns:a16="http://schemas.microsoft.com/office/drawing/2014/main" id="{B0E7C0EB-06D2-3537-BF0B-AA7353107C53}"/>
                </a:ext>
              </a:extLst>
            </p:cNvPr>
            <p:cNvSpPr/>
            <p:nvPr/>
          </p:nvSpPr>
          <p:spPr>
            <a:xfrm>
              <a:off x="1013025" y="1534875"/>
              <a:ext cx="56300" cy="24475"/>
            </a:xfrm>
            <a:custGeom>
              <a:avLst/>
              <a:gdLst/>
              <a:ahLst/>
              <a:cxnLst/>
              <a:rect l="l" t="t" r="r" b="b"/>
              <a:pathLst>
                <a:path w="2252" h="979" extrusionOk="0">
                  <a:moveTo>
                    <a:pt x="2181" y="0"/>
                  </a:moveTo>
                  <a:cubicBezTo>
                    <a:pt x="2175" y="0"/>
                    <a:pt x="2164" y="0"/>
                    <a:pt x="2158" y="6"/>
                  </a:cubicBezTo>
                  <a:cubicBezTo>
                    <a:pt x="1167" y="472"/>
                    <a:pt x="53" y="861"/>
                    <a:pt x="47" y="867"/>
                  </a:cubicBezTo>
                  <a:cubicBezTo>
                    <a:pt x="12" y="878"/>
                    <a:pt x="0" y="908"/>
                    <a:pt x="6" y="943"/>
                  </a:cubicBezTo>
                  <a:cubicBezTo>
                    <a:pt x="18" y="967"/>
                    <a:pt x="41" y="979"/>
                    <a:pt x="65" y="979"/>
                  </a:cubicBezTo>
                  <a:lnTo>
                    <a:pt x="83" y="979"/>
                  </a:lnTo>
                  <a:cubicBezTo>
                    <a:pt x="94" y="973"/>
                    <a:pt x="1209" y="578"/>
                    <a:pt x="2205" y="112"/>
                  </a:cubicBezTo>
                  <a:cubicBezTo>
                    <a:pt x="2234" y="100"/>
                    <a:pt x="2252" y="65"/>
                    <a:pt x="2234" y="35"/>
                  </a:cubicBezTo>
                  <a:cubicBezTo>
                    <a:pt x="2223" y="12"/>
                    <a:pt x="2205" y="0"/>
                    <a:pt x="21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17;p53">
              <a:extLst>
                <a:ext uri="{FF2B5EF4-FFF2-40B4-BE49-F238E27FC236}">
                  <a16:creationId xmlns:a16="http://schemas.microsoft.com/office/drawing/2014/main" id="{187179F6-4B9D-67D7-EEE8-FE28FDDDF694}"/>
                </a:ext>
              </a:extLst>
            </p:cNvPr>
            <p:cNvSpPr/>
            <p:nvPr/>
          </p:nvSpPr>
          <p:spPr>
            <a:xfrm>
              <a:off x="1126800" y="1614600"/>
              <a:ext cx="11650" cy="36575"/>
            </a:xfrm>
            <a:custGeom>
              <a:avLst/>
              <a:gdLst/>
              <a:ahLst/>
              <a:cxnLst/>
              <a:rect l="l" t="t" r="r" b="b"/>
              <a:pathLst>
                <a:path w="466" h="1463" extrusionOk="0">
                  <a:moveTo>
                    <a:pt x="401" y="0"/>
                  </a:moveTo>
                  <a:cubicBezTo>
                    <a:pt x="377" y="0"/>
                    <a:pt x="360" y="12"/>
                    <a:pt x="348" y="30"/>
                  </a:cubicBezTo>
                  <a:cubicBezTo>
                    <a:pt x="242" y="213"/>
                    <a:pt x="136" y="395"/>
                    <a:pt x="35" y="578"/>
                  </a:cubicBezTo>
                  <a:cubicBezTo>
                    <a:pt x="30" y="596"/>
                    <a:pt x="0" y="643"/>
                    <a:pt x="24" y="690"/>
                  </a:cubicBezTo>
                  <a:cubicBezTo>
                    <a:pt x="35" y="708"/>
                    <a:pt x="47" y="719"/>
                    <a:pt x="65" y="725"/>
                  </a:cubicBezTo>
                  <a:lnTo>
                    <a:pt x="77" y="725"/>
                  </a:lnTo>
                  <a:cubicBezTo>
                    <a:pt x="88" y="725"/>
                    <a:pt x="100" y="719"/>
                    <a:pt x="112" y="714"/>
                  </a:cubicBezTo>
                  <a:cubicBezTo>
                    <a:pt x="165" y="672"/>
                    <a:pt x="224" y="637"/>
                    <a:pt x="289" y="607"/>
                  </a:cubicBezTo>
                  <a:lnTo>
                    <a:pt x="289" y="607"/>
                  </a:lnTo>
                  <a:cubicBezTo>
                    <a:pt x="295" y="873"/>
                    <a:pt x="283" y="1132"/>
                    <a:pt x="242" y="1392"/>
                  </a:cubicBezTo>
                  <a:cubicBezTo>
                    <a:pt x="236" y="1427"/>
                    <a:pt x="259" y="1456"/>
                    <a:pt x="289" y="1462"/>
                  </a:cubicBezTo>
                  <a:lnTo>
                    <a:pt x="301" y="1462"/>
                  </a:lnTo>
                  <a:cubicBezTo>
                    <a:pt x="330" y="1462"/>
                    <a:pt x="354" y="1439"/>
                    <a:pt x="360" y="1409"/>
                  </a:cubicBezTo>
                  <a:cubicBezTo>
                    <a:pt x="401" y="1114"/>
                    <a:pt x="419" y="814"/>
                    <a:pt x="401" y="519"/>
                  </a:cubicBezTo>
                  <a:cubicBezTo>
                    <a:pt x="401" y="495"/>
                    <a:pt x="389" y="478"/>
                    <a:pt x="371" y="472"/>
                  </a:cubicBezTo>
                  <a:cubicBezTo>
                    <a:pt x="366" y="466"/>
                    <a:pt x="354" y="460"/>
                    <a:pt x="342" y="460"/>
                  </a:cubicBezTo>
                  <a:cubicBezTo>
                    <a:pt x="336" y="460"/>
                    <a:pt x="324" y="460"/>
                    <a:pt x="318" y="466"/>
                  </a:cubicBezTo>
                  <a:cubicBezTo>
                    <a:pt x="283" y="484"/>
                    <a:pt x="242" y="501"/>
                    <a:pt x="206" y="519"/>
                  </a:cubicBezTo>
                  <a:cubicBezTo>
                    <a:pt x="283" y="378"/>
                    <a:pt x="366" y="230"/>
                    <a:pt x="448" y="95"/>
                  </a:cubicBezTo>
                  <a:cubicBezTo>
                    <a:pt x="466" y="65"/>
                    <a:pt x="460" y="30"/>
                    <a:pt x="430" y="12"/>
                  </a:cubicBezTo>
                  <a:cubicBezTo>
                    <a:pt x="419" y="6"/>
                    <a:pt x="407" y="0"/>
                    <a:pt x="4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18;p53">
              <a:extLst>
                <a:ext uri="{FF2B5EF4-FFF2-40B4-BE49-F238E27FC236}">
                  <a16:creationId xmlns:a16="http://schemas.microsoft.com/office/drawing/2014/main" id="{DAEB5B24-3EF9-877A-13F9-10093F5757CC}"/>
                </a:ext>
              </a:extLst>
            </p:cNvPr>
            <p:cNvSpPr/>
            <p:nvPr/>
          </p:nvSpPr>
          <p:spPr>
            <a:xfrm>
              <a:off x="1196050" y="1775225"/>
              <a:ext cx="475" cy="625"/>
            </a:xfrm>
            <a:custGeom>
              <a:avLst/>
              <a:gdLst/>
              <a:ahLst/>
              <a:cxnLst/>
              <a:rect l="l" t="t" r="r" b="b"/>
              <a:pathLst>
                <a:path w="19" h="25" extrusionOk="0">
                  <a:moveTo>
                    <a:pt x="18" y="24"/>
                  </a:moveTo>
                  <a:cubicBezTo>
                    <a:pt x="13" y="19"/>
                    <a:pt x="7" y="13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7" y="13"/>
                    <a:pt x="13" y="19"/>
                    <a:pt x="18" y="24"/>
                  </a:cubicBezTo>
                  <a:close/>
                </a:path>
              </a:pathLst>
            </a:custGeom>
            <a:solidFill>
              <a:srgbClr val="CCBE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19;p53">
              <a:extLst>
                <a:ext uri="{FF2B5EF4-FFF2-40B4-BE49-F238E27FC236}">
                  <a16:creationId xmlns:a16="http://schemas.microsoft.com/office/drawing/2014/main" id="{C331B084-56D9-F5AB-A2F3-C6A2C964DBE3}"/>
                </a:ext>
              </a:extLst>
            </p:cNvPr>
            <p:cNvSpPr/>
            <p:nvPr/>
          </p:nvSpPr>
          <p:spPr>
            <a:xfrm>
              <a:off x="1180275" y="1727325"/>
              <a:ext cx="18900" cy="49125"/>
            </a:xfrm>
            <a:custGeom>
              <a:avLst/>
              <a:gdLst/>
              <a:ahLst/>
              <a:cxnLst/>
              <a:rect l="l" t="t" r="r" b="b"/>
              <a:pathLst>
                <a:path w="756" h="1965" extrusionOk="0">
                  <a:moveTo>
                    <a:pt x="48" y="1"/>
                  </a:moveTo>
                  <a:cubicBezTo>
                    <a:pt x="13" y="13"/>
                    <a:pt x="1" y="48"/>
                    <a:pt x="13" y="78"/>
                  </a:cubicBezTo>
                  <a:cubicBezTo>
                    <a:pt x="13" y="89"/>
                    <a:pt x="390" y="1097"/>
                    <a:pt x="632" y="1917"/>
                  </a:cubicBezTo>
                  <a:cubicBezTo>
                    <a:pt x="638" y="1929"/>
                    <a:pt x="644" y="1935"/>
                    <a:pt x="649" y="1940"/>
                  </a:cubicBezTo>
                  <a:cubicBezTo>
                    <a:pt x="661" y="1952"/>
                    <a:pt x="673" y="1964"/>
                    <a:pt x="691" y="1964"/>
                  </a:cubicBezTo>
                  <a:lnTo>
                    <a:pt x="708" y="1958"/>
                  </a:lnTo>
                  <a:cubicBezTo>
                    <a:pt x="738" y="1952"/>
                    <a:pt x="756" y="1917"/>
                    <a:pt x="750" y="1887"/>
                  </a:cubicBezTo>
                  <a:cubicBezTo>
                    <a:pt x="502" y="1062"/>
                    <a:pt x="125" y="48"/>
                    <a:pt x="125" y="36"/>
                  </a:cubicBezTo>
                  <a:cubicBezTo>
                    <a:pt x="113" y="13"/>
                    <a:pt x="89" y="1"/>
                    <a:pt x="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20;p53">
              <a:extLst>
                <a:ext uri="{FF2B5EF4-FFF2-40B4-BE49-F238E27FC236}">
                  <a16:creationId xmlns:a16="http://schemas.microsoft.com/office/drawing/2014/main" id="{2AB4FACC-CE23-7394-EDB8-F8EF4EC3CA7D}"/>
                </a:ext>
              </a:extLst>
            </p:cNvPr>
            <p:cNvSpPr/>
            <p:nvPr/>
          </p:nvSpPr>
          <p:spPr>
            <a:xfrm>
              <a:off x="1502600" y="1982150"/>
              <a:ext cx="35975" cy="28475"/>
            </a:xfrm>
            <a:custGeom>
              <a:avLst/>
              <a:gdLst/>
              <a:ahLst/>
              <a:cxnLst/>
              <a:rect l="l" t="t" r="r" b="b"/>
              <a:pathLst>
                <a:path w="1439" h="1139" extrusionOk="0">
                  <a:moveTo>
                    <a:pt x="1368" y="0"/>
                  </a:moveTo>
                  <a:cubicBezTo>
                    <a:pt x="1356" y="0"/>
                    <a:pt x="1344" y="0"/>
                    <a:pt x="1333" y="12"/>
                  </a:cubicBezTo>
                  <a:lnTo>
                    <a:pt x="30" y="1032"/>
                  </a:lnTo>
                  <a:cubicBezTo>
                    <a:pt x="6" y="1050"/>
                    <a:pt x="0" y="1085"/>
                    <a:pt x="24" y="1115"/>
                  </a:cubicBezTo>
                  <a:cubicBezTo>
                    <a:pt x="30" y="1126"/>
                    <a:pt x="48" y="1138"/>
                    <a:pt x="65" y="1138"/>
                  </a:cubicBezTo>
                  <a:cubicBezTo>
                    <a:pt x="83" y="1138"/>
                    <a:pt x="95" y="1132"/>
                    <a:pt x="107" y="1121"/>
                  </a:cubicBezTo>
                  <a:lnTo>
                    <a:pt x="1409" y="107"/>
                  </a:lnTo>
                  <a:cubicBezTo>
                    <a:pt x="1433" y="83"/>
                    <a:pt x="1439" y="48"/>
                    <a:pt x="1415" y="24"/>
                  </a:cubicBezTo>
                  <a:cubicBezTo>
                    <a:pt x="1403" y="6"/>
                    <a:pt x="1386" y="0"/>
                    <a:pt x="13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21;p53">
              <a:extLst>
                <a:ext uri="{FF2B5EF4-FFF2-40B4-BE49-F238E27FC236}">
                  <a16:creationId xmlns:a16="http://schemas.microsoft.com/office/drawing/2014/main" id="{BCE1514C-E8C1-E6CE-049A-93A416755157}"/>
                </a:ext>
              </a:extLst>
            </p:cNvPr>
            <p:cNvSpPr/>
            <p:nvPr/>
          </p:nvSpPr>
          <p:spPr>
            <a:xfrm>
              <a:off x="1411075" y="1763450"/>
              <a:ext cx="43200" cy="146075"/>
            </a:xfrm>
            <a:custGeom>
              <a:avLst/>
              <a:gdLst/>
              <a:ahLst/>
              <a:cxnLst/>
              <a:rect l="l" t="t" r="r" b="b"/>
              <a:pathLst>
                <a:path w="1728" h="5843" extrusionOk="0">
                  <a:moveTo>
                    <a:pt x="36" y="0"/>
                  </a:moveTo>
                  <a:cubicBezTo>
                    <a:pt x="24" y="100"/>
                    <a:pt x="18" y="207"/>
                    <a:pt x="12" y="319"/>
                  </a:cubicBezTo>
                  <a:cubicBezTo>
                    <a:pt x="1" y="949"/>
                    <a:pt x="278" y="1786"/>
                    <a:pt x="490" y="2370"/>
                  </a:cubicBezTo>
                  <a:lnTo>
                    <a:pt x="319" y="1480"/>
                  </a:lnTo>
                  <a:cubicBezTo>
                    <a:pt x="230" y="1156"/>
                    <a:pt x="160" y="826"/>
                    <a:pt x="142" y="531"/>
                  </a:cubicBezTo>
                  <a:lnTo>
                    <a:pt x="36" y="0"/>
                  </a:lnTo>
                  <a:close/>
                  <a:moveTo>
                    <a:pt x="1162" y="4327"/>
                  </a:moveTo>
                  <a:lnTo>
                    <a:pt x="1162" y="4327"/>
                  </a:lnTo>
                  <a:cubicBezTo>
                    <a:pt x="1398" y="5058"/>
                    <a:pt x="1634" y="5789"/>
                    <a:pt x="1639" y="5801"/>
                  </a:cubicBezTo>
                  <a:cubicBezTo>
                    <a:pt x="1645" y="5825"/>
                    <a:pt x="1669" y="5842"/>
                    <a:pt x="1692" y="5842"/>
                  </a:cubicBezTo>
                  <a:lnTo>
                    <a:pt x="1710" y="5842"/>
                  </a:lnTo>
                  <a:cubicBezTo>
                    <a:pt x="1716" y="5836"/>
                    <a:pt x="1722" y="5836"/>
                    <a:pt x="1728" y="5830"/>
                  </a:cubicBezTo>
                  <a:cubicBezTo>
                    <a:pt x="1533" y="5306"/>
                    <a:pt x="1333" y="4787"/>
                    <a:pt x="1162" y="43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22;p53">
              <a:extLst>
                <a:ext uri="{FF2B5EF4-FFF2-40B4-BE49-F238E27FC236}">
                  <a16:creationId xmlns:a16="http://schemas.microsoft.com/office/drawing/2014/main" id="{74980FA5-D425-B629-A94C-0D2253F9A846}"/>
                </a:ext>
              </a:extLst>
            </p:cNvPr>
            <p:cNvSpPr/>
            <p:nvPr/>
          </p:nvSpPr>
          <p:spPr>
            <a:xfrm>
              <a:off x="1411950" y="1719975"/>
              <a:ext cx="43075" cy="189250"/>
            </a:xfrm>
            <a:custGeom>
              <a:avLst/>
              <a:gdLst/>
              <a:ahLst/>
              <a:cxnLst/>
              <a:rect l="l" t="t" r="r" b="b"/>
              <a:pathLst>
                <a:path w="1723" h="7570" extrusionOk="0">
                  <a:moveTo>
                    <a:pt x="791" y="0"/>
                  </a:moveTo>
                  <a:cubicBezTo>
                    <a:pt x="773" y="0"/>
                    <a:pt x="761" y="6"/>
                    <a:pt x="750" y="24"/>
                  </a:cubicBezTo>
                  <a:cubicBezTo>
                    <a:pt x="720" y="47"/>
                    <a:pt x="125" y="684"/>
                    <a:pt x="1" y="1739"/>
                  </a:cubicBezTo>
                  <a:lnTo>
                    <a:pt x="107" y="2270"/>
                  </a:lnTo>
                  <a:cubicBezTo>
                    <a:pt x="101" y="2193"/>
                    <a:pt x="95" y="2128"/>
                    <a:pt x="101" y="2058"/>
                  </a:cubicBezTo>
                  <a:cubicBezTo>
                    <a:pt x="125" y="867"/>
                    <a:pt x="826" y="112"/>
                    <a:pt x="832" y="100"/>
                  </a:cubicBezTo>
                  <a:cubicBezTo>
                    <a:pt x="856" y="77"/>
                    <a:pt x="856" y="41"/>
                    <a:pt x="832" y="18"/>
                  </a:cubicBezTo>
                  <a:cubicBezTo>
                    <a:pt x="820" y="6"/>
                    <a:pt x="803" y="0"/>
                    <a:pt x="791" y="0"/>
                  </a:cubicBezTo>
                  <a:close/>
                  <a:moveTo>
                    <a:pt x="284" y="3219"/>
                  </a:moveTo>
                  <a:lnTo>
                    <a:pt x="455" y="4109"/>
                  </a:lnTo>
                  <a:cubicBezTo>
                    <a:pt x="514" y="4256"/>
                    <a:pt x="561" y="4386"/>
                    <a:pt x="608" y="4492"/>
                  </a:cubicBezTo>
                  <a:cubicBezTo>
                    <a:pt x="649" y="4610"/>
                    <a:pt x="691" y="4704"/>
                    <a:pt x="702" y="4752"/>
                  </a:cubicBezTo>
                  <a:cubicBezTo>
                    <a:pt x="779" y="4993"/>
                    <a:pt x="950" y="5530"/>
                    <a:pt x="1127" y="6066"/>
                  </a:cubicBezTo>
                  <a:cubicBezTo>
                    <a:pt x="1298" y="6526"/>
                    <a:pt x="1498" y="7045"/>
                    <a:pt x="1693" y="7569"/>
                  </a:cubicBezTo>
                  <a:cubicBezTo>
                    <a:pt x="1716" y="7558"/>
                    <a:pt x="1722" y="7528"/>
                    <a:pt x="1716" y="7505"/>
                  </a:cubicBezTo>
                  <a:cubicBezTo>
                    <a:pt x="1711" y="7481"/>
                    <a:pt x="991" y="5294"/>
                    <a:pt x="814" y="4716"/>
                  </a:cubicBezTo>
                  <a:cubicBezTo>
                    <a:pt x="803" y="4663"/>
                    <a:pt x="767" y="4575"/>
                    <a:pt x="714" y="4451"/>
                  </a:cubicBezTo>
                  <a:cubicBezTo>
                    <a:pt x="602" y="4162"/>
                    <a:pt x="425" y="3702"/>
                    <a:pt x="284" y="32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23;p53">
              <a:extLst>
                <a:ext uri="{FF2B5EF4-FFF2-40B4-BE49-F238E27FC236}">
                  <a16:creationId xmlns:a16="http://schemas.microsoft.com/office/drawing/2014/main" id="{82273518-3430-288F-E856-A4E0B23B019D}"/>
                </a:ext>
              </a:extLst>
            </p:cNvPr>
            <p:cNvSpPr/>
            <p:nvPr/>
          </p:nvSpPr>
          <p:spPr>
            <a:xfrm>
              <a:off x="1241300" y="1684450"/>
              <a:ext cx="19175" cy="10775"/>
            </a:xfrm>
            <a:custGeom>
              <a:avLst/>
              <a:gdLst/>
              <a:ahLst/>
              <a:cxnLst/>
              <a:rect l="l" t="t" r="r" b="b"/>
              <a:pathLst>
                <a:path w="767" h="431" extrusionOk="0">
                  <a:moveTo>
                    <a:pt x="696" y="1"/>
                  </a:moveTo>
                  <a:cubicBezTo>
                    <a:pt x="684" y="1"/>
                    <a:pt x="425" y="36"/>
                    <a:pt x="107" y="219"/>
                  </a:cubicBezTo>
                  <a:cubicBezTo>
                    <a:pt x="77" y="236"/>
                    <a:pt x="54" y="254"/>
                    <a:pt x="24" y="272"/>
                  </a:cubicBezTo>
                  <a:lnTo>
                    <a:pt x="1" y="431"/>
                  </a:lnTo>
                  <a:cubicBezTo>
                    <a:pt x="366" y="166"/>
                    <a:pt x="702" y="118"/>
                    <a:pt x="708" y="118"/>
                  </a:cubicBezTo>
                  <a:cubicBezTo>
                    <a:pt x="743" y="113"/>
                    <a:pt x="767" y="83"/>
                    <a:pt x="761" y="48"/>
                  </a:cubicBezTo>
                  <a:cubicBezTo>
                    <a:pt x="755" y="18"/>
                    <a:pt x="731" y="1"/>
                    <a:pt x="7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24;p53">
              <a:extLst>
                <a:ext uri="{FF2B5EF4-FFF2-40B4-BE49-F238E27FC236}">
                  <a16:creationId xmlns:a16="http://schemas.microsoft.com/office/drawing/2014/main" id="{67D4AE1E-2A4A-77B8-7058-BCC19DAFB0ED}"/>
                </a:ext>
              </a:extLst>
            </p:cNvPr>
            <p:cNvSpPr/>
            <p:nvPr/>
          </p:nvSpPr>
          <p:spPr>
            <a:xfrm>
              <a:off x="1204300" y="1691225"/>
              <a:ext cx="37625" cy="124425"/>
            </a:xfrm>
            <a:custGeom>
              <a:avLst/>
              <a:gdLst/>
              <a:ahLst/>
              <a:cxnLst/>
              <a:rect l="l" t="t" r="r" b="b"/>
              <a:pathLst>
                <a:path w="1505" h="4977" extrusionOk="0">
                  <a:moveTo>
                    <a:pt x="1504" y="1"/>
                  </a:moveTo>
                  <a:lnTo>
                    <a:pt x="1504" y="1"/>
                  </a:lnTo>
                  <a:cubicBezTo>
                    <a:pt x="1221" y="183"/>
                    <a:pt x="867" y="508"/>
                    <a:pt x="643" y="1068"/>
                  </a:cubicBezTo>
                  <a:cubicBezTo>
                    <a:pt x="1" y="2653"/>
                    <a:pt x="296" y="4899"/>
                    <a:pt x="301" y="4923"/>
                  </a:cubicBezTo>
                  <a:cubicBezTo>
                    <a:pt x="307" y="4953"/>
                    <a:pt x="331" y="4976"/>
                    <a:pt x="360" y="4976"/>
                  </a:cubicBezTo>
                  <a:lnTo>
                    <a:pt x="366" y="4976"/>
                  </a:lnTo>
                  <a:cubicBezTo>
                    <a:pt x="402" y="4970"/>
                    <a:pt x="425" y="4941"/>
                    <a:pt x="419" y="4905"/>
                  </a:cubicBezTo>
                  <a:cubicBezTo>
                    <a:pt x="413" y="4888"/>
                    <a:pt x="125" y="2671"/>
                    <a:pt x="750" y="1115"/>
                  </a:cubicBezTo>
                  <a:cubicBezTo>
                    <a:pt x="938" y="649"/>
                    <a:pt x="1221" y="349"/>
                    <a:pt x="1481" y="160"/>
                  </a:cubicBezTo>
                  <a:lnTo>
                    <a:pt x="150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6460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  <p:bldP spid="31" grpId="0"/>
      <p:bldP spid="32" grpId="0"/>
      <p:bldP spid="33" grpId="0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E9843-EA06-3A54-AC08-940A62AF3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8908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r-Latn-RS" b="1" dirty="0"/>
              <a:t>Thank you for your attention!</a:t>
            </a:r>
            <a:endParaRPr lang="en-US" b="1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0A28D16-DE78-B51B-1337-5662E69E6F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269" y="2171700"/>
            <a:ext cx="4732849" cy="3294063"/>
          </a:xfrm>
        </p:spPr>
      </p:pic>
    </p:spTree>
    <p:extLst>
      <p:ext uri="{BB962C8B-B14F-4D97-AF65-F5344CB8AC3E}">
        <p14:creationId xmlns:p14="http://schemas.microsoft.com/office/powerpoint/2010/main" val="79160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1C23-6D53-A576-C68B-F1B6E7DB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241" y="143634"/>
            <a:ext cx="11410119" cy="1035286"/>
          </a:xfrm>
        </p:spPr>
        <p:txBody>
          <a:bodyPr>
            <a:normAutofit/>
          </a:bodyPr>
          <a:lstStyle/>
          <a:p>
            <a:r>
              <a:rPr lang="sr-Latn-RS" b="1" dirty="0"/>
              <a:t>Present Perfect Continuous </a:t>
            </a:r>
            <a:r>
              <a:rPr lang="sr-Latn-RS" dirty="0"/>
              <a:t>– How do we make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DA5AC-52DE-A9BE-E616-647B7AC3F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470991"/>
            <a:ext cx="11032436" cy="5387009"/>
          </a:xfrm>
        </p:spPr>
        <p:txBody>
          <a:bodyPr>
            <a:normAutofit/>
          </a:bodyPr>
          <a:lstStyle/>
          <a:p>
            <a:r>
              <a:rPr lang="sr-Latn-RS" sz="3000" b="1" dirty="0"/>
              <a:t>Statements</a:t>
            </a:r>
          </a:p>
          <a:p>
            <a:endParaRPr lang="sr-Latn-RS" sz="3000" dirty="0"/>
          </a:p>
          <a:p>
            <a:endParaRPr lang="sr-Latn-RS" sz="3000" dirty="0"/>
          </a:p>
          <a:p>
            <a:r>
              <a:rPr lang="sr-Latn-RS" sz="3000" b="1" dirty="0"/>
              <a:t>Questions</a:t>
            </a:r>
          </a:p>
          <a:p>
            <a:endParaRPr lang="sr-Latn-RS" sz="3000" dirty="0"/>
          </a:p>
          <a:p>
            <a:endParaRPr lang="sr-Latn-RS" sz="3000" dirty="0"/>
          </a:p>
          <a:p>
            <a:r>
              <a:rPr lang="sr-Latn-RS" sz="3000" b="1" dirty="0"/>
              <a:t>Negations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4BB3BF-0B09-F970-2BAF-0BAC46948A1F}"/>
              </a:ext>
            </a:extLst>
          </p:cNvPr>
          <p:cNvSpPr txBox="1"/>
          <p:nvPr/>
        </p:nvSpPr>
        <p:spPr>
          <a:xfrm>
            <a:off x="1908700" y="1015532"/>
            <a:ext cx="10389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/>
              <a:t>Auxiliary verb </a:t>
            </a:r>
            <a:r>
              <a:rPr lang="sr-Latn-RS" sz="2400" b="1" dirty="0"/>
              <a:t>to have </a:t>
            </a:r>
            <a:r>
              <a:rPr lang="sr-Latn-RS" sz="2400" dirty="0"/>
              <a:t>(present tense)</a:t>
            </a:r>
            <a:r>
              <a:rPr lang="sr-Latn-RS" sz="2400" b="1" dirty="0"/>
              <a:t> </a:t>
            </a:r>
            <a:r>
              <a:rPr lang="sr-Latn-RS" sz="2400" dirty="0"/>
              <a:t>+ </a:t>
            </a:r>
            <a:r>
              <a:rPr lang="sr-Latn-RS" sz="2400" dirty="0">
                <a:solidFill>
                  <a:schemeClr val="accent1"/>
                </a:solidFill>
              </a:rPr>
              <a:t>-ing </a:t>
            </a:r>
            <a:r>
              <a:rPr lang="sr-Latn-RS" sz="2400" dirty="0"/>
              <a:t>form (present participle)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4F3C5A-CF8A-BF39-ADB0-82FB3219FBA5}"/>
              </a:ext>
            </a:extLst>
          </p:cNvPr>
          <p:cNvSpPr txBox="1"/>
          <p:nvPr/>
        </p:nvSpPr>
        <p:spPr>
          <a:xfrm>
            <a:off x="2729947" y="1951672"/>
            <a:ext cx="9223513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AutoNum type="arabicPeriod"/>
            </a:pPr>
            <a:r>
              <a:rPr lang="sr-Latn-RS" dirty="0"/>
              <a:t>I </a:t>
            </a:r>
            <a:r>
              <a:rPr lang="sr-Latn-RS" b="1" dirty="0"/>
              <a:t>have 	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pPr marL="342900" indent="-342900">
              <a:buFontTx/>
              <a:buAutoNum type="arabicPeriod"/>
            </a:pPr>
            <a:r>
              <a:rPr lang="sr-Latn-RS" dirty="0"/>
              <a:t>You </a:t>
            </a:r>
            <a:r>
              <a:rPr lang="sr-Latn-RS" b="1" dirty="0"/>
              <a:t>have</a:t>
            </a:r>
            <a:r>
              <a:rPr lang="sr-Latn-RS" dirty="0"/>
              <a:t> 	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pPr marL="342900" indent="-342900">
              <a:buAutoNum type="arabicPeriod"/>
            </a:pPr>
            <a:r>
              <a:rPr lang="sr-Latn-RS" dirty="0"/>
              <a:t>He/she </a:t>
            </a:r>
            <a:r>
              <a:rPr lang="sr-Latn-RS" b="1" dirty="0"/>
              <a:t>has</a:t>
            </a:r>
            <a:r>
              <a:rPr lang="sr-Latn-RS" dirty="0"/>
              <a:t> 		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endParaRPr lang="sr-Latn-RS" dirty="0"/>
          </a:p>
          <a:p>
            <a:endParaRPr lang="sr-Latn-RS" dirty="0"/>
          </a:p>
          <a:p>
            <a:r>
              <a:rPr lang="sr-Latn-RS" dirty="0"/>
              <a:t>1. We </a:t>
            </a:r>
            <a:r>
              <a:rPr lang="sr-Latn-RS" b="1" dirty="0"/>
              <a:t>have 		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r>
              <a:rPr lang="sr-Latn-RS" dirty="0"/>
              <a:t>2. You </a:t>
            </a:r>
            <a:r>
              <a:rPr lang="sr-Latn-RS" b="1" dirty="0"/>
              <a:t>have 		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r>
              <a:rPr lang="sr-Latn-RS" dirty="0"/>
              <a:t>3. They </a:t>
            </a:r>
            <a:r>
              <a:rPr lang="sr-Latn-RS" b="1" dirty="0"/>
              <a:t>have 		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  <a:endParaRPr lang="sr-Latn-RS" b="1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06500-A37D-A5CC-638D-C64208A8236A}"/>
              </a:ext>
            </a:extLst>
          </p:cNvPr>
          <p:cNvSpPr txBox="1"/>
          <p:nvPr/>
        </p:nvSpPr>
        <p:spPr>
          <a:xfrm>
            <a:off x="2411897" y="3195358"/>
            <a:ext cx="9541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Just use the inversion on the </a:t>
            </a:r>
            <a:r>
              <a:rPr lang="sr-Latn-RS" sz="2400" dirty="0">
                <a:highlight>
                  <a:srgbClr val="00FFFF"/>
                </a:highlight>
              </a:rPr>
              <a:t>pronoun</a:t>
            </a:r>
            <a:r>
              <a:rPr lang="sr-Latn-RS" sz="2400" dirty="0"/>
              <a:t> and the auxiliary </a:t>
            </a:r>
            <a:r>
              <a:rPr lang="sr-Latn-RS" sz="2400" b="1" dirty="0"/>
              <a:t>to have.</a:t>
            </a:r>
            <a:endParaRPr lang="sr-Latn-R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A76EEF-04BB-8572-725F-48CBC9B8AC89}"/>
              </a:ext>
            </a:extLst>
          </p:cNvPr>
          <p:cNvSpPr txBox="1"/>
          <p:nvPr/>
        </p:nvSpPr>
        <p:spPr>
          <a:xfrm>
            <a:off x="2170275" y="3791552"/>
            <a:ext cx="9541564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I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have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You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have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He/she </a:t>
            </a:r>
            <a:r>
              <a:rPr lang="sr-Latn-RS" b="1" dirty="0">
                <a:solidFill>
                  <a:prstClr val="black"/>
                </a:solidFill>
              </a:rPr>
              <a:t>has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lvl="0">
              <a:defRPr/>
            </a:pPr>
            <a:endParaRPr lang="sr-Latn-RS" dirty="0">
              <a:solidFill>
                <a:prstClr val="black"/>
              </a:solidFill>
            </a:endParaRPr>
          </a:p>
          <a:p>
            <a:pPr lvl="0">
              <a:defRPr/>
            </a:pPr>
            <a:endParaRPr lang="sr-Latn-RS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1. </a:t>
            </a: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We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have </a:t>
            </a:r>
            <a:r>
              <a:rPr lang="sr-Latn-RS" b="1" dirty="0">
                <a:solidFill>
                  <a:srgbClr val="415588"/>
                </a:solidFill>
              </a:rPr>
              <a:t>been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2. </a:t>
            </a: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You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have 	</a:t>
            </a:r>
            <a:r>
              <a:rPr lang="sr-Latn-RS" b="1" dirty="0">
                <a:solidFill>
                  <a:srgbClr val="415588"/>
                </a:solidFill>
              </a:rPr>
              <a:t> been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3. </a:t>
            </a: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They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have </a:t>
            </a:r>
            <a:r>
              <a:rPr lang="sr-Latn-RS" b="1" dirty="0">
                <a:solidFill>
                  <a:srgbClr val="415588"/>
                </a:solidFill>
              </a:rPr>
              <a:t>been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  <a:endParaRPr lang="sr-Latn-RS" b="1" dirty="0">
              <a:solidFill>
                <a:srgbClr val="415588"/>
              </a:solidFill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C707B82-BA30-1CDE-9A5B-86B2CF6E32B4}"/>
                  </a:ext>
                </a:extLst>
              </p14:cNvPr>
              <p14:cNvContentPartPr/>
              <p14:nvPr/>
            </p14:nvContentPartPr>
            <p14:xfrm>
              <a:off x="2795624" y="4704078"/>
              <a:ext cx="806400" cy="3326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C707B82-BA30-1CDE-9A5B-86B2CF6E32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86624" y="4695078"/>
                <a:ext cx="824040" cy="35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2364476-9F65-435C-F314-6882E21D4A01}"/>
                  </a:ext>
                </a:extLst>
              </p14:cNvPr>
              <p14:cNvContentPartPr/>
              <p14:nvPr/>
            </p14:nvContentPartPr>
            <p14:xfrm>
              <a:off x="2795624" y="4754478"/>
              <a:ext cx="131040" cy="1335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2364476-9F65-435C-F314-6882E21D4A0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6624" y="4745478"/>
                <a:ext cx="148680" cy="151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4E1330D2-039A-7BBB-972F-A30181106A07}"/>
              </a:ext>
            </a:extLst>
          </p:cNvPr>
          <p:cNvGrpSpPr/>
          <p:nvPr/>
        </p:nvGrpSpPr>
        <p:grpSpPr>
          <a:xfrm>
            <a:off x="7195184" y="4682838"/>
            <a:ext cx="790920" cy="287640"/>
            <a:chOff x="7195184" y="4682838"/>
            <a:chExt cx="790920" cy="2876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4B4C924-B202-FB72-CDE6-8F23E477C9EA}"/>
                    </a:ext>
                  </a:extLst>
                </p14:cNvPr>
                <p14:cNvContentPartPr/>
                <p14:nvPr/>
              </p14:nvContentPartPr>
              <p14:xfrm>
                <a:off x="7221824" y="4682838"/>
                <a:ext cx="764280" cy="2876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4B4C924-B202-FB72-CDE6-8F23E477C9E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212824" y="4673838"/>
                  <a:ext cx="78192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F31FD11-9D48-4AEB-0022-0F2E13D849F9}"/>
                    </a:ext>
                  </a:extLst>
                </p14:cNvPr>
                <p14:cNvContentPartPr/>
                <p14:nvPr/>
              </p14:nvContentPartPr>
              <p14:xfrm>
                <a:off x="7195184" y="4688598"/>
                <a:ext cx="131040" cy="1216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F31FD11-9D48-4AEB-0022-0F2E13D849F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186184" y="4679598"/>
                  <a:ext cx="148680" cy="1393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62A44BC-6AA0-7C23-B406-C59C66274C44}"/>
              </a:ext>
            </a:extLst>
          </p:cNvPr>
          <p:cNvSpPr txBox="1"/>
          <p:nvPr/>
        </p:nvSpPr>
        <p:spPr>
          <a:xfrm>
            <a:off x="3602024" y="4736108"/>
            <a:ext cx="8834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Just add </a:t>
            </a:r>
            <a:r>
              <a:rPr lang="sr-Latn-RS" sz="2400" dirty="0">
                <a:highlight>
                  <a:srgbClr val="00FFFF"/>
                </a:highlight>
              </a:rPr>
              <a:t>not</a:t>
            </a:r>
            <a:r>
              <a:rPr lang="sr-Latn-RS" sz="2400" dirty="0"/>
              <a:t> after </a:t>
            </a:r>
            <a:r>
              <a:rPr lang="sr-Latn-RS" sz="2400" b="1" dirty="0"/>
              <a:t>to have.</a:t>
            </a:r>
            <a:endParaRPr lang="sr-Latn-R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F9F8C2-CD86-7792-95BD-671AAAFAA2CB}"/>
              </a:ext>
            </a:extLst>
          </p:cNvPr>
          <p:cNvSpPr txBox="1"/>
          <p:nvPr/>
        </p:nvSpPr>
        <p:spPr>
          <a:xfrm>
            <a:off x="2583787" y="5274640"/>
            <a:ext cx="8693427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sr-Latn-RS" dirty="0"/>
              <a:t>I </a:t>
            </a:r>
            <a:r>
              <a:rPr lang="sr-Latn-RS" b="1" dirty="0"/>
              <a:t>have </a:t>
            </a:r>
            <a:r>
              <a:rPr lang="sr-Latn-RS" dirty="0">
                <a:highlight>
                  <a:srgbClr val="00FFFF"/>
                </a:highlight>
              </a:rPr>
              <a:t>not 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  <a:endParaRPr lang="sr-Latn-RS" dirty="0">
              <a:solidFill>
                <a:srgbClr val="AD2A07"/>
              </a:solidFill>
            </a:endParaRP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/>
              <a:t>You </a:t>
            </a:r>
            <a:r>
              <a:rPr lang="sr-Latn-RS" b="1" dirty="0"/>
              <a:t>have</a:t>
            </a:r>
            <a:r>
              <a:rPr lang="sr-Latn-RS" dirty="0">
                <a:highlight>
                  <a:srgbClr val="00FFFF"/>
                </a:highlight>
              </a:rPr>
              <a:t> not 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marL="342900" indent="-342900">
              <a:buFontTx/>
              <a:buAutoNum type="arabicPeriod"/>
            </a:pPr>
            <a:r>
              <a:rPr lang="sr-Latn-RS" dirty="0"/>
              <a:t>He/she </a:t>
            </a:r>
            <a:r>
              <a:rPr lang="sr-Latn-RS" b="1" dirty="0"/>
              <a:t>has</a:t>
            </a:r>
            <a:r>
              <a:rPr lang="sr-Latn-RS" dirty="0"/>
              <a:t> </a:t>
            </a:r>
            <a:r>
              <a:rPr lang="sr-Latn-RS" dirty="0">
                <a:highlight>
                  <a:srgbClr val="00FFFF"/>
                </a:highlight>
              </a:rPr>
              <a:t>not </a:t>
            </a:r>
            <a:r>
              <a:rPr lang="sr-Latn-RS" b="1" dirty="0">
                <a:solidFill>
                  <a:srgbClr val="415588"/>
                </a:solidFill>
                <a:highlight>
                  <a:srgbClr val="00FFFF"/>
                </a:highlight>
              </a:rPr>
              <a:t>been</a:t>
            </a:r>
            <a:r>
              <a:rPr lang="sr-Latn-RS" b="1" dirty="0">
                <a:solidFill>
                  <a:prstClr val="black"/>
                </a:solidFill>
                <a:highlight>
                  <a:srgbClr val="00FFFF"/>
                </a:highlight>
              </a:rPr>
              <a:t> </a:t>
            </a:r>
            <a:r>
              <a:rPr lang="sr-Latn-RS" dirty="0">
                <a:solidFill>
                  <a:srgbClr val="415588"/>
                </a:solidFill>
                <a:highlight>
                  <a:srgbClr val="00FFFF"/>
                </a:highlight>
              </a:rPr>
              <a:t>working</a:t>
            </a:r>
          </a:p>
          <a:p>
            <a:pPr marL="342900" indent="-342900">
              <a:buAutoNum type="arabicPeriod"/>
            </a:pPr>
            <a:endParaRPr lang="sr-Latn-RS" dirty="0"/>
          </a:p>
          <a:p>
            <a:endParaRPr lang="sr-Latn-RS" dirty="0"/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/>
              <a:t>We </a:t>
            </a:r>
            <a:r>
              <a:rPr lang="sr-Latn-RS" b="1" dirty="0"/>
              <a:t>have</a:t>
            </a:r>
            <a:r>
              <a:rPr lang="sr-Latn-RS" b="1" dirty="0">
                <a:highlight>
                  <a:srgbClr val="00FFFF"/>
                </a:highlight>
              </a:rPr>
              <a:t> </a:t>
            </a:r>
            <a:r>
              <a:rPr lang="sr-Latn-RS" dirty="0">
                <a:highlight>
                  <a:srgbClr val="00FFFF"/>
                </a:highlight>
              </a:rPr>
              <a:t>not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/>
              <a:t>You </a:t>
            </a:r>
            <a:r>
              <a:rPr lang="sr-Latn-RS" b="1" dirty="0"/>
              <a:t>have </a:t>
            </a:r>
            <a:r>
              <a:rPr lang="sr-Latn-RS" dirty="0">
                <a:highlight>
                  <a:srgbClr val="00FFFF"/>
                </a:highlight>
              </a:rPr>
              <a:t>not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r>
              <a:rPr lang="sr-Latn-RS" dirty="0"/>
              <a:t>3. They </a:t>
            </a:r>
            <a:r>
              <a:rPr lang="sr-Latn-RS" b="1" dirty="0"/>
              <a:t>have </a:t>
            </a:r>
            <a:r>
              <a:rPr lang="sr-Latn-RS" dirty="0">
                <a:highlight>
                  <a:srgbClr val="00FFFF"/>
                </a:highlight>
              </a:rPr>
              <a:t>not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endParaRPr lang="sr-Latn-R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212A6C-5421-BF3C-7FC1-CEC7470FC444}"/>
              </a:ext>
            </a:extLst>
          </p:cNvPr>
          <p:cNvSpPr txBox="1"/>
          <p:nvPr/>
        </p:nvSpPr>
        <p:spPr>
          <a:xfrm>
            <a:off x="3258105" y="1470991"/>
            <a:ext cx="626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What’s missing? Auxiliary </a:t>
            </a:r>
            <a:r>
              <a:rPr lang="sr-Latn-RS" b="1" dirty="0"/>
              <a:t>to be – been </a:t>
            </a:r>
            <a:r>
              <a:rPr lang="sr-Latn-RS" dirty="0"/>
              <a:t>(past participle)</a:t>
            </a:r>
            <a:r>
              <a:rPr lang="sr-Latn-RS" b="1" dirty="0"/>
              <a:t> </a:t>
            </a:r>
            <a:endParaRPr lang="sr-Latn-R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984078-97D3-4CF3-BB9F-8E7BA4A6BDD7}"/>
              </a:ext>
            </a:extLst>
          </p:cNvPr>
          <p:cNvSpPr/>
          <p:nvPr/>
        </p:nvSpPr>
        <p:spPr>
          <a:xfrm>
            <a:off x="2583787" y="1851852"/>
            <a:ext cx="8389398" cy="1284171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have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been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working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You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have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lang="sr-Latn-RS" b="1" dirty="0">
                <a:solidFill>
                  <a:schemeClr val="accent1"/>
                </a:solidFill>
                <a:latin typeface="Century Gothic" panose="020B0502020202020204"/>
              </a:rPr>
              <a:t>been</a:t>
            </a:r>
            <a:r>
              <a:rPr lang="sr-Latn-RS" b="1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working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He/she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has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been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working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1. We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have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been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working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2. You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have 	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been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working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3. They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have </a:t>
            </a:r>
            <a:r>
              <a:rPr kumimoji="0" lang="sr-Latn-R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been </a:t>
            </a:r>
            <a:r>
              <a:rPr kumimoji="0" lang="sr-Latn-R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working</a:t>
            </a:r>
            <a:endParaRPr kumimoji="0" lang="sr-Latn-RS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algn="ctr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993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2" grpId="0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4A9A-F756-2FAB-5495-5B0859C6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871" y="0"/>
            <a:ext cx="10720418" cy="991226"/>
          </a:xfrm>
        </p:spPr>
        <p:txBody>
          <a:bodyPr>
            <a:normAutofit/>
          </a:bodyPr>
          <a:lstStyle/>
          <a:p>
            <a:r>
              <a:rPr lang="sr-Latn-RS" b="1" dirty="0"/>
              <a:t>Present perfect continuous </a:t>
            </a:r>
            <a:r>
              <a:rPr lang="sr-Latn-RS" dirty="0"/>
              <a:t>– When do we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2BE25-40EE-79AC-E526-1E8C4620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43" y="848140"/>
            <a:ext cx="11144727" cy="5698434"/>
          </a:xfrm>
        </p:spPr>
        <p:txBody>
          <a:bodyPr>
            <a:normAutofit/>
          </a:bodyPr>
          <a:lstStyle/>
          <a:p>
            <a:r>
              <a:rPr lang="sr-Latn-RS" sz="3000" b="1" u="sng" dirty="0"/>
              <a:t>Action that has been going on for a duration, which will probably continue for some time afterwards.</a:t>
            </a:r>
          </a:p>
          <a:p>
            <a:endParaRPr lang="sr-Latn-RS" sz="3000" b="1" u="sng" dirty="0"/>
          </a:p>
          <a:p>
            <a:pPr marL="0" indent="0">
              <a:buNone/>
            </a:pPr>
            <a:endParaRPr lang="sr-Latn-RS" sz="3000" b="1" u="sng" dirty="0"/>
          </a:p>
          <a:p>
            <a:r>
              <a:rPr lang="sr-Latn-RS" sz="3000" b="1" u="sng" dirty="0"/>
              <a:t>Similarly, to describe temporary actions that have had a duration</a:t>
            </a:r>
          </a:p>
          <a:p>
            <a:pPr lvl="1"/>
            <a:endParaRPr lang="sr-Latn-RS" sz="2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CF8EF9-C73B-FED3-D4DB-02FDDAD6D5DF}"/>
              </a:ext>
            </a:extLst>
          </p:cNvPr>
          <p:cNvSpPr txBox="1"/>
          <p:nvPr/>
        </p:nvSpPr>
        <p:spPr>
          <a:xfrm>
            <a:off x="127842" y="2275560"/>
            <a:ext cx="119363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dirty="0"/>
              <a:t>I’</a:t>
            </a:r>
            <a:r>
              <a:rPr lang="sr-Latn-RS" sz="2800" dirty="0">
                <a:solidFill>
                  <a:schemeClr val="accent1"/>
                </a:solidFill>
              </a:rPr>
              <a:t>ve been playing</a:t>
            </a:r>
            <a:r>
              <a:rPr lang="sr-Latn-RS" sz="2800" dirty="0"/>
              <a:t> football since I was 9 years old.	/	Several times, on our way to work our bus broke down and we were late – we </a:t>
            </a:r>
            <a:r>
              <a:rPr lang="sr-Latn-RS" sz="2800" dirty="0">
                <a:solidFill>
                  <a:schemeClr val="accent1"/>
                </a:solidFill>
              </a:rPr>
              <a:t>have been driving</a:t>
            </a:r>
            <a:r>
              <a:rPr lang="sr-Latn-RS" sz="2800" dirty="0"/>
              <a:t> to work ever since.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F4BDF7-B371-72D6-240F-B4AE187BE7C3}"/>
              </a:ext>
            </a:extLst>
          </p:cNvPr>
          <p:cNvSpPr txBox="1"/>
          <p:nvPr/>
        </p:nvSpPr>
        <p:spPr>
          <a:xfrm>
            <a:off x="62144" y="4802820"/>
            <a:ext cx="11319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dirty="0"/>
              <a:t>They </a:t>
            </a:r>
            <a:r>
              <a:rPr lang="sr-Latn-RS" sz="2800" dirty="0">
                <a:solidFill>
                  <a:schemeClr val="accent1"/>
                </a:solidFill>
              </a:rPr>
              <a:t>have been feeling </a:t>
            </a:r>
            <a:r>
              <a:rPr lang="sr-Latn-RS" sz="2800" dirty="0"/>
              <a:t>a bit sad lately.	/	The sun </a:t>
            </a:r>
            <a:r>
              <a:rPr lang="sr-Latn-RS" sz="2800" dirty="0">
                <a:solidFill>
                  <a:schemeClr val="accent1"/>
                </a:solidFill>
              </a:rPr>
              <a:t>has been shining</a:t>
            </a:r>
            <a:r>
              <a:rPr lang="sr-Latn-RS" sz="2800" dirty="0"/>
              <a:t>, but we know it’s going to rain today.</a:t>
            </a:r>
          </a:p>
        </p:txBody>
      </p:sp>
    </p:spTree>
    <p:extLst>
      <p:ext uri="{BB962C8B-B14F-4D97-AF65-F5344CB8AC3E}">
        <p14:creationId xmlns:p14="http://schemas.microsoft.com/office/powerpoint/2010/main" val="209765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01C23-6D53-A576-C68B-F1B6E7DB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241" y="143634"/>
            <a:ext cx="11410119" cy="1035286"/>
          </a:xfrm>
        </p:spPr>
        <p:txBody>
          <a:bodyPr>
            <a:normAutofit/>
          </a:bodyPr>
          <a:lstStyle/>
          <a:p>
            <a:r>
              <a:rPr lang="sr-Latn-RS" b="1" dirty="0"/>
              <a:t>Past Perfect Continuous </a:t>
            </a:r>
            <a:r>
              <a:rPr lang="sr-Latn-RS" dirty="0"/>
              <a:t>– How do we make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DA5AC-52DE-A9BE-E616-647B7AC3F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65" y="1470991"/>
            <a:ext cx="11032436" cy="5387009"/>
          </a:xfrm>
        </p:spPr>
        <p:txBody>
          <a:bodyPr>
            <a:normAutofit/>
          </a:bodyPr>
          <a:lstStyle/>
          <a:p>
            <a:r>
              <a:rPr lang="sr-Latn-RS" sz="3000" b="1" dirty="0"/>
              <a:t>Statements</a:t>
            </a:r>
          </a:p>
          <a:p>
            <a:endParaRPr lang="sr-Latn-RS" sz="3000" dirty="0"/>
          </a:p>
          <a:p>
            <a:endParaRPr lang="sr-Latn-RS" sz="3000" dirty="0"/>
          </a:p>
          <a:p>
            <a:r>
              <a:rPr lang="sr-Latn-RS" sz="3000" b="1" dirty="0"/>
              <a:t>Questions</a:t>
            </a:r>
          </a:p>
          <a:p>
            <a:endParaRPr lang="sr-Latn-RS" sz="3000" dirty="0"/>
          </a:p>
          <a:p>
            <a:endParaRPr lang="sr-Latn-RS" sz="3000" dirty="0"/>
          </a:p>
          <a:p>
            <a:r>
              <a:rPr lang="sr-Latn-RS" sz="3000" b="1" dirty="0"/>
              <a:t>Negations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4BB3BF-0B09-F970-2BAF-0BAC46948A1F}"/>
              </a:ext>
            </a:extLst>
          </p:cNvPr>
          <p:cNvSpPr txBox="1"/>
          <p:nvPr/>
        </p:nvSpPr>
        <p:spPr>
          <a:xfrm>
            <a:off x="1908700" y="1015532"/>
            <a:ext cx="10389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/>
              <a:t>Auxiliary verb </a:t>
            </a:r>
            <a:r>
              <a:rPr lang="sr-Latn-RS" sz="2400" b="1" dirty="0"/>
              <a:t>to have </a:t>
            </a:r>
            <a:r>
              <a:rPr lang="sr-Latn-RS" sz="2400" dirty="0"/>
              <a:t>(past tense)</a:t>
            </a:r>
            <a:r>
              <a:rPr lang="sr-Latn-RS" sz="2400" b="1" dirty="0"/>
              <a:t> </a:t>
            </a:r>
            <a:r>
              <a:rPr lang="sr-Latn-RS" sz="2400" b="1" dirty="0">
                <a:solidFill>
                  <a:schemeClr val="accent1"/>
                </a:solidFill>
              </a:rPr>
              <a:t>been</a:t>
            </a:r>
            <a:r>
              <a:rPr lang="sr-Latn-RS" sz="2400" b="1" dirty="0"/>
              <a:t> </a:t>
            </a:r>
            <a:r>
              <a:rPr lang="sr-Latn-RS" sz="2400" dirty="0"/>
              <a:t>(aux to be in past participle + </a:t>
            </a:r>
            <a:r>
              <a:rPr lang="sr-Latn-RS" sz="2400" dirty="0">
                <a:solidFill>
                  <a:schemeClr val="accent1"/>
                </a:solidFill>
              </a:rPr>
              <a:t>-ing </a:t>
            </a:r>
            <a:r>
              <a:rPr lang="sr-Latn-RS" sz="2400" dirty="0"/>
              <a:t>form (present participle)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4F3C5A-CF8A-BF39-ADB0-82FB3219FBA5}"/>
              </a:ext>
            </a:extLst>
          </p:cNvPr>
          <p:cNvSpPr txBox="1"/>
          <p:nvPr/>
        </p:nvSpPr>
        <p:spPr>
          <a:xfrm>
            <a:off x="2610067" y="1938917"/>
            <a:ext cx="9223513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</a:rPr>
              <a:t>I </a:t>
            </a:r>
            <a:r>
              <a:rPr lang="sr-Latn-RS" b="1" dirty="0">
                <a:solidFill>
                  <a:prstClr val="black"/>
                </a:solidFill>
              </a:rPr>
              <a:t>had </a:t>
            </a:r>
            <a:r>
              <a:rPr lang="sr-Latn-RS" b="1" dirty="0">
                <a:solidFill>
                  <a:schemeClr val="accent1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</a:rPr>
              <a:t>You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schemeClr val="accent1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</a:rPr>
              <a:t>He/she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schemeClr val="accent1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pPr lvl="0">
              <a:defRPr/>
            </a:pPr>
            <a:endParaRPr lang="sr-Latn-RS" dirty="0">
              <a:solidFill>
                <a:prstClr val="black"/>
              </a:solidFill>
            </a:endParaRPr>
          </a:p>
          <a:p>
            <a:pPr lvl="0">
              <a:defRPr/>
            </a:pPr>
            <a:endParaRPr lang="sr-Latn-RS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1. We </a:t>
            </a:r>
            <a:r>
              <a:rPr lang="sr-Latn-RS" b="1" dirty="0">
                <a:solidFill>
                  <a:prstClr val="black"/>
                </a:solidFill>
              </a:rPr>
              <a:t>had </a:t>
            </a:r>
            <a:r>
              <a:rPr lang="sr-Latn-RS" b="1" dirty="0">
                <a:solidFill>
                  <a:schemeClr val="accent1"/>
                </a:solidFill>
              </a:rPr>
              <a:t>been 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2. You </a:t>
            </a:r>
            <a:r>
              <a:rPr lang="sr-Latn-RS" b="1" dirty="0">
                <a:solidFill>
                  <a:prstClr val="black"/>
                </a:solidFill>
              </a:rPr>
              <a:t>had 	</a:t>
            </a:r>
            <a:r>
              <a:rPr lang="sr-Latn-RS" b="1" dirty="0">
                <a:solidFill>
                  <a:schemeClr val="accent1"/>
                </a:solidFill>
              </a:rPr>
              <a:t> been 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3. They </a:t>
            </a:r>
            <a:r>
              <a:rPr lang="sr-Latn-RS" b="1" dirty="0">
                <a:solidFill>
                  <a:prstClr val="black"/>
                </a:solidFill>
              </a:rPr>
              <a:t>had </a:t>
            </a:r>
            <a:r>
              <a:rPr lang="sr-Latn-RS" b="1" dirty="0">
                <a:solidFill>
                  <a:schemeClr val="accent1"/>
                </a:solidFill>
              </a:rPr>
              <a:t>been </a:t>
            </a:r>
            <a:r>
              <a:rPr lang="sr-Latn-RS" dirty="0">
                <a:solidFill>
                  <a:schemeClr val="accent1"/>
                </a:solidFill>
              </a:rPr>
              <a:t>working</a:t>
            </a:r>
            <a:endParaRPr lang="sr-Latn-RS" b="1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006500-A37D-A5CC-638D-C64208A8236A}"/>
              </a:ext>
            </a:extLst>
          </p:cNvPr>
          <p:cNvSpPr txBox="1"/>
          <p:nvPr/>
        </p:nvSpPr>
        <p:spPr>
          <a:xfrm>
            <a:off x="2411897" y="3195358"/>
            <a:ext cx="9541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Just use the inversion on the </a:t>
            </a:r>
            <a:r>
              <a:rPr lang="sr-Latn-RS" sz="2400" dirty="0">
                <a:highlight>
                  <a:srgbClr val="00FFFF"/>
                </a:highlight>
              </a:rPr>
              <a:t>pronoun</a:t>
            </a:r>
            <a:r>
              <a:rPr lang="sr-Latn-RS" sz="2400" dirty="0"/>
              <a:t> and the auxiliary </a:t>
            </a:r>
            <a:r>
              <a:rPr lang="sr-Latn-RS" sz="2400" b="1" dirty="0"/>
              <a:t>to have.</a:t>
            </a:r>
            <a:endParaRPr lang="sr-Latn-R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A76EEF-04BB-8572-725F-48CBC9B8AC89}"/>
              </a:ext>
            </a:extLst>
          </p:cNvPr>
          <p:cNvSpPr txBox="1"/>
          <p:nvPr/>
        </p:nvSpPr>
        <p:spPr>
          <a:xfrm>
            <a:off x="2170275" y="3791552"/>
            <a:ext cx="9541564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I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had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You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He/she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lvl="0">
              <a:defRPr/>
            </a:pPr>
            <a:endParaRPr lang="sr-Latn-RS" dirty="0">
              <a:solidFill>
                <a:prstClr val="black"/>
              </a:solidFill>
            </a:endParaRPr>
          </a:p>
          <a:p>
            <a:pPr lvl="0">
              <a:defRPr/>
            </a:pPr>
            <a:endParaRPr lang="sr-Latn-RS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1. </a:t>
            </a: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We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had </a:t>
            </a:r>
            <a:r>
              <a:rPr lang="sr-Latn-RS" b="1" dirty="0">
                <a:solidFill>
                  <a:srgbClr val="415588"/>
                </a:solidFill>
              </a:rPr>
              <a:t>been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2. </a:t>
            </a: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You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had 	</a:t>
            </a:r>
            <a:r>
              <a:rPr lang="sr-Latn-RS" b="1" dirty="0">
                <a:solidFill>
                  <a:srgbClr val="415588"/>
                </a:solidFill>
              </a:rPr>
              <a:t> been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lvl="0">
              <a:defRPr/>
            </a:pPr>
            <a:r>
              <a:rPr lang="sr-Latn-RS" dirty="0">
                <a:solidFill>
                  <a:prstClr val="black"/>
                </a:solidFill>
              </a:rPr>
              <a:t>3. </a:t>
            </a:r>
            <a:r>
              <a:rPr lang="sr-Latn-RS" dirty="0">
                <a:solidFill>
                  <a:prstClr val="black"/>
                </a:solidFill>
                <a:highlight>
                  <a:srgbClr val="00FFFF"/>
                </a:highlight>
              </a:rPr>
              <a:t>They</a:t>
            </a:r>
            <a:r>
              <a:rPr lang="sr-Latn-RS" dirty="0">
                <a:solidFill>
                  <a:prstClr val="black"/>
                </a:solidFill>
              </a:rPr>
              <a:t> </a:t>
            </a:r>
            <a:r>
              <a:rPr lang="sr-Latn-RS" b="1" dirty="0">
                <a:solidFill>
                  <a:prstClr val="black"/>
                </a:solidFill>
              </a:rPr>
              <a:t>had </a:t>
            </a:r>
            <a:r>
              <a:rPr lang="sr-Latn-RS" b="1" dirty="0">
                <a:solidFill>
                  <a:srgbClr val="415588"/>
                </a:solidFill>
              </a:rPr>
              <a:t>been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  <a:endParaRPr lang="sr-Latn-RS" b="1" dirty="0">
              <a:solidFill>
                <a:srgbClr val="415588"/>
              </a:solidFill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C707B82-BA30-1CDE-9A5B-86B2CF6E32B4}"/>
                  </a:ext>
                </a:extLst>
              </p14:cNvPr>
              <p14:cNvContentPartPr/>
              <p14:nvPr/>
            </p14:nvContentPartPr>
            <p14:xfrm>
              <a:off x="2795624" y="4704078"/>
              <a:ext cx="806400" cy="3326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C707B82-BA30-1CDE-9A5B-86B2CF6E32B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86624" y="4695078"/>
                <a:ext cx="824040" cy="35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2364476-9F65-435C-F314-6882E21D4A01}"/>
                  </a:ext>
                </a:extLst>
              </p14:cNvPr>
              <p14:cNvContentPartPr/>
              <p14:nvPr/>
            </p14:nvContentPartPr>
            <p14:xfrm>
              <a:off x="2795624" y="4754478"/>
              <a:ext cx="131040" cy="1335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2364476-9F65-435C-F314-6882E21D4A0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86624" y="4745478"/>
                <a:ext cx="148680" cy="151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4E1330D2-039A-7BBB-972F-A30181106A07}"/>
              </a:ext>
            </a:extLst>
          </p:cNvPr>
          <p:cNvGrpSpPr/>
          <p:nvPr/>
        </p:nvGrpSpPr>
        <p:grpSpPr>
          <a:xfrm>
            <a:off x="7195184" y="4682838"/>
            <a:ext cx="790920" cy="287640"/>
            <a:chOff x="7195184" y="4682838"/>
            <a:chExt cx="790920" cy="2876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4B4C924-B202-FB72-CDE6-8F23E477C9EA}"/>
                    </a:ext>
                  </a:extLst>
                </p14:cNvPr>
                <p14:cNvContentPartPr/>
                <p14:nvPr/>
              </p14:nvContentPartPr>
              <p14:xfrm>
                <a:off x="7221824" y="4682838"/>
                <a:ext cx="764280" cy="2876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4B4C924-B202-FB72-CDE6-8F23E477C9E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212824" y="4673838"/>
                  <a:ext cx="78192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F31FD11-9D48-4AEB-0022-0F2E13D849F9}"/>
                    </a:ext>
                  </a:extLst>
                </p14:cNvPr>
                <p14:cNvContentPartPr/>
                <p14:nvPr/>
              </p14:nvContentPartPr>
              <p14:xfrm>
                <a:off x="7195184" y="4688598"/>
                <a:ext cx="131040" cy="1216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F31FD11-9D48-4AEB-0022-0F2E13D849F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186184" y="4679598"/>
                  <a:ext cx="148680" cy="1393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62A44BC-6AA0-7C23-B406-C59C66274C44}"/>
              </a:ext>
            </a:extLst>
          </p:cNvPr>
          <p:cNvSpPr txBox="1"/>
          <p:nvPr/>
        </p:nvSpPr>
        <p:spPr>
          <a:xfrm>
            <a:off x="3602024" y="4736108"/>
            <a:ext cx="8834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Just add </a:t>
            </a:r>
            <a:r>
              <a:rPr lang="sr-Latn-RS" sz="2400" dirty="0">
                <a:highlight>
                  <a:srgbClr val="00FFFF"/>
                </a:highlight>
              </a:rPr>
              <a:t>not</a:t>
            </a:r>
            <a:r>
              <a:rPr lang="sr-Latn-RS" sz="2400" dirty="0"/>
              <a:t> after </a:t>
            </a:r>
            <a:r>
              <a:rPr lang="sr-Latn-RS" sz="2400" b="1" dirty="0"/>
              <a:t>to have.</a:t>
            </a:r>
            <a:endParaRPr lang="sr-Latn-R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F9F8C2-CD86-7792-95BD-671AAAFAA2CB}"/>
              </a:ext>
            </a:extLst>
          </p:cNvPr>
          <p:cNvSpPr txBox="1"/>
          <p:nvPr/>
        </p:nvSpPr>
        <p:spPr>
          <a:xfrm>
            <a:off x="2583787" y="5274640"/>
            <a:ext cx="8693427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sr-Latn-RS" dirty="0"/>
              <a:t>I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b="1" dirty="0"/>
              <a:t> </a:t>
            </a:r>
            <a:r>
              <a:rPr lang="sr-Latn-RS" dirty="0">
                <a:highlight>
                  <a:srgbClr val="00FFFF"/>
                </a:highlight>
              </a:rPr>
              <a:t>not 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  <a:endParaRPr lang="sr-Latn-RS" dirty="0">
              <a:solidFill>
                <a:srgbClr val="AD2A07"/>
              </a:solidFill>
            </a:endParaRP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/>
              <a:t>You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dirty="0">
                <a:highlight>
                  <a:srgbClr val="00FFFF"/>
                </a:highlight>
              </a:rPr>
              <a:t> not 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marL="342900" indent="-342900">
              <a:buFontTx/>
              <a:buAutoNum type="arabicPeriod"/>
            </a:pPr>
            <a:r>
              <a:rPr lang="sr-Latn-RS" dirty="0"/>
              <a:t>He/she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dirty="0"/>
              <a:t> </a:t>
            </a:r>
            <a:r>
              <a:rPr lang="sr-Latn-RS" dirty="0">
                <a:highlight>
                  <a:srgbClr val="00FFFF"/>
                </a:highlight>
              </a:rPr>
              <a:t>not </a:t>
            </a:r>
            <a:r>
              <a:rPr lang="sr-Latn-RS" b="1" dirty="0">
                <a:solidFill>
                  <a:srgbClr val="415588"/>
                </a:solidFill>
                <a:highlight>
                  <a:srgbClr val="00FFFF"/>
                </a:highlight>
              </a:rPr>
              <a:t>been</a:t>
            </a:r>
            <a:r>
              <a:rPr lang="sr-Latn-RS" b="1" dirty="0">
                <a:solidFill>
                  <a:prstClr val="black"/>
                </a:solidFill>
                <a:highlight>
                  <a:srgbClr val="00FFFF"/>
                </a:highlight>
              </a:rPr>
              <a:t> </a:t>
            </a:r>
            <a:r>
              <a:rPr lang="sr-Latn-RS" dirty="0">
                <a:solidFill>
                  <a:srgbClr val="415588"/>
                </a:solidFill>
                <a:highlight>
                  <a:srgbClr val="00FFFF"/>
                </a:highlight>
              </a:rPr>
              <a:t>working</a:t>
            </a:r>
          </a:p>
          <a:p>
            <a:pPr marL="342900" indent="-342900">
              <a:buAutoNum type="arabicPeriod"/>
            </a:pPr>
            <a:endParaRPr lang="sr-Latn-RS" dirty="0"/>
          </a:p>
          <a:p>
            <a:endParaRPr lang="sr-Latn-RS" dirty="0"/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/>
              <a:t>We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b="1" dirty="0">
                <a:highlight>
                  <a:srgbClr val="00FFFF"/>
                </a:highlight>
              </a:rPr>
              <a:t> </a:t>
            </a:r>
            <a:r>
              <a:rPr lang="sr-Latn-RS" dirty="0">
                <a:highlight>
                  <a:srgbClr val="00FFFF"/>
                </a:highlight>
              </a:rPr>
              <a:t>not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pPr marL="342900" lvl="0" indent="-342900">
              <a:buFontTx/>
              <a:buAutoNum type="arabicPeriod"/>
              <a:defRPr/>
            </a:pPr>
            <a:r>
              <a:rPr lang="sr-Latn-RS" dirty="0"/>
              <a:t>You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b="1" dirty="0"/>
              <a:t> </a:t>
            </a:r>
            <a:r>
              <a:rPr lang="sr-Latn-RS" dirty="0">
                <a:highlight>
                  <a:srgbClr val="00FFFF"/>
                </a:highlight>
              </a:rPr>
              <a:t>not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r>
              <a:rPr lang="sr-Latn-RS" dirty="0"/>
              <a:t>3. They </a:t>
            </a:r>
            <a:r>
              <a:rPr lang="sr-Latn-RS" b="1" dirty="0">
                <a:solidFill>
                  <a:prstClr val="black"/>
                </a:solidFill>
              </a:rPr>
              <a:t>had</a:t>
            </a:r>
            <a:r>
              <a:rPr lang="sr-Latn-RS" b="1" dirty="0"/>
              <a:t> </a:t>
            </a:r>
            <a:r>
              <a:rPr lang="sr-Latn-RS" dirty="0">
                <a:highlight>
                  <a:srgbClr val="00FFFF"/>
                </a:highlight>
              </a:rPr>
              <a:t>not </a:t>
            </a:r>
            <a:r>
              <a:rPr lang="sr-Latn-RS" b="1" dirty="0">
                <a:solidFill>
                  <a:srgbClr val="415588"/>
                </a:solidFill>
              </a:rPr>
              <a:t>been</a:t>
            </a:r>
            <a:r>
              <a:rPr lang="sr-Latn-RS" b="1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srgbClr val="415588"/>
                </a:solidFill>
              </a:rPr>
              <a:t>working</a:t>
            </a:r>
          </a:p>
          <a:p>
            <a:endParaRPr lang="sr-Latn-RS" b="1" dirty="0"/>
          </a:p>
        </p:txBody>
      </p:sp>
    </p:spTree>
    <p:extLst>
      <p:ext uri="{BB962C8B-B14F-4D97-AF65-F5344CB8AC3E}">
        <p14:creationId xmlns:p14="http://schemas.microsoft.com/office/powerpoint/2010/main" val="25201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4A9A-F756-2FAB-5495-5B0859C6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775" y="0"/>
            <a:ext cx="10720418" cy="991226"/>
          </a:xfrm>
        </p:spPr>
        <p:txBody>
          <a:bodyPr>
            <a:normAutofit/>
          </a:bodyPr>
          <a:lstStyle/>
          <a:p>
            <a:r>
              <a:rPr lang="sr-Latn-RS" b="1" dirty="0"/>
              <a:t>Past Perfect Continuous </a:t>
            </a:r>
            <a:r>
              <a:rPr lang="sr-Latn-RS" dirty="0"/>
              <a:t>– When do we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2BE25-40EE-79AC-E526-1E8C4620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33" y="991227"/>
            <a:ext cx="12001160" cy="4282110"/>
          </a:xfrm>
        </p:spPr>
        <p:txBody>
          <a:bodyPr>
            <a:normAutofit fontScale="77500" lnSpcReduction="20000"/>
          </a:bodyPr>
          <a:lstStyle/>
          <a:p>
            <a:r>
              <a:rPr lang="sr-Latn-RS" sz="3400" b="1" u="sng" dirty="0"/>
              <a:t>Pointing out the duration of an action (or actions) up to a time in the past</a:t>
            </a:r>
          </a:p>
          <a:p>
            <a:endParaRPr lang="sr-Latn-RS" sz="3000" b="1" u="sng" dirty="0"/>
          </a:p>
          <a:p>
            <a:endParaRPr lang="sr-Latn-RS" sz="3000" b="1" u="sng" dirty="0"/>
          </a:p>
          <a:p>
            <a:pPr lvl="1"/>
            <a:endParaRPr lang="sr-Latn-RS" sz="2600" dirty="0"/>
          </a:p>
          <a:p>
            <a:r>
              <a:rPr lang="sr-Latn-RS" sz="3400" b="1" u="sng" dirty="0"/>
              <a:t>Temporary action that lasted from before another action until later</a:t>
            </a:r>
          </a:p>
          <a:p>
            <a:endParaRPr lang="sr-Latn-RS" sz="3000" b="1" u="sng" dirty="0"/>
          </a:p>
          <a:p>
            <a:endParaRPr lang="sr-Latn-RS" sz="3000" b="1" u="sng" dirty="0"/>
          </a:p>
          <a:p>
            <a:endParaRPr lang="sr-Latn-RS" sz="2800" dirty="0"/>
          </a:p>
          <a:p>
            <a:r>
              <a:rPr lang="sr-Latn-RS" sz="3400" b="1" u="sng" dirty="0"/>
              <a:t>In indirect speech to replace past continuous or present perf. continuous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CF8EF9-C73B-FED3-D4DB-02FDDAD6D5DF}"/>
              </a:ext>
            </a:extLst>
          </p:cNvPr>
          <p:cNvSpPr txBox="1"/>
          <p:nvPr/>
        </p:nvSpPr>
        <p:spPr>
          <a:xfrm>
            <a:off x="0" y="1731669"/>
            <a:ext cx="12201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/>
              <a:t>She only answered her phone after it </a:t>
            </a:r>
            <a:r>
              <a:rPr lang="sr-Latn-RS" sz="2400" dirty="0">
                <a:solidFill>
                  <a:schemeClr val="accent1"/>
                </a:solidFill>
              </a:rPr>
              <a:t>had been ringing </a:t>
            </a:r>
            <a:r>
              <a:rPr lang="sr-Latn-RS" sz="2400" dirty="0"/>
              <a:t>for 5 minutes.	/	I </a:t>
            </a:r>
            <a:r>
              <a:rPr lang="sr-Latn-RS" sz="2400" dirty="0">
                <a:solidFill>
                  <a:schemeClr val="accent1"/>
                </a:solidFill>
              </a:rPr>
              <a:t>had been reading</a:t>
            </a:r>
            <a:r>
              <a:rPr lang="sr-Latn-RS" sz="2400" dirty="0"/>
              <a:t>, and my students </a:t>
            </a:r>
            <a:r>
              <a:rPr lang="sr-Latn-RS" sz="2400" dirty="0">
                <a:solidFill>
                  <a:schemeClr val="accent1"/>
                </a:solidFill>
              </a:rPr>
              <a:t>had been daydreaming </a:t>
            </a:r>
            <a:r>
              <a:rPr lang="sr-Latn-RS" sz="2400" dirty="0"/>
              <a:t>before the class started.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51A824-F519-8E0E-3693-F512ECB9602A}"/>
              </a:ext>
            </a:extLst>
          </p:cNvPr>
          <p:cNvSpPr txBox="1"/>
          <p:nvPr/>
        </p:nvSpPr>
        <p:spPr>
          <a:xfrm>
            <a:off x="22646" y="3818281"/>
            <a:ext cx="1207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/>
              <a:t>I petted my cat, who </a:t>
            </a:r>
            <a:r>
              <a:rPr lang="sr-Latn-RS" sz="2400" dirty="0">
                <a:solidFill>
                  <a:schemeClr val="accent1"/>
                </a:solidFill>
              </a:rPr>
              <a:t>had been sitting </a:t>
            </a:r>
            <a:r>
              <a:rPr lang="sr-Latn-RS" sz="2400" dirty="0"/>
              <a:t>in my lap during the entire film.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02DD9E-7244-EB81-6ED5-13A53805A251}"/>
              </a:ext>
            </a:extLst>
          </p:cNvPr>
          <p:cNvSpPr txBox="1"/>
          <p:nvPr/>
        </p:nvSpPr>
        <p:spPr>
          <a:xfrm>
            <a:off x="518694" y="5354534"/>
            <a:ext cx="110818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/>
              <a:t>He said: „It was raining yesterday“ -&gt; He said it </a:t>
            </a:r>
            <a:r>
              <a:rPr lang="sr-Latn-RS" sz="2400" dirty="0">
                <a:solidFill>
                  <a:schemeClr val="accent1"/>
                </a:solidFill>
              </a:rPr>
              <a:t>had been raining </a:t>
            </a:r>
            <a:r>
              <a:rPr lang="sr-Latn-RS" sz="2400" dirty="0"/>
              <a:t>the previous day.</a:t>
            </a:r>
          </a:p>
        </p:txBody>
      </p:sp>
    </p:spTree>
    <p:extLst>
      <p:ext uri="{BB962C8B-B14F-4D97-AF65-F5344CB8AC3E}">
        <p14:creationId xmlns:p14="http://schemas.microsoft.com/office/powerpoint/2010/main" val="314707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6615-BAD2-32B3-00D9-F678EBCE5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3" y="-1596"/>
            <a:ext cx="12192000" cy="1358348"/>
          </a:xfrm>
        </p:spPr>
        <p:txBody>
          <a:bodyPr>
            <a:normAutofit/>
          </a:bodyPr>
          <a:lstStyle/>
          <a:p>
            <a:r>
              <a:rPr lang="sr-Latn-RS" sz="5300" b="1"/>
              <a:t>Future perfect continuous</a:t>
            </a:r>
            <a:endParaRPr lang="en-US" sz="4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047C-567A-9067-5D3F-57E54B5B3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914401"/>
            <a:ext cx="11993217" cy="5943600"/>
          </a:xfrm>
        </p:spPr>
        <p:txBody>
          <a:bodyPr>
            <a:normAutofit fontScale="85000" lnSpcReduction="10000"/>
          </a:bodyPr>
          <a:lstStyle/>
          <a:p>
            <a:r>
              <a:rPr lang="sr-Latn-RS" sz="5400" u="sng" dirty="0"/>
              <a:t>Modal will + perfect continuous infinitive</a:t>
            </a:r>
            <a:endParaRPr lang="sr-Latn-RS" sz="5400" dirty="0"/>
          </a:p>
          <a:p>
            <a:endParaRPr lang="sr-Latn-RS" sz="5400" dirty="0"/>
          </a:p>
          <a:p>
            <a:endParaRPr lang="sr-Latn-RS" sz="5400" dirty="0"/>
          </a:p>
          <a:p>
            <a:r>
              <a:rPr lang="sr-Latn-RS" sz="5400" u="sng" dirty="0"/>
              <a:t>What is a perfect continuous infinitive</a:t>
            </a:r>
            <a:r>
              <a:rPr lang="sr-Latn-RS" sz="5400" dirty="0"/>
              <a:t>?</a:t>
            </a:r>
          </a:p>
          <a:p>
            <a:r>
              <a:rPr lang="sr-Latn-RS" sz="4700" dirty="0"/>
              <a:t>Regular infinitive:</a:t>
            </a:r>
          </a:p>
          <a:p>
            <a:r>
              <a:rPr lang="sr-Latn-RS" sz="4700" dirty="0"/>
              <a:t>Make it </a:t>
            </a:r>
            <a:r>
              <a:rPr lang="sr-Latn-RS" sz="4700" dirty="0">
                <a:solidFill>
                  <a:schemeClr val="accent1"/>
                </a:solidFill>
              </a:rPr>
              <a:t>–ing </a:t>
            </a:r>
            <a:r>
              <a:rPr lang="sr-Latn-RS" sz="4700" dirty="0"/>
              <a:t>and insert </a:t>
            </a:r>
            <a:r>
              <a:rPr lang="sr-Latn-RS" sz="4700" b="1" dirty="0"/>
              <a:t>have</a:t>
            </a:r>
            <a:endParaRPr lang="sr-Latn-RS" sz="4700" dirty="0">
              <a:solidFill>
                <a:schemeClr val="accent1"/>
              </a:solidFill>
            </a:endParaRPr>
          </a:p>
          <a:p>
            <a:r>
              <a:rPr lang="sr-Latn-RS" sz="4700" dirty="0"/>
              <a:t>What is missing?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386CC-5AB6-4DEE-B6BA-2EF9E88BDF5E}"/>
              </a:ext>
            </a:extLst>
          </p:cNvPr>
          <p:cNvSpPr txBox="1"/>
          <p:nvPr/>
        </p:nvSpPr>
        <p:spPr>
          <a:xfrm>
            <a:off x="6096000" y="4532619"/>
            <a:ext cx="4293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/>
              <a:t>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9CA650-7561-A3BD-2551-A0CB5B64CD9E}"/>
              </a:ext>
            </a:extLst>
          </p:cNvPr>
          <p:cNvSpPr txBox="1"/>
          <p:nvPr/>
        </p:nvSpPr>
        <p:spPr>
          <a:xfrm>
            <a:off x="7936637" y="5295334"/>
            <a:ext cx="396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/>
              <a:t>to </a:t>
            </a:r>
            <a:r>
              <a:rPr lang="sr-Latn-RS" sz="3600" b="1" dirty="0"/>
              <a:t>have </a:t>
            </a:r>
            <a:r>
              <a:rPr lang="sr-Latn-RS" sz="3600" dirty="0"/>
              <a:t>work</a:t>
            </a:r>
            <a:r>
              <a:rPr lang="sr-Latn-RS" sz="3600" dirty="0">
                <a:solidFill>
                  <a:schemeClr val="accent1"/>
                </a:solidFill>
              </a:rPr>
              <a:t>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6AF5CF-A749-999C-3336-C5CB290D5908}"/>
              </a:ext>
            </a:extLst>
          </p:cNvPr>
          <p:cNvSpPr txBox="1"/>
          <p:nvPr/>
        </p:nvSpPr>
        <p:spPr>
          <a:xfrm>
            <a:off x="0" y="1699708"/>
            <a:ext cx="1219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000" dirty="0"/>
              <a:t>Perfect infinitives always start with (to) have, so we use them after any modal verb!</a:t>
            </a:r>
          </a:p>
          <a:p>
            <a:pPr algn="ctr"/>
            <a:r>
              <a:rPr lang="sr-Latn-RS" sz="3000" dirty="0"/>
              <a:t>By the time you come home, I will have painted the walls </a:t>
            </a:r>
            <a:r>
              <a:rPr lang="sr-Latn-RS" sz="3600" b="1" dirty="0">
                <a:solidFill>
                  <a:schemeClr val="accent1"/>
                </a:solidFill>
              </a:rPr>
              <a:t>vs.</a:t>
            </a:r>
            <a:r>
              <a:rPr lang="sr-Latn-RS" sz="3000" b="1" dirty="0">
                <a:solidFill>
                  <a:schemeClr val="accent1"/>
                </a:solidFill>
              </a:rPr>
              <a:t>     </a:t>
            </a:r>
            <a:r>
              <a:rPr lang="sr-Latn-RS" sz="3000" dirty="0"/>
              <a:t>By the time you come home, I will have been painting the walls.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D21EF8-08FC-267A-CD95-A49B95297E7B}"/>
              </a:ext>
            </a:extLst>
          </p:cNvPr>
          <p:cNvSpPr txBox="1"/>
          <p:nvPr/>
        </p:nvSpPr>
        <p:spPr>
          <a:xfrm>
            <a:off x="5539666" y="6178858"/>
            <a:ext cx="5095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/>
              <a:t>to </a:t>
            </a:r>
            <a:r>
              <a:rPr lang="sr-Latn-RS" sz="3200" b="1" dirty="0"/>
              <a:t>have</a:t>
            </a:r>
            <a:r>
              <a:rPr lang="sr-Latn-RS" sz="3200" dirty="0"/>
              <a:t> </a:t>
            </a:r>
            <a:r>
              <a:rPr lang="sr-Latn-RS" sz="3200" b="1" dirty="0">
                <a:solidFill>
                  <a:schemeClr val="accent1"/>
                </a:solidFill>
              </a:rPr>
              <a:t>been</a:t>
            </a:r>
            <a:r>
              <a:rPr lang="sr-Latn-RS" sz="3200" dirty="0"/>
              <a:t> work</a:t>
            </a:r>
            <a:r>
              <a:rPr lang="sr-Latn-RS" sz="3200" dirty="0">
                <a:solidFill>
                  <a:schemeClr val="accent1"/>
                </a:solidFill>
              </a:rPr>
              <a:t>ing</a:t>
            </a:r>
          </a:p>
        </p:txBody>
      </p:sp>
    </p:spTree>
    <p:extLst>
      <p:ext uri="{BB962C8B-B14F-4D97-AF65-F5344CB8AC3E}">
        <p14:creationId xmlns:p14="http://schemas.microsoft.com/office/powerpoint/2010/main" val="104518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4A9A-F756-2FAB-5495-5B0859C6F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214" y="71996"/>
            <a:ext cx="11512039" cy="991226"/>
          </a:xfrm>
        </p:spPr>
        <p:txBody>
          <a:bodyPr>
            <a:normAutofit/>
          </a:bodyPr>
          <a:lstStyle/>
          <a:p>
            <a:r>
              <a:rPr lang="sr-Latn-RS" b="1" dirty="0"/>
              <a:t>Future perfect continuous </a:t>
            </a:r>
            <a:r>
              <a:rPr lang="sr-Latn-RS" dirty="0"/>
              <a:t>– When do we use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2BE25-40EE-79AC-E526-1E8C4620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43" y="894546"/>
            <a:ext cx="11417446" cy="5652027"/>
          </a:xfrm>
        </p:spPr>
        <p:txBody>
          <a:bodyPr>
            <a:normAutofit/>
          </a:bodyPr>
          <a:lstStyle/>
          <a:p>
            <a:r>
              <a:rPr lang="sr-Latn-RS" sz="3000" b="1" u="sng" dirty="0"/>
              <a:t>Similar to future perfect, but an action that will not yet be completed by a future point</a:t>
            </a:r>
          </a:p>
          <a:p>
            <a:endParaRPr lang="sr-Latn-RS" sz="3000" b="1" u="sng" dirty="0"/>
          </a:p>
          <a:p>
            <a:endParaRPr lang="sr-Latn-RS" sz="3000" b="1" u="sng" dirty="0"/>
          </a:p>
          <a:p>
            <a:pPr lvl="1"/>
            <a:endParaRPr lang="sr-Latn-RS" sz="2600" dirty="0"/>
          </a:p>
          <a:p>
            <a:r>
              <a:rPr lang="sr-Latn-RS" sz="3000" b="1" u="sng" dirty="0"/>
              <a:t>Duration of an action at a certain point in the future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51A824-F519-8E0E-3693-F512ECB9602A}"/>
              </a:ext>
            </a:extLst>
          </p:cNvPr>
          <p:cNvSpPr txBox="1"/>
          <p:nvPr/>
        </p:nvSpPr>
        <p:spPr>
          <a:xfrm>
            <a:off x="-200401" y="5027950"/>
            <a:ext cx="12073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dirty="0"/>
              <a:t>I </a:t>
            </a:r>
            <a:r>
              <a:rPr lang="sr-Latn-RS" sz="2800" dirty="0">
                <a:solidFill>
                  <a:schemeClr val="accent1"/>
                </a:solidFill>
              </a:rPr>
              <a:t>will have been teaching you </a:t>
            </a:r>
            <a:r>
              <a:rPr lang="sr-Latn-RS" sz="2800" dirty="0"/>
              <a:t>for a month in a couple of days.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EB896-F76D-E6CB-F832-F30F5F0D7008}"/>
              </a:ext>
            </a:extLst>
          </p:cNvPr>
          <p:cNvSpPr txBox="1"/>
          <p:nvPr/>
        </p:nvSpPr>
        <p:spPr>
          <a:xfrm>
            <a:off x="127843" y="2414726"/>
            <a:ext cx="114174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800" dirty="0"/>
              <a:t>By the time you come home, he </a:t>
            </a:r>
            <a:r>
              <a:rPr lang="sr-Latn-RS" sz="2800" dirty="0">
                <a:solidFill>
                  <a:schemeClr val="accent1"/>
                </a:solidFill>
              </a:rPr>
              <a:t>will have been painting </a:t>
            </a:r>
            <a:r>
              <a:rPr lang="sr-Latn-RS" sz="2800" dirty="0"/>
              <a:t>the walls for a while.</a:t>
            </a:r>
          </a:p>
        </p:txBody>
      </p:sp>
    </p:spTree>
    <p:extLst>
      <p:ext uri="{BB962C8B-B14F-4D97-AF65-F5344CB8AC3E}">
        <p14:creationId xmlns:p14="http://schemas.microsoft.com/office/powerpoint/2010/main" val="10432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C3BFA-6244-BB2C-F4DB-03F463A66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662" y="0"/>
            <a:ext cx="5252622" cy="1002533"/>
          </a:xfrm>
        </p:spPr>
        <p:txBody>
          <a:bodyPr>
            <a:normAutofit/>
          </a:bodyPr>
          <a:lstStyle/>
          <a:p>
            <a:pPr algn="ctr"/>
            <a:r>
              <a:rPr lang="sr-Latn-RS" sz="4000" b="1" dirty="0">
                <a:solidFill>
                  <a:schemeClr val="accent1"/>
                </a:solidFill>
              </a:rPr>
              <a:t>Practical exercises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D47EA-D071-F4BF-F505-5CB3D33C0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284086"/>
            <a:ext cx="12192000" cy="6397006"/>
          </a:xfrm>
        </p:spPr>
        <p:txBody>
          <a:bodyPr numCol="2">
            <a:noAutofit/>
          </a:bodyPr>
          <a:lstStyle/>
          <a:p>
            <a:pPr>
              <a:lnSpc>
                <a:spcPct val="100000"/>
              </a:lnSpc>
            </a:pPr>
            <a:r>
              <a:rPr lang="sr-Latn-RS" b="1" dirty="0"/>
              <a:t>English grammar</a:t>
            </a:r>
            <a:r>
              <a:rPr lang="sr-Latn-RS" dirty="0"/>
              <a:t>: page 23 – ex. I, sentence 13</a:t>
            </a:r>
          </a:p>
          <a:p>
            <a:pPr>
              <a:lnSpc>
                <a:spcPct val="100000"/>
              </a:lnSpc>
            </a:pPr>
            <a:r>
              <a:rPr lang="sr-Latn-RS" b="1" dirty="0"/>
              <a:t>Testovi</a:t>
            </a:r>
            <a:r>
              <a:rPr lang="sr-Latn-RS" dirty="0"/>
              <a:t>: page 6 – sentence 2</a:t>
            </a:r>
          </a:p>
          <a:p>
            <a:pPr marL="0" indent="0">
              <a:buNone/>
            </a:pPr>
            <a:r>
              <a:rPr lang="sr-Latn-RS" dirty="0"/>
              <a:t>	page 8 – sentence 6 (translation)</a:t>
            </a:r>
          </a:p>
          <a:p>
            <a:pPr marL="0" indent="0">
              <a:buNone/>
            </a:pPr>
            <a:r>
              <a:rPr lang="sr-Latn-RS" dirty="0"/>
              <a:t>	page 10 – sentence 3</a:t>
            </a:r>
          </a:p>
          <a:p>
            <a:pPr marL="0" indent="0">
              <a:buNone/>
            </a:pPr>
            <a:r>
              <a:rPr lang="sr-Latn-RS" dirty="0"/>
              <a:t>	page 13, ex. VI sentence 3; ex. IX sentence 4</a:t>
            </a:r>
          </a:p>
          <a:p>
            <a:pPr marL="0" indent="0">
              <a:buNone/>
            </a:pPr>
            <a:r>
              <a:rPr lang="sr-Latn-RS" dirty="0"/>
              <a:t>	page 15, sentence 2 (translation)+3</a:t>
            </a:r>
          </a:p>
          <a:p>
            <a:pPr marL="0" indent="0">
              <a:buNone/>
            </a:pPr>
            <a:r>
              <a:rPr lang="sr-Latn-RS" dirty="0"/>
              <a:t>	page 17, ex. VI (sentence 4)</a:t>
            </a:r>
          </a:p>
          <a:p>
            <a:pPr marL="0" indent="0">
              <a:buNone/>
            </a:pPr>
            <a:r>
              <a:rPr lang="sr-Latn-RS" dirty="0"/>
              <a:t>	page 18, sentence 1 (translation)+3</a:t>
            </a:r>
          </a:p>
          <a:p>
            <a:pPr marL="0" indent="0">
              <a:buNone/>
            </a:pPr>
            <a:r>
              <a:rPr lang="sr-Latn-RS" dirty="0"/>
              <a:t>	page 21, ex. VI (sentence 4), ex. IX (sentence 4)</a:t>
            </a:r>
          </a:p>
          <a:p>
            <a:pPr marL="0" indent="0">
              <a:buNone/>
            </a:pPr>
            <a:r>
              <a:rPr lang="sr-Latn-RS" dirty="0"/>
              <a:t>	page 24, ex. V, sentence 4</a:t>
            </a:r>
          </a:p>
          <a:p>
            <a:pPr marL="0" indent="0">
              <a:buNone/>
            </a:pPr>
            <a:r>
              <a:rPr lang="sr-Latn-RS" dirty="0"/>
              <a:t>	page 25, ex. IX, sentence 4</a:t>
            </a:r>
          </a:p>
          <a:p>
            <a:pPr marL="0" indent="0">
              <a:buNone/>
            </a:pPr>
            <a:r>
              <a:rPr lang="sr-Latn-RS" dirty="0"/>
              <a:t>	page 29, ex. V sentence 4</a:t>
            </a:r>
          </a:p>
          <a:p>
            <a:pPr marL="0" indent="0">
              <a:buNone/>
            </a:pPr>
            <a:r>
              <a:rPr lang="sr-Latn-RS" dirty="0"/>
              <a:t>	</a:t>
            </a:r>
          </a:p>
          <a:p>
            <a:pPr marL="0" indent="0">
              <a:buNone/>
            </a:pPr>
            <a:r>
              <a:rPr lang="sr-Latn-RS" dirty="0"/>
              <a:t>	</a:t>
            </a:r>
          </a:p>
          <a:p>
            <a:pPr marL="0" indent="0">
              <a:buNone/>
            </a:pPr>
            <a:r>
              <a:rPr lang="sr-Latn-RS" dirty="0"/>
              <a:t>            </a:t>
            </a:r>
          </a:p>
          <a:p>
            <a:pPr marL="0" indent="0">
              <a:buNone/>
            </a:pPr>
            <a:r>
              <a:rPr lang="sr-Latn-RS" dirty="0"/>
              <a:t>             page 30, ex. VI sentence 5, ex. IX sent. 2</a:t>
            </a:r>
          </a:p>
          <a:p>
            <a:pPr marL="0" indent="0">
              <a:buNone/>
            </a:pPr>
            <a:r>
              <a:rPr lang="sr-Latn-RS" dirty="0"/>
              <a:t>	page 34, ex. IV sent. 3</a:t>
            </a:r>
          </a:p>
          <a:p>
            <a:pPr marL="0" indent="0">
              <a:buNone/>
            </a:pPr>
            <a:r>
              <a:rPr lang="sr-Latn-RS" dirty="0"/>
              <a:t>	page 39, sentence 2</a:t>
            </a:r>
          </a:p>
          <a:p>
            <a:pPr marL="0" indent="0">
              <a:buNone/>
            </a:pPr>
            <a:r>
              <a:rPr lang="sr-Latn-RS" dirty="0"/>
              <a:t>	page 40, exercise V sentence 1</a:t>
            </a:r>
          </a:p>
          <a:p>
            <a:pPr marL="0" indent="0">
              <a:buNone/>
            </a:pPr>
            <a:r>
              <a:rPr lang="sr-Latn-RS" dirty="0"/>
              <a:t>	page 42, sentence 5 (translation)+          	1, 2</a:t>
            </a:r>
          </a:p>
          <a:p>
            <a:pPr marL="0" indent="0">
              <a:buNone/>
            </a:pPr>
            <a:r>
              <a:rPr lang="sr-Latn-RS" dirty="0"/>
              <a:t>	page 45, sentence 1</a:t>
            </a:r>
          </a:p>
          <a:p>
            <a:pPr marL="0" indent="0">
              <a:buNone/>
            </a:pPr>
            <a:r>
              <a:rPr lang="sr-Latn-RS" dirty="0"/>
              <a:t>	page 50, ex. VIII sentence 4</a:t>
            </a:r>
          </a:p>
          <a:p>
            <a:pPr marL="0" indent="0">
              <a:buNone/>
            </a:pPr>
            <a:r>
              <a:rPr lang="sr-Latn-RS" dirty="0"/>
              <a:t>	page 55, ex. V sentence 2, 5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sz="2000" dirty="0"/>
              <a:t>page 56, ex. VI sentence 2, 3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sz="2000" dirty="0"/>
              <a:t>page 68, ex. VI, sentence 1, 3, ex. IX sentence 5</a:t>
            </a:r>
          </a:p>
          <a:p>
            <a:pPr marL="0" indent="0">
              <a:buNone/>
            </a:pPr>
            <a:r>
              <a:rPr lang="sr-Latn-RS" dirty="0"/>
              <a:t>	page 86, ex. III sentence 3</a:t>
            </a:r>
            <a:endParaRPr lang="sr-Latn-RS" sz="2000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6582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234D3-0547-D750-22BB-88F22AA13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9618255" cy="2618554"/>
          </a:xfrm>
        </p:spPr>
        <p:txBody>
          <a:bodyPr/>
          <a:lstStyle/>
          <a:p>
            <a:r>
              <a:rPr lang="sr-Latn-RS" b="1" dirty="0"/>
              <a:t>Pedestrian Accidents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E9B83E-4420-2A32-ABD0-06D44E9826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2800" dirty="0"/>
              <a:t>January 1994, page 5</a:t>
            </a:r>
            <a:endParaRPr lang="en-US" sz="2800" dirty="0"/>
          </a:p>
        </p:txBody>
      </p:sp>
      <p:grpSp>
        <p:nvGrpSpPr>
          <p:cNvPr id="25" name="Google Shape;709;p52">
            <a:extLst>
              <a:ext uri="{FF2B5EF4-FFF2-40B4-BE49-F238E27FC236}">
                <a16:creationId xmlns:a16="http://schemas.microsoft.com/office/drawing/2014/main" id="{9DED65AE-77DB-3E78-3EE3-2B9BA902BCE3}"/>
              </a:ext>
            </a:extLst>
          </p:cNvPr>
          <p:cNvGrpSpPr/>
          <p:nvPr/>
        </p:nvGrpSpPr>
        <p:grpSpPr>
          <a:xfrm rot="628197">
            <a:off x="10837388" y="2736970"/>
            <a:ext cx="980925" cy="3475225"/>
            <a:chOff x="3520275" y="1129650"/>
            <a:chExt cx="980925" cy="3475225"/>
          </a:xfrm>
        </p:grpSpPr>
        <p:sp>
          <p:nvSpPr>
            <p:cNvPr id="26" name="Google Shape;710;p52">
              <a:extLst>
                <a:ext uri="{FF2B5EF4-FFF2-40B4-BE49-F238E27FC236}">
                  <a16:creationId xmlns:a16="http://schemas.microsoft.com/office/drawing/2014/main" id="{729F3010-87A6-3057-B812-F5EB38B6B456}"/>
                </a:ext>
              </a:extLst>
            </p:cNvPr>
            <p:cNvSpPr/>
            <p:nvPr/>
          </p:nvSpPr>
          <p:spPr>
            <a:xfrm>
              <a:off x="3520275" y="1241800"/>
              <a:ext cx="671100" cy="1477500"/>
            </a:xfrm>
            <a:custGeom>
              <a:avLst/>
              <a:gdLst/>
              <a:ahLst/>
              <a:cxnLst/>
              <a:rect l="l" t="t" r="r" b="b"/>
              <a:pathLst>
                <a:path w="26844" h="59100" extrusionOk="0">
                  <a:moveTo>
                    <a:pt x="18487" y="0"/>
                  </a:moveTo>
                  <a:cubicBezTo>
                    <a:pt x="14792" y="0"/>
                    <a:pt x="9868" y="755"/>
                    <a:pt x="6250" y="1072"/>
                  </a:cubicBezTo>
                  <a:cubicBezTo>
                    <a:pt x="1" y="1607"/>
                    <a:pt x="402" y="4297"/>
                    <a:pt x="402" y="4297"/>
                  </a:cubicBezTo>
                  <a:lnTo>
                    <a:pt x="3600" y="55909"/>
                  </a:lnTo>
                  <a:cubicBezTo>
                    <a:pt x="3525" y="58362"/>
                    <a:pt x="6237" y="59100"/>
                    <a:pt x="9692" y="59100"/>
                  </a:cubicBezTo>
                  <a:cubicBezTo>
                    <a:pt x="14248" y="59100"/>
                    <a:pt x="20098" y="57816"/>
                    <a:pt x="22549" y="57488"/>
                  </a:cubicBezTo>
                  <a:cubicBezTo>
                    <a:pt x="26844" y="56926"/>
                    <a:pt x="26416" y="54143"/>
                    <a:pt x="26416" y="54143"/>
                  </a:cubicBezTo>
                  <a:cubicBezTo>
                    <a:pt x="26416" y="54143"/>
                    <a:pt x="24583" y="4685"/>
                    <a:pt x="23632" y="1674"/>
                  </a:cubicBezTo>
                  <a:cubicBezTo>
                    <a:pt x="23231" y="403"/>
                    <a:pt x="21187" y="0"/>
                    <a:pt x="18487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711;p52">
              <a:extLst>
                <a:ext uri="{FF2B5EF4-FFF2-40B4-BE49-F238E27FC236}">
                  <a16:creationId xmlns:a16="http://schemas.microsoft.com/office/drawing/2014/main" id="{D54495E2-EC2C-4D5C-C363-0282BDA41F02}"/>
                </a:ext>
              </a:extLst>
            </p:cNvPr>
            <p:cNvSpPr/>
            <p:nvPr/>
          </p:nvSpPr>
          <p:spPr>
            <a:xfrm>
              <a:off x="3657450" y="1342175"/>
              <a:ext cx="367675" cy="356025"/>
            </a:xfrm>
            <a:custGeom>
              <a:avLst/>
              <a:gdLst/>
              <a:ahLst/>
              <a:cxnLst/>
              <a:rect l="l" t="t" r="r" b="b"/>
              <a:pathLst>
                <a:path w="14707" h="14241" extrusionOk="0">
                  <a:moveTo>
                    <a:pt x="7361" y="1"/>
                  </a:moveTo>
                  <a:cubicBezTo>
                    <a:pt x="7214" y="1"/>
                    <a:pt x="7067" y="5"/>
                    <a:pt x="6918" y="14"/>
                  </a:cubicBezTo>
                  <a:cubicBezTo>
                    <a:pt x="2984" y="255"/>
                    <a:pt x="0" y="3641"/>
                    <a:pt x="241" y="7561"/>
                  </a:cubicBezTo>
                  <a:cubicBezTo>
                    <a:pt x="472" y="11327"/>
                    <a:pt x="3604" y="14240"/>
                    <a:pt x="7324" y="14240"/>
                  </a:cubicBezTo>
                  <a:cubicBezTo>
                    <a:pt x="7478" y="14240"/>
                    <a:pt x="7633" y="14236"/>
                    <a:pt x="7788" y="14225"/>
                  </a:cubicBezTo>
                  <a:cubicBezTo>
                    <a:pt x="11722" y="13985"/>
                    <a:pt x="14706" y="10612"/>
                    <a:pt x="14465" y="6678"/>
                  </a:cubicBezTo>
                  <a:cubicBezTo>
                    <a:pt x="14234" y="2906"/>
                    <a:pt x="11091" y="1"/>
                    <a:pt x="7361" y="1"/>
                  </a:cubicBezTo>
                  <a:close/>
                </a:path>
              </a:pathLst>
            </a:custGeom>
            <a:solidFill>
              <a:srgbClr val="EA5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712;p52">
              <a:extLst>
                <a:ext uri="{FF2B5EF4-FFF2-40B4-BE49-F238E27FC236}">
                  <a16:creationId xmlns:a16="http://schemas.microsoft.com/office/drawing/2014/main" id="{1A2E8A0B-B9AD-2240-5F7A-88E76B1991FB}"/>
                </a:ext>
              </a:extLst>
            </p:cNvPr>
            <p:cNvSpPr/>
            <p:nvPr/>
          </p:nvSpPr>
          <p:spPr>
            <a:xfrm>
              <a:off x="3684875" y="1787075"/>
              <a:ext cx="367675" cy="356025"/>
            </a:xfrm>
            <a:custGeom>
              <a:avLst/>
              <a:gdLst/>
              <a:ahLst/>
              <a:cxnLst/>
              <a:rect l="l" t="t" r="r" b="b"/>
              <a:pathLst>
                <a:path w="14707" h="14241" extrusionOk="0">
                  <a:moveTo>
                    <a:pt x="7384" y="1"/>
                  </a:moveTo>
                  <a:cubicBezTo>
                    <a:pt x="7230" y="1"/>
                    <a:pt x="7075" y="6"/>
                    <a:pt x="6919" y="16"/>
                  </a:cubicBezTo>
                  <a:cubicBezTo>
                    <a:pt x="2998" y="257"/>
                    <a:pt x="0" y="3629"/>
                    <a:pt x="255" y="7563"/>
                  </a:cubicBezTo>
                  <a:cubicBezTo>
                    <a:pt x="486" y="11335"/>
                    <a:pt x="3617" y="14240"/>
                    <a:pt x="7358" y="14240"/>
                  </a:cubicBezTo>
                  <a:cubicBezTo>
                    <a:pt x="7505" y="14240"/>
                    <a:pt x="7653" y="14236"/>
                    <a:pt x="7802" y="14227"/>
                  </a:cubicBezTo>
                  <a:cubicBezTo>
                    <a:pt x="11723" y="13986"/>
                    <a:pt x="14707" y="10600"/>
                    <a:pt x="14466" y="6680"/>
                  </a:cubicBezTo>
                  <a:cubicBezTo>
                    <a:pt x="14234" y="2902"/>
                    <a:pt x="11104" y="1"/>
                    <a:pt x="7384" y="1"/>
                  </a:cubicBezTo>
                  <a:close/>
                </a:path>
              </a:pathLst>
            </a:custGeom>
            <a:solidFill>
              <a:srgbClr val="FDB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713;p52">
              <a:extLst>
                <a:ext uri="{FF2B5EF4-FFF2-40B4-BE49-F238E27FC236}">
                  <a16:creationId xmlns:a16="http://schemas.microsoft.com/office/drawing/2014/main" id="{0E75B6F7-3A31-71B3-5FCB-6B6E57DBBC04}"/>
                </a:ext>
              </a:extLst>
            </p:cNvPr>
            <p:cNvSpPr/>
            <p:nvPr/>
          </p:nvSpPr>
          <p:spPr>
            <a:xfrm>
              <a:off x="3712625" y="2231725"/>
              <a:ext cx="367350" cy="356300"/>
            </a:xfrm>
            <a:custGeom>
              <a:avLst/>
              <a:gdLst/>
              <a:ahLst/>
              <a:cxnLst/>
              <a:rect l="l" t="t" r="r" b="b"/>
              <a:pathLst>
                <a:path w="14694" h="14252" extrusionOk="0">
                  <a:moveTo>
                    <a:pt x="7350" y="0"/>
                  </a:moveTo>
                  <a:cubicBezTo>
                    <a:pt x="7203" y="0"/>
                    <a:pt x="7055" y="5"/>
                    <a:pt x="6906" y="14"/>
                  </a:cubicBezTo>
                  <a:cubicBezTo>
                    <a:pt x="2985" y="255"/>
                    <a:pt x="1" y="3640"/>
                    <a:pt x="242" y="7561"/>
                  </a:cubicBezTo>
                  <a:cubicBezTo>
                    <a:pt x="474" y="11346"/>
                    <a:pt x="3616" y="14252"/>
                    <a:pt x="7346" y="14252"/>
                  </a:cubicBezTo>
                  <a:cubicBezTo>
                    <a:pt x="7493" y="14252"/>
                    <a:pt x="7641" y="14247"/>
                    <a:pt x="7789" y="14238"/>
                  </a:cubicBezTo>
                  <a:cubicBezTo>
                    <a:pt x="11710" y="13984"/>
                    <a:pt x="14694" y="10612"/>
                    <a:pt x="14453" y="6678"/>
                  </a:cubicBezTo>
                  <a:cubicBezTo>
                    <a:pt x="14221" y="2905"/>
                    <a:pt x="11091" y="0"/>
                    <a:pt x="7350" y="0"/>
                  </a:cubicBezTo>
                  <a:close/>
                </a:path>
              </a:pathLst>
            </a:custGeom>
            <a:solidFill>
              <a:srgbClr val="7B8B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714;p52">
              <a:extLst>
                <a:ext uri="{FF2B5EF4-FFF2-40B4-BE49-F238E27FC236}">
                  <a16:creationId xmlns:a16="http://schemas.microsoft.com/office/drawing/2014/main" id="{BA9DB608-7B7B-1724-FD20-23C422CD1CF1}"/>
                </a:ext>
              </a:extLst>
            </p:cNvPr>
            <p:cNvSpPr/>
            <p:nvPr/>
          </p:nvSpPr>
          <p:spPr>
            <a:xfrm>
              <a:off x="3610275" y="1129650"/>
              <a:ext cx="407475" cy="193150"/>
            </a:xfrm>
            <a:custGeom>
              <a:avLst/>
              <a:gdLst/>
              <a:ahLst/>
              <a:cxnLst/>
              <a:rect l="l" t="t" r="r" b="b"/>
              <a:pathLst>
                <a:path w="16299" h="7726" extrusionOk="0">
                  <a:moveTo>
                    <a:pt x="11379" y="1"/>
                  </a:moveTo>
                  <a:cubicBezTo>
                    <a:pt x="8280" y="1"/>
                    <a:pt x="2762" y="717"/>
                    <a:pt x="1941" y="1691"/>
                  </a:cubicBezTo>
                  <a:cubicBezTo>
                    <a:pt x="1017" y="2815"/>
                    <a:pt x="0" y="7726"/>
                    <a:pt x="0" y="7726"/>
                  </a:cubicBezTo>
                  <a:cubicBezTo>
                    <a:pt x="0" y="7726"/>
                    <a:pt x="7432" y="5228"/>
                    <a:pt x="15079" y="5228"/>
                  </a:cubicBezTo>
                  <a:cubicBezTo>
                    <a:pt x="15486" y="5228"/>
                    <a:pt x="15892" y="5235"/>
                    <a:pt x="16299" y="5250"/>
                  </a:cubicBezTo>
                  <a:cubicBezTo>
                    <a:pt x="16299" y="5250"/>
                    <a:pt x="15135" y="286"/>
                    <a:pt x="12525" y="45"/>
                  </a:cubicBezTo>
                  <a:cubicBezTo>
                    <a:pt x="12205" y="15"/>
                    <a:pt x="11816" y="1"/>
                    <a:pt x="11379" y="1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715;p52">
              <a:extLst>
                <a:ext uri="{FF2B5EF4-FFF2-40B4-BE49-F238E27FC236}">
                  <a16:creationId xmlns:a16="http://schemas.microsoft.com/office/drawing/2014/main" id="{10ED9602-43F1-B94A-2845-F860FEAB23C0}"/>
                </a:ext>
              </a:extLst>
            </p:cNvPr>
            <p:cNvSpPr/>
            <p:nvPr/>
          </p:nvSpPr>
          <p:spPr>
            <a:xfrm>
              <a:off x="3605575" y="2627225"/>
              <a:ext cx="895625" cy="1977650"/>
            </a:xfrm>
            <a:custGeom>
              <a:avLst/>
              <a:gdLst/>
              <a:ahLst/>
              <a:cxnLst/>
              <a:rect l="l" t="t" r="r" b="b"/>
              <a:pathLst>
                <a:path w="35825" h="79106" extrusionOk="0">
                  <a:moveTo>
                    <a:pt x="13080" y="0"/>
                  </a:moveTo>
                  <a:cubicBezTo>
                    <a:pt x="12087" y="0"/>
                    <a:pt x="10692" y="136"/>
                    <a:pt x="8793" y="586"/>
                  </a:cubicBezTo>
                  <a:cubicBezTo>
                    <a:pt x="8793" y="586"/>
                    <a:pt x="9676" y="8548"/>
                    <a:pt x="9876" y="8655"/>
                  </a:cubicBezTo>
                  <a:cubicBezTo>
                    <a:pt x="10077" y="8762"/>
                    <a:pt x="10345" y="8749"/>
                    <a:pt x="10880" y="8776"/>
                  </a:cubicBezTo>
                  <a:lnTo>
                    <a:pt x="14266" y="71308"/>
                  </a:lnTo>
                  <a:cubicBezTo>
                    <a:pt x="14266" y="71308"/>
                    <a:pt x="1" y="76259"/>
                    <a:pt x="1874" y="78574"/>
                  </a:cubicBezTo>
                  <a:cubicBezTo>
                    <a:pt x="2174" y="78944"/>
                    <a:pt x="3269" y="79105"/>
                    <a:pt x="4875" y="79105"/>
                  </a:cubicBezTo>
                  <a:cubicBezTo>
                    <a:pt x="13306" y="79105"/>
                    <a:pt x="35825" y="74668"/>
                    <a:pt x="31407" y="72779"/>
                  </a:cubicBezTo>
                  <a:cubicBezTo>
                    <a:pt x="27845" y="71257"/>
                    <a:pt x="22968" y="71011"/>
                    <a:pt x="20193" y="71011"/>
                  </a:cubicBezTo>
                  <a:cubicBezTo>
                    <a:pt x="18871" y="71011"/>
                    <a:pt x="18026" y="71067"/>
                    <a:pt x="18026" y="71067"/>
                  </a:cubicBezTo>
                  <a:lnTo>
                    <a:pt x="14560" y="8735"/>
                  </a:lnTo>
                  <a:cubicBezTo>
                    <a:pt x="15176" y="8655"/>
                    <a:pt x="15604" y="8521"/>
                    <a:pt x="15604" y="8307"/>
                  </a:cubicBezTo>
                  <a:cubicBezTo>
                    <a:pt x="15631" y="7531"/>
                    <a:pt x="15176" y="318"/>
                    <a:pt x="15176" y="318"/>
                  </a:cubicBezTo>
                  <a:cubicBezTo>
                    <a:pt x="15176" y="318"/>
                    <a:pt x="14598" y="0"/>
                    <a:pt x="13080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7" name="Google Shape;839;p54">
            <a:extLst>
              <a:ext uri="{FF2B5EF4-FFF2-40B4-BE49-F238E27FC236}">
                <a16:creationId xmlns:a16="http://schemas.microsoft.com/office/drawing/2014/main" id="{EB4FC1CB-EF59-F31F-E11F-C98154B94F70}"/>
              </a:ext>
            </a:extLst>
          </p:cNvPr>
          <p:cNvGrpSpPr/>
          <p:nvPr/>
        </p:nvGrpSpPr>
        <p:grpSpPr>
          <a:xfrm rot="-150159">
            <a:off x="9989467" y="3329463"/>
            <a:ext cx="687017" cy="2885616"/>
            <a:chOff x="566900" y="1248225"/>
            <a:chExt cx="306425" cy="1287050"/>
          </a:xfrm>
        </p:grpSpPr>
        <p:sp>
          <p:nvSpPr>
            <p:cNvPr id="58" name="Google Shape;840;p54">
              <a:extLst>
                <a:ext uri="{FF2B5EF4-FFF2-40B4-BE49-F238E27FC236}">
                  <a16:creationId xmlns:a16="http://schemas.microsoft.com/office/drawing/2014/main" id="{1535F6D0-3B0D-ABE4-8AD4-223516416D76}"/>
                </a:ext>
              </a:extLst>
            </p:cNvPr>
            <p:cNvSpPr/>
            <p:nvPr/>
          </p:nvSpPr>
          <p:spPr>
            <a:xfrm>
              <a:off x="697625" y="1286825"/>
              <a:ext cx="44975" cy="1205275"/>
            </a:xfrm>
            <a:custGeom>
              <a:avLst/>
              <a:gdLst/>
              <a:ahLst/>
              <a:cxnLst/>
              <a:rect l="l" t="t" r="r" b="b"/>
              <a:pathLst>
                <a:path w="1799" h="48211" extrusionOk="0">
                  <a:moveTo>
                    <a:pt x="1" y="1"/>
                  </a:moveTo>
                  <a:lnTo>
                    <a:pt x="1" y="48210"/>
                  </a:lnTo>
                  <a:lnTo>
                    <a:pt x="1799" y="48210"/>
                  </a:lnTo>
                  <a:lnTo>
                    <a:pt x="1799" y="1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841;p54">
              <a:extLst>
                <a:ext uri="{FF2B5EF4-FFF2-40B4-BE49-F238E27FC236}">
                  <a16:creationId xmlns:a16="http://schemas.microsoft.com/office/drawing/2014/main" id="{3361E3E2-C667-4BFA-F3DC-F837C8DE6AE4}"/>
                </a:ext>
              </a:extLst>
            </p:cNvPr>
            <p:cNvSpPr/>
            <p:nvPr/>
          </p:nvSpPr>
          <p:spPr>
            <a:xfrm>
              <a:off x="697775" y="2467300"/>
              <a:ext cx="44825" cy="24800"/>
            </a:xfrm>
            <a:custGeom>
              <a:avLst/>
              <a:gdLst/>
              <a:ahLst/>
              <a:cxnLst/>
              <a:rect l="l" t="t" r="r" b="b"/>
              <a:pathLst>
                <a:path w="1793" h="992" extrusionOk="0">
                  <a:moveTo>
                    <a:pt x="1" y="1"/>
                  </a:moveTo>
                  <a:lnTo>
                    <a:pt x="1" y="991"/>
                  </a:lnTo>
                  <a:lnTo>
                    <a:pt x="1793" y="991"/>
                  </a:lnTo>
                  <a:lnTo>
                    <a:pt x="1793" y="1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842;p54">
              <a:extLst>
                <a:ext uri="{FF2B5EF4-FFF2-40B4-BE49-F238E27FC236}">
                  <a16:creationId xmlns:a16="http://schemas.microsoft.com/office/drawing/2014/main" id="{242EC3D0-21DA-250B-4477-F0B580B73BA5}"/>
                </a:ext>
              </a:extLst>
            </p:cNvPr>
            <p:cNvSpPr/>
            <p:nvPr/>
          </p:nvSpPr>
          <p:spPr>
            <a:xfrm>
              <a:off x="697625" y="1764925"/>
              <a:ext cx="44975" cy="28025"/>
            </a:xfrm>
            <a:custGeom>
              <a:avLst/>
              <a:gdLst/>
              <a:ahLst/>
              <a:cxnLst/>
              <a:rect l="l" t="t" r="r" b="b"/>
              <a:pathLst>
                <a:path w="1799" h="1121" extrusionOk="0">
                  <a:moveTo>
                    <a:pt x="1" y="0"/>
                  </a:moveTo>
                  <a:lnTo>
                    <a:pt x="1" y="1120"/>
                  </a:lnTo>
                  <a:lnTo>
                    <a:pt x="1799" y="1120"/>
                  </a:lnTo>
                  <a:lnTo>
                    <a:pt x="1799" y="0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843;p54">
              <a:extLst>
                <a:ext uri="{FF2B5EF4-FFF2-40B4-BE49-F238E27FC236}">
                  <a16:creationId xmlns:a16="http://schemas.microsoft.com/office/drawing/2014/main" id="{7C9FFF18-3BEF-7CBF-328B-607C12C40617}"/>
                </a:ext>
              </a:extLst>
            </p:cNvPr>
            <p:cNvSpPr/>
            <p:nvPr/>
          </p:nvSpPr>
          <p:spPr>
            <a:xfrm>
              <a:off x="566900" y="1248225"/>
              <a:ext cx="306425" cy="516875"/>
            </a:xfrm>
            <a:custGeom>
              <a:avLst/>
              <a:gdLst/>
              <a:ahLst/>
              <a:cxnLst/>
              <a:rect l="l" t="t" r="r" b="b"/>
              <a:pathLst>
                <a:path w="12257" h="20675" extrusionOk="0">
                  <a:moveTo>
                    <a:pt x="2819" y="0"/>
                  </a:moveTo>
                  <a:cubicBezTo>
                    <a:pt x="1251" y="0"/>
                    <a:pt x="1" y="1309"/>
                    <a:pt x="83" y="2877"/>
                  </a:cubicBezTo>
                  <a:lnTo>
                    <a:pt x="891" y="19106"/>
                  </a:lnTo>
                  <a:cubicBezTo>
                    <a:pt x="932" y="19984"/>
                    <a:pt x="1657" y="20674"/>
                    <a:pt x="2530" y="20674"/>
                  </a:cubicBezTo>
                  <a:lnTo>
                    <a:pt x="9728" y="20674"/>
                  </a:lnTo>
                  <a:cubicBezTo>
                    <a:pt x="10606" y="20674"/>
                    <a:pt x="11325" y="19984"/>
                    <a:pt x="11372" y="19106"/>
                  </a:cubicBezTo>
                  <a:lnTo>
                    <a:pt x="12180" y="2877"/>
                  </a:lnTo>
                  <a:cubicBezTo>
                    <a:pt x="12257" y="1309"/>
                    <a:pt x="11007" y="0"/>
                    <a:pt x="9439" y="0"/>
                  </a:cubicBez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844;p54">
              <a:extLst>
                <a:ext uri="{FF2B5EF4-FFF2-40B4-BE49-F238E27FC236}">
                  <a16:creationId xmlns:a16="http://schemas.microsoft.com/office/drawing/2014/main" id="{A26FCE7F-167A-3C91-B81F-67D6E3DDD96C}"/>
                </a:ext>
              </a:extLst>
            </p:cNvPr>
            <p:cNvSpPr/>
            <p:nvPr/>
          </p:nvSpPr>
          <p:spPr>
            <a:xfrm>
              <a:off x="607425" y="2492075"/>
              <a:ext cx="225375" cy="43200"/>
            </a:xfrm>
            <a:custGeom>
              <a:avLst/>
              <a:gdLst/>
              <a:ahLst/>
              <a:cxnLst/>
              <a:rect l="l" t="t" r="r" b="b"/>
              <a:pathLst>
                <a:path w="9015" h="1728" extrusionOk="0">
                  <a:moveTo>
                    <a:pt x="1" y="0"/>
                  </a:moveTo>
                  <a:lnTo>
                    <a:pt x="1" y="1728"/>
                  </a:lnTo>
                  <a:lnTo>
                    <a:pt x="9014" y="1728"/>
                  </a:lnTo>
                  <a:lnTo>
                    <a:pt x="9014" y="0"/>
                  </a:lnTo>
                  <a:close/>
                </a:path>
              </a:pathLst>
            </a:custGeom>
            <a:solidFill>
              <a:srgbClr val="382C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3" name="Google Shape;845;p54">
              <a:extLst>
                <a:ext uri="{FF2B5EF4-FFF2-40B4-BE49-F238E27FC236}">
                  <a16:creationId xmlns:a16="http://schemas.microsoft.com/office/drawing/2014/main" id="{812F9349-B00E-71CE-3B29-0A19D4563888}"/>
                </a:ext>
              </a:extLst>
            </p:cNvPr>
            <p:cNvSpPr/>
            <p:nvPr/>
          </p:nvSpPr>
          <p:spPr>
            <a:xfrm>
              <a:off x="629700" y="1524400"/>
              <a:ext cx="181000" cy="181150"/>
            </a:xfrm>
            <a:custGeom>
              <a:avLst/>
              <a:gdLst/>
              <a:ahLst/>
              <a:cxnLst/>
              <a:rect l="l" t="t" r="r" b="b"/>
              <a:pathLst>
                <a:path w="7240" h="7246" extrusionOk="0">
                  <a:moveTo>
                    <a:pt x="3620" y="1"/>
                  </a:moveTo>
                  <a:cubicBezTo>
                    <a:pt x="1615" y="1"/>
                    <a:pt x="0" y="1622"/>
                    <a:pt x="0" y="3626"/>
                  </a:cubicBezTo>
                  <a:cubicBezTo>
                    <a:pt x="0" y="5624"/>
                    <a:pt x="1615" y="7246"/>
                    <a:pt x="3620" y="7246"/>
                  </a:cubicBezTo>
                  <a:cubicBezTo>
                    <a:pt x="5618" y="7246"/>
                    <a:pt x="7239" y="5624"/>
                    <a:pt x="7239" y="3626"/>
                  </a:cubicBezTo>
                  <a:cubicBezTo>
                    <a:pt x="7239" y="1622"/>
                    <a:pt x="5618" y="1"/>
                    <a:pt x="3620" y="1"/>
                  </a:cubicBezTo>
                  <a:close/>
                </a:path>
              </a:pathLst>
            </a:custGeom>
            <a:solidFill>
              <a:srgbClr val="9AA7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4" name="Google Shape;846;p54">
              <a:extLst>
                <a:ext uri="{FF2B5EF4-FFF2-40B4-BE49-F238E27FC236}">
                  <a16:creationId xmlns:a16="http://schemas.microsoft.com/office/drawing/2014/main" id="{73E03BAE-3132-8F3D-BD2D-92AAC0C41E00}"/>
                </a:ext>
              </a:extLst>
            </p:cNvPr>
            <p:cNvSpPr/>
            <p:nvPr/>
          </p:nvSpPr>
          <p:spPr>
            <a:xfrm>
              <a:off x="629700" y="1528225"/>
              <a:ext cx="181000" cy="181000"/>
            </a:xfrm>
            <a:custGeom>
              <a:avLst/>
              <a:gdLst/>
              <a:ahLst/>
              <a:cxnLst/>
              <a:rect l="l" t="t" r="r" b="b"/>
              <a:pathLst>
                <a:path w="7240" h="7240" extrusionOk="0">
                  <a:moveTo>
                    <a:pt x="3620" y="1"/>
                  </a:moveTo>
                  <a:cubicBezTo>
                    <a:pt x="1615" y="1"/>
                    <a:pt x="0" y="1622"/>
                    <a:pt x="0" y="3620"/>
                  </a:cubicBezTo>
                  <a:cubicBezTo>
                    <a:pt x="0" y="5619"/>
                    <a:pt x="1615" y="7240"/>
                    <a:pt x="3620" y="7240"/>
                  </a:cubicBezTo>
                  <a:cubicBezTo>
                    <a:pt x="5618" y="7240"/>
                    <a:pt x="7239" y="5619"/>
                    <a:pt x="7239" y="3620"/>
                  </a:cubicBezTo>
                  <a:cubicBezTo>
                    <a:pt x="7239" y="1622"/>
                    <a:pt x="5618" y="1"/>
                    <a:pt x="36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847;p54">
              <a:extLst>
                <a:ext uri="{FF2B5EF4-FFF2-40B4-BE49-F238E27FC236}">
                  <a16:creationId xmlns:a16="http://schemas.microsoft.com/office/drawing/2014/main" id="{E190B98C-CD55-C1AB-91D6-1F36992A9B1E}"/>
                </a:ext>
              </a:extLst>
            </p:cNvPr>
            <p:cNvSpPr/>
            <p:nvPr/>
          </p:nvSpPr>
          <p:spPr>
            <a:xfrm>
              <a:off x="706175" y="1528225"/>
              <a:ext cx="33200" cy="2100"/>
            </a:xfrm>
            <a:custGeom>
              <a:avLst/>
              <a:gdLst/>
              <a:ahLst/>
              <a:cxnLst/>
              <a:rect l="l" t="t" r="r" b="b"/>
              <a:pathLst>
                <a:path w="1328" h="84" extrusionOk="0">
                  <a:moveTo>
                    <a:pt x="1327" y="83"/>
                  </a:moveTo>
                  <a:lnTo>
                    <a:pt x="1327" y="83"/>
                  </a:lnTo>
                  <a:lnTo>
                    <a:pt x="1327" y="83"/>
                  </a:lnTo>
                  <a:close/>
                  <a:moveTo>
                    <a:pt x="1315" y="77"/>
                  </a:moveTo>
                  <a:cubicBezTo>
                    <a:pt x="1315" y="77"/>
                    <a:pt x="1315" y="77"/>
                    <a:pt x="1315" y="77"/>
                  </a:cubicBezTo>
                  <a:cubicBezTo>
                    <a:pt x="1315" y="77"/>
                    <a:pt x="1315" y="77"/>
                    <a:pt x="1315" y="77"/>
                  </a:cubicBezTo>
                  <a:close/>
                  <a:moveTo>
                    <a:pt x="1303" y="77"/>
                  </a:moveTo>
                  <a:lnTo>
                    <a:pt x="1303" y="77"/>
                  </a:lnTo>
                  <a:lnTo>
                    <a:pt x="1303" y="77"/>
                  </a:lnTo>
                  <a:close/>
                  <a:moveTo>
                    <a:pt x="1298" y="72"/>
                  </a:moveTo>
                  <a:lnTo>
                    <a:pt x="1292" y="72"/>
                  </a:lnTo>
                  <a:lnTo>
                    <a:pt x="1298" y="72"/>
                  </a:lnTo>
                  <a:close/>
                  <a:moveTo>
                    <a:pt x="1286" y="72"/>
                  </a:moveTo>
                  <a:lnTo>
                    <a:pt x="1280" y="72"/>
                  </a:lnTo>
                  <a:lnTo>
                    <a:pt x="1286" y="72"/>
                  </a:lnTo>
                  <a:close/>
                  <a:moveTo>
                    <a:pt x="1274" y="72"/>
                  </a:moveTo>
                  <a:cubicBezTo>
                    <a:pt x="1274" y="72"/>
                    <a:pt x="1274" y="72"/>
                    <a:pt x="1274" y="72"/>
                  </a:cubicBezTo>
                  <a:cubicBezTo>
                    <a:pt x="1274" y="72"/>
                    <a:pt x="1274" y="72"/>
                    <a:pt x="1274" y="72"/>
                  </a:cubicBezTo>
                  <a:close/>
                  <a:moveTo>
                    <a:pt x="1262" y="66"/>
                  </a:moveTo>
                  <a:cubicBezTo>
                    <a:pt x="1262" y="66"/>
                    <a:pt x="1262" y="66"/>
                    <a:pt x="1262" y="66"/>
                  </a:cubicBezTo>
                  <a:cubicBezTo>
                    <a:pt x="1262" y="66"/>
                    <a:pt x="1262" y="66"/>
                    <a:pt x="1262" y="66"/>
                  </a:cubicBezTo>
                  <a:close/>
                  <a:moveTo>
                    <a:pt x="1244" y="66"/>
                  </a:moveTo>
                  <a:lnTo>
                    <a:pt x="1239" y="66"/>
                  </a:lnTo>
                  <a:lnTo>
                    <a:pt x="1244" y="66"/>
                  </a:lnTo>
                  <a:close/>
                  <a:moveTo>
                    <a:pt x="1156" y="48"/>
                  </a:moveTo>
                  <a:lnTo>
                    <a:pt x="1156" y="48"/>
                  </a:lnTo>
                  <a:lnTo>
                    <a:pt x="1156" y="48"/>
                  </a:lnTo>
                  <a:close/>
                  <a:moveTo>
                    <a:pt x="1150" y="48"/>
                  </a:moveTo>
                  <a:cubicBezTo>
                    <a:pt x="1150" y="48"/>
                    <a:pt x="1144" y="48"/>
                    <a:pt x="1144" y="48"/>
                  </a:cubicBezTo>
                  <a:cubicBezTo>
                    <a:pt x="1144" y="48"/>
                    <a:pt x="1150" y="48"/>
                    <a:pt x="1150" y="48"/>
                  </a:cubicBezTo>
                  <a:close/>
                  <a:moveTo>
                    <a:pt x="1138" y="48"/>
                  </a:moveTo>
                  <a:cubicBezTo>
                    <a:pt x="1138" y="48"/>
                    <a:pt x="1138" y="42"/>
                    <a:pt x="1132" y="42"/>
                  </a:cubicBezTo>
                  <a:cubicBezTo>
                    <a:pt x="1138" y="42"/>
                    <a:pt x="1138" y="48"/>
                    <a:pt x="1138" y="48"/>
                  </a:cubicBezTo>
                  <a:close/>
                  <a:moveTo>
                    <a:pt x="1127" y="42"/>
                  </a:moveTo>
                  <a:lnTo>
                    <a:pt x="1127" y="42"/>
                  </a:lnTo>
                  <a:lnTo>
                    <a:pt x="1127" y="42"/>
                  </a:lnTo>
                  <a:close/>
                  <a:moveTo>
                    <a:pt x="1115" y="42"/>
                  </a:moveTo>
                  <a:lnTo>
                    <a:pt x="1115" y="42"/>
                  </a:lnTo>
                  <a:lnTo>
                    <a:pt x="1115" y="42"/>
                  </a:lnTo>
                  <a:close/>
                  <a:moveTo>
                    <a:pt x="1" y="42"/>
                  </a:moveTo>
                  <a:lnTo>
                    <a:pt x="1" y="42"/>
                  </a:lnTo>
                  <a:lnTo>
                    <a:pt x="1" y="42"/>
                  </a:lnTo>
                  <a:close/>
                  <a:moveTo>
                    <a:pt x="1109" y="42"/>
                  </a:moveTo>
                  <a:cubicBezTo>
                    <a:pt x="1103" y="42"/>
                    <a:pt x="1103" y="42"/>
                    <a:pt x="1103" y="42"/>
                  </a:cubicBezTo>
                  <a:cubicBezTo>
                    <a:pt x="1103" y="42"/>
                    <a:pt x="1103" y="42"/>
                    <a:pt x="1109" y="42"/>
                  </a:cubicBezTo>
                  <a:close/>
                  <a:moveTo>
                    <a:pt x="12" y="42"/>
                  </a:moveTo>
                  <a:lnTo>
                    <a:pt x="12" y="42"/>
                  </a:lnTo>
                  <a:lnTo>
                    <a:pt x="12" y="42"/>
                  </a:lnTo>
                  <a:close/>
                  <a:moveTo>
                    <a:pt x="1097" y="36"/>
                  </a:moveTo>
                  <a:cubicBezTo>
                    <a:pt x="1091" y="36"/>
                    <a:pt x="1091" y="36"/>
                    <a:pt x="1091" y="36"/>
                  </a:cubicBezTo>
                  <a:cubicBezTo>
                    <a:pt x="1091" y="36"/>
                    <a:pt x="1091" y="36"/>
                    <a:pt x="1097" y="36"/>
                  </a:cubicBezTo>
                  <a:close/>
                  <a:moveTo>
                    <a:pt x="24" y="36"/>
                  </a:moveTo>
                  <a:lnTo>
                    <a:pt x="24" y="36"/>
                  </a:lnTo>
                  <a:lnTo>
                    <a:pt x="24" y="36"/>
                  </a:lnTo>
                  <a:close/>
                  <a:moveTo>
                    <a:pt x="1085" y="36"/>
                  </a:moveTo>
                  <a:lnTo>
                    <a:pt x="1079" y="36"/>
                  </a:lnTo>
                  <a:lnTo>
                    <a:pt x="1085" y="36"/>
                  </a:lnTo>
                  <a:close/>
                  <a:moveTo>
                    <a:pt x="36" y="36"/>
                  </a:moveTo>
                  <a:lnTo>
                    <a:pt x="36" y="36"/>
                  </a:lnTo>
                  <a:lnTo>
                    <a:pt x="36" y="36"/>
                  </a:lnTo>
                  <a:close/>
                  <a:moveTo>
                    <a:pt x="1074" y="36"/>
                  </a:moveTo>
                  <a:cubicBezTo>
                    <a:pt x="1074" y="36"/>
                    <a:pt x="1074" y="36"/>
                    <a:pt x="1068" y="36"/>
                  </a:cubicBezTo>
                  <a:cubicBezTo>
                    <a:pt x="1074" y="36"/>
                    <a:pt x="1074" y="36"/>
                    <a:pt x="1074" y="36"/>
                  </a:cubicBezTo>
                  <a:close/>
                  <a:moveTo>
                    <a:pt x="48" y="36"/>
                  </a:moveTo>
                  <a:cubicBezTo>
                    <a:pt x="48" y="36"/>
                    <a:pt x="48" y="36"/>
                    <a:pt x="48" y="36"/>
                  </a:cubicBezTo>
                  <a:cubicBezTo>
                    <a:pt x="48" y="36"/>
                    <a:pt x="48" y="36"/>
                    <a:pt x="48" y="36"/>
                  </a:cubicBezTo>
                  <a:close/>
                  <a:moveTo>
                    <a:pt x="1062" y="36"/>
                  </a:moveTo>
                  <a:lnTo>
                    <a:pt x="1056" y="36"/>
                  </a:lnTo>
                  <a:lnTo>
                    <a:pt x="1062" y="36"/>
                  </a:lnTo>
                  <a:close/>
                  <a:moveTo>
                    <a:pt x="54" y="36"/>
                  </a:moveTo>
                  <a:lnTo>
                    <a:pt x="60" y="36"/>
                  </a:lnTo>
                  <a:lnTo>
                    <a:pt x="54" y="36"/>
                  </a:lnTo>
                  <a:close/>
                  <a:moveTo>
                    <a:pt x="1050" y="30"/>
                  </a:moveTo>
                  <a:cubicBezTo>
                    <a:pt x="1050" y="30"/>
                    <a:pt x="1050" y="30"/>
                    <a:pt x="1050" y="30"/>
                  </a:cubicBezTo>
                  <a:cubicBezTo>
                    <a:pt x="1050" y="30"/>
                    <a:pt x="1050" y="30"/>
                    <a:pt x="1050" y="30"/>
                  </a:cubicBezTo>
                  <a:close/>
                  <a:moveTo>
                    <a:pt x="65" y="30"/>
                  </a:moveTo>
                  <a:cubicBezTo>
                    <a:pt x="65" y="30"/>
                    <a:pt x="65" y="30"/>
                    <a:pt x="71" y="30"/>
                  </a:cubicBezTo>
                  <a:cubicBezTo>
                    <a:pt x="65" y="30"/>
                    <a:pt x="65" y="30"/>
                    <a:pt x="65" y="30"/>
                  </a:cubicBezTo>
                  <a:close/>
                  <a:moveTo>
                    <a:pt x="1038" y="30"/>
                  </a:moveTo>
                  <a:lnTo>
                    <a:pt x="1038" y="30"/>
                  </a:lnTo>
                  <a:lnTo>
                    <a:pt x="1038" y="30"/>
                  </a:lnTo>
                  <a:close/>
                  <a:moveTo>
                    <a:pt x="77" y="30"/>
                  </a:moveTo>
                  <a:lnTo>
                    <a:pt x="77" y="30"/>
                  </a:lnTo>
                  <a:lnTo>
                    <a:pt x="77" y="30"/>
                  </a:lnTo>
                  <a:close/>
                  <a:moveTo>
                    <a:pt x="1032" y="30"/>
                  </a:moveTo>
                  <a:cubicBezTo>
                    <a:pt x="1026" y="30"/>
                    <a:pt x="1026" y="30"/>
                    <a:pt x="1026" y="30"/>
                  </a:cubicBezTo>
                  <a:cubicBezTo>
                    <a:pt x="1026" y="30"/>
                    <a:pt x="1026" y="30"/>
                    <a:pt x="1032" y="30"/>
                  </a:cubicBezTo>
                  <a:close/>
                  <a:moveTo>
                    <a:pt x="89" y="30"/>
                  </a:moveTo>
                  <a:lnTo>
                    <a:pt x="89" y="30"/>
                  </a:lnTo>
                  <a:lnTo>
                    <a:pt x="89" y="30"/>
                  </a:lnTo>
                  <a:close/>
                  <a:moveTo>
                    <a:pt x="1020" y="30"/>
                  </a:moveTo>
                  <a:lnTo>
                    <a:pt x="1015" y="30"/>
                  </a:lnTo>
                  <a:lnTo>
                    <a:pt x="1020" y="30"/>
                  </a:lnTo>
                  <a:close/>
                  <a:moveTo>
                    <a:pt x="101" y="30"/>
                  </a:moveTo>
                  <a:lnTo>
                    <a:pt x="101" y="30"/>
                  </a:lnTo>
                  <a:lnTo>
                    <a:pt x="101" y="30"/>
                  </a:lnTo>
                  <a:close/>
                  <a:moveTo>
                    <a:pt x="1009" y="24"/>
                  </a:moveTo>
                  <a:cubicBezTo>
                    <a:pt x="1009" y="24"/>
                    <a:pt x="1003" y="24"/>
                    <a:pt x="1003" y="24"/>
                  </a:cubicBezTo>
                  <a:cubicBezTo>
                    <a:pt x="1003" y="24"/>
                    <a:pt x="1009" y="24"/>
                    <a:pt x="1009" y="24"/>
                  </a:cubicBezTo>
                  <a:close/>
                  <a:moveTo>
                    <a:pt x="979" y="24"/>
                  </a:moveTo>
                  <a:lnTo>
                    <a:pt x="973" y="24"/>
                  </a:lnTo>
                  <a:lnTo>
                    <a:pt x="979" y="24"/>
                  </a:lnTo>
                  <a:close/>
                  <a:moveTo>
                    <a:pt x="967" y="24"/>
                  </a:moveTo>
                  <a:lnTo>
                    <a:pt x="962" y="24"/>
                  </a:lnTo>
                  <a:lnTo>
                    <a:pt x="967" y="24"/>
                  </a:lnTo>
                  <a:close/>
                  <a:moveTo>
                    <a:pt x="154" y="24"/>
                  </a:moveTo>
                  <a:lnTo>
                    <a:pt x="154" y="24"/>
                  </a:lnTo>
                  <a:lnTo>
                    <a:pt x="154" y="24"/>
                  </a:lnTo>
                  <a:close/>
                  <a:moveTo>
                    <a:pt x="956" y="18"/>
                  </a:moveTo>
                  <a:cubicBezTo>
                    <a:pt x="956" y="18"/>
                    <a:pt x="956" y="18"/>
                    <a:pt x="956" y="18"/>
                  </a:cubicBezTo>
                  <a:cubicBezTo>
                    <a:pt x="956" y="18"/>
                    <a:pt x="956" y="18"/>
                    <a:pt x="956" y="18"/>
                  </a:cubicBezTo>
                  <a:close/>
                  <a:moveTo>
                    <a:pt x="166" y="18"/>
                  </a:moveTo>
                  <a:cubicBezTo>
                    <a:pt x="166" y="18"/>
                    <a:pt x="166" y="18"/>
                    <a:pt x="166" y="18"/>
                  </a:cubicBezTo>
                  <a:cubicBezTo>
                    <a:pt x="166" y="18"/>
                    <a:pt x="166" y="18"/>
                    <a:pt x="166" y="18"/>
                  </a:cubicBezTo>
                  <a:close/>
                  <a:moveTo>
                    <a:pt x="950" y="18"/>
                  </a:moveTo>
                  <a:cubicBezTo>
                    <a:pt x="944" y="18"/>
                    <a:pt x="944" y="18"/>
                    <a:pt x="944" y="18"/>
                  </a:cubicBezTo>
                  <a:cubicBezTo>
                    <a:pt x="944" y="18"/>
                    <a:pt x="944" y="18"/>
                    <a:pt x="950" y="18"/>
                  </a:cubicBezTo>
                  <a:close/>
                  <a:moveTo>
                    <a:pt x="172" y="18"/>
                  </a:moveTo>
                  <a:cubicBezTo>
                    <a:pt x="172" y="18"/>
                    <a:pt x="177" y="18"/>
                    <a:pt x="177" y="18"/>
                  </a:cubicBezTo>
                  <a:cubicBezTo>
                    <a:pt x="172" y="18"/>
                    <a:pt x="172" y="18"/>
                    <a:pt x="172" y="18"/>
                  </a:cubicBezTo>
                  <a:close/>
                  <a:moveTo>
                    <a:pt x="938" y="18"/>
                  </a:moveTo>
                  <a:cubicBezTo>
                    <a:pt x="932" y="18"/>
                    <a:pt x="932" y="18"/>
                    <a:pt x="932" y="18"/>
                  </a:cubicBezTo>
                  <a:cubicBezTo>
                    <a:pt x="932" y="18"/>
                    <a:pt x="932" y="18"/>
                    <a:pt x="938" y="18"/>
                  </a:cubicBezTo>
                  <a:close/>
                  <a:moveTo>
                    <a:pt x="183" y="18"/>
                  </a:moveTo>
                  <a:lnTo>
                    <a:pt x="189" y="18"/>
                  </a:lnTo>
                  <a:lnTo>
                    <a:pt x="183" y="18"/>
                  </a:lnTo>
                  <a:close/>
                  <a:moveTo>
                    <a:pt x="926" y="18"/>
                  </a:moveTo>
                  <a:cubicBezTo>
                    <a:pt x="926" y="18"/>
                    <a:pt x="920" y="18"/>
                    <a:pt x="920" y="18"/>
                  </a:cubicBezTo>
                  <a:cubicBezTo>
                    <a:pt x="920" y="18"/>
                    <a:pt x="926" y="18"/>
                    <a:pt x="926" y="18"/>
                  </a:cubicBezTo>
                  <a:close/>
                  <a:moveTo>
                    <a:pt x="195" y="18"/>
                  </a:moveTo>
                  <a:lnTo>
                    <a:pt x="195" y="18"/>
                  </a:lnTo>
                  <a:lnTo>
                    <a:pt x="195" y="18"/>
                  </a:lnTo>
                  <a:close/>
                  <a:moveTo>
                    <a:pt x="914" y="18"/>
                  </a:moveTo>
                  <a:lnTo>
                    <a:pt x="908" y="18"/>
                  </a:lnTo>
                  <a:lnTo>
                    <a:pt x="914" y="18"/>
                  </a:lnTo>
                  <a:close/>
                  <a:moveTo>
                    <a:pt x="207" y="18"/>
                  </a:moveTo>
                  <a:lnTo>
                    <a:pt x="207" y="18"/>
                  </a:lnTo>
                  <a:lnTo>
                    <a:pt x="207" y="18"/>
                  </a:lnTo>
                  <a:close/>
                  <a:moveTo>
                    <a:pt x="903" y="13"/>
                  </a:moveTo>
                  <a:lnTo>
                    <a:pt x="897" y="13"/>
                  </a:lnTo>
                  <a:lnTo>
                    <a:pt x="903" y="13"/>
                  </a:lnTo>
                  <a:close/>
                  <a:moveTo>
                    <a:pt x="219" y="13"/>
                  </a:moveTo>
                  <a:lnTo>
                    <a:pt x="219" y="13"/>
                  </a:lnTo>
                  <a:lnTo>
                    <a:pt x="219" y="13"/>
                  </a:lnTo>
                  <a:close/>
                  <a:moveTo>
                    <a:pt x="891" y="13"/>
                  </a:moveTo>
                  <a:lnTo>
                    <a:pt x="885" y="13"/>
                  </a:lnTo>
                  <a:lnTo>
                    <a:pt x="891" y="13"/>
                  </a:lnTo>
                  <a:close/>
                  <a:moveTo>
                    <a:pt x="225" y="13"/>
                  </a:moveTo>
                  <a:lnTo>
                    <a:pt x="231" y="13"/>
                  </a:lnTo>
                  <a:lnTo>
                    <a:pt x="225" y="13"/>
                  </a:lnTo>
                  <a:close/>
                  <a:moveTo>
                    <a:pt x="879" y="13"/>
                  </a:moveTo>
                  <a:lnTo>
                    <a:pt x="873" y="13"/>
                  </a:lnTo>
                  <a:lnTo>
                    <a:pt x="879" y="13"/>
                  </a:lnTo>
                  <a:close/>
                  <a:moveTo>
                    <a:pt x="236" y="13"/>
                  </a:moveTo>
                  <a:lnTo>
                    <a:pt x="242" y="13"/>
                  </a:lnTo>
                  <a:lnTo>
                    <a:pt x="236" y="13"/>
                  </a:lnTo>
                  <a:close/>
                  <a:moveTo>
                    <a:pt x="867" y="13"/>
                  </a:moveTo>
                  <a:lnTo>
                    <a:pt x="861" y="13"/>
                  </a:lnTo>
                  <a:lnTo>
                    <a:pt x="867" y="13"/>
                  </a:lnTo>
                  <a:close/>
                  <a:moveTo>
                    <a:pt x="248" y="13"/>
                  </a:moveTo>
                  <a:lnTo>
                    <a:pt x="254" y="13"/>
                  </a:lnTo>
                  <a:lnTo>
                    <a:pt x="248" y="13"/>
                  </a:lnTo>
                  <a:close/>
                  <a:moveTo>
                    <a:pt x="855" y="13"/>
                  </a:moveTo>
                  <a:lnTo>
                    <a:pt x="855" y="13"/>
                  </a:lnTo>
                  <a:lnTo>
                    <a:pt x="855" y="13"/>
                  </a:lnTo>
                  <a:close/>
                  <a:moveTo>
                    <a:pt x="260" y="13"/>
                  </a:moveTo>
                  <a:lnTo>
                    <a:pt x="266" y="13"/>
                  </a:lnTo>
                  <a:lnTo>
                    <a:pt x="260" y="13"/>
                  </a:lnTo>
                  <a:close/>
                  <a:moveTo>
                    <a:pt x="850" y="13"/>
                  </a:moveTo>
                  <a:lnTo>
                    <a:pt x="844" y="13"/>
                  </a:lnTo>
                  <a:lnTo>
                    <a:pt x="850" y="13"/>
                  </a:lnTo>
                  <a:close/>
                  <a:moveTo>
                    <a:pt x="272" y="13"/>
                  </a:moveTo>
                  <a:lnTo>
                    <a:pt x="278" y="13"/>
                  </a:lnTo>
                  <a:lnTo>
                    <a:pt x="272" y="13"/>
                  </a:lnTo>
                  <a:close/>
                  <a:moveTo>
                    <a:pt x="838" y="13"/>
                  </a:moveTo>
                  <a:cubicBezTo>
                    <a:pt x="832" y="7"/>
                    <a:pt x="832" y="7"/>
                    <a:pt x="832" y="7"/>
                  </a:cubicBezTo>
                  <a:cubicBezTo>
                    <a:pt x="832" y="7"/>
                    <a:pt x="832" y="7"/>
                    <a:pt x="838" y="13"/>
                  </a:cubicBezTo>
                  <a:close/>
                  <a:moveTo>
                    <a:pt x="284" y="13"/>
                  </a:moveTo>
                  <a:cubicBezTo>
                    <a:pt x="284" y="7"/>
                    <a:pt x="284" y="7"/>
                    <a:pt x="289" y="7"/>
                  </a:cubicBezTo>
                  <a:cubicBezTo>
                    <a:pt x="284" y="7"/>
                    <a:pt x="284" y="7"/>
                    <a:pt x="284" y="13"/>
                  </a:cubicBezTo>
                  <a:close/>
                  <a:moveTo>
                    <a:pt x="826" y="7"/>
                  </a:moveTo>
                  <a:cubicBezTo>
                    <a:pt x="820" y="7"/>
                    <a:pt x="820" y="7"/>
                    <a:pt x="820" y="7"/>
                  </a:cubicBezTo>
                  <a:cubicBezTo>
                    <a:pt x="820" y="7"/>
                    <a:pt x="820" y="7"/>
                    <a:pt x="826" y="7"/>
                  </a:cubicBezTo>
                  <a:close/>
                  <a:moveTo>
                    <a:pt x="295" y="7"/>
                  </a:moveTo>
                  <a:cubicBezTo>
                    <a:pt x="295" y="7"/>
                    <a:pt x="295" y="7"/>
                    <a:pt x="295" y="7"/>
                  </a:cubicBezTo>
                  <a:cubicBezTo>
                    <a:pt x="295" y="7"/>
                    <a:pt x="295" y="7"/>
                    <a:pt x="295" y="7"/>
                  </a:cubicBezTo>
                  <a:close/>
                  <a:moveTo>
                    <a:pt x="814" y="7"/>
                  </a:moveTo>
                  <a:lnTo>
                    <a:pt x="808" y="7"/>
                  </a:lnTo>
                  <a:lnTo>
                    <a:pt x="814" y="7"/>
                  </a:lnTo>
                  <a:close/>
                  <a:moveTo>
                    <a:pt x="307" y="7"/>
                  </a:moveTo>
                  <a:lnTo>
                    <a:pt x="307" y="7"/>
                  </a:lnTo>
                  <a:lnTo>
                    <a:pt x="307" y="7"/>
                  </a:lnTo>
                  <a:close/>
                  <a:moveTo>
                    <a:pt x="802" y="7"/>
                  </a:moveTo>
                  <a:lnTo>
                    <a:pt x="796" y="7"/>
                  </a:lnTo>
                  <a:lnTo>
                    <a:pt x="802" y="7"/>
                  </a:lnTo>
                  <a:close/>
                  <a:moveTo>
                    <a:pt x="313" y="7"/>
                  </a:moveTo>
                  <a:lnTo>
                    <a:pt x="319" y="7"/>
                  </a:lnTo>
                  <a:lnTo>
                    <a:pt x="313" y="7"/>
                  </a:lnTo>
                  <a:close/>
                  <a:moveTo>
                    <a:pt x="791" y="7"/>
                  </a:moveTo>
                  <a:lnTo>
                    <a:pt x="785" y="7"/>
                  </a:lnTo>
                  <a:lnTo>
                    <a:pt x="791" y="7"/>
                  </a:lnTo>
                  <a:close/>
                  <a:moveTo>
                    <a:pt x="325" y="7"/>
                  </a:moveTo>
                  <a:lnTo>
                    <a:pt x="331" y="7"/>
                  </a:lnTo>
                  <a:lnTo>
                    <a:pt x="325" y="7"/>
                  </a:lnTo>
                  <a:close/>
                  <a:moveTo>
                    <a:pt x="779" y="7"/>
                  </a:moveTo>
                  <a:lnTo>
                    <a:pt x="767" y="7"/>
                  </a:lnTo>
                  <a:lnTo>
                    <a:pt x="779" y="7"/>
                  </a:lnTo>
                  <a:close/>
                  <a:moveTo>
                    <a:pt x="348" y="7"/>
                  </a:moveTo>
                  <a:lnTo>
                    <a:pt x="348" y="7"/>
                  </a:lnTo>
                  <a:lnTo>
                    <a:pt x="348" y="7"/>
                  </a:lnTo>
                  <a:close/>
                  <a:moveTo>
                    <a:pt x="767" y="7"/>
                  </a:moveTo>
                  <a:cubicBezTo>
                    <a:pt x="761" y="7"/>
                    <a:pt x="761" y="7"/>
                    <a:pt x="755" y="7"/>
                  </a:cubicBezTo>
                  <a:cubicBezTo>
                    <a:pt x="761" y="7"/>
                    <a:pt x="761" y="7"/>
                    <a:pt x="767" y="7"/>
                  </a:cubicBezTo>
                  <a:close/>
                  <a:moveTo>
                    <a:pt x="354" y="7"/>
                  </a:moveTo>
                  <a:cubicBezTo>
                    <a:pt x="354" y="7"/>
                    <a:pt x="360" y="7"/>
                    <a:pt x="360" y="7"/>
                  </a:cubicBezTo>
                  <a:cubicBezTo>
                    <a:pt x="360" y="7"/>
                    <a:pt x="354" y="7"/>
                    <a:pt x="354" y="7"/>
                  </a:cubicBezTo>
                  <a:close/>
                  <a:moveTo>
                    <a:pt x="755" y="7"/>
                  </a:moveTo>
                  <a:lnTo>
                    <a:pt x="743" y="7"/>
                  </a:lnTo>
                  <a:lnTo>
                    <a:pt x="755" y="7"/>
                  </a:lnTo>
                  <a:close/>
                  <a:moveTo>
                    <a:pt x="366" y="7"/>
                  </a:moveTo>
                  <a:lnTo>
                    <a:pt x="372" y="7"/>
                  </a:lnTo>
                  <a:lnTo>
                    <a:pt x="366" y="7"/>
                  </a:lnTo>
                  <a:close/>
                  <a:moveTo>
                    <a:pt x="743" y="1"/>
                  </a:moveTo>
                  <a:lnTo>
                    <a:pt x="738" y="1"/>
                  </a:lnTo>
                  <a:lnTo>
                    <a:pt x="743" y="1"/>
                  </a:lnTo>
                  <a:close/>
                  <a:moveTo>
                    <a:pt x="378" y="1"/>
                  </a:moveTo>
                  <a:lnTo>
                    <a:pt x="384" y="1"/>
                  </a:lnTo>
                  <a:lnTo>
                    <a:pt x="378" y="1"/>
                  </a:lnTo>
                  <a:close/>
                  <a:moveTo>
                    <a:pt x="732" y="1"/>
                  </a:moveTo>
                  <a:lnTo>
                    <a:pt x="726" y="1"/>
                  </a:lnTo>
                  <a:lnTo>
                    <a:pt x="732" y="1"/>
                  </a:lnTo>
                  <a:close/>
                  <a:moveTo>
                    <a:pt x="390" y="1"/>
                  </a:moveTo>
                  <a:lnTo>
                    <a:pt x="396" y="1"/>
                  </a:lnTo>
                  <a:lnTo>
                    <a:pt x="390" y="1"/>
                  </a:lnTo>
                  <a:close/>
                  <a:moveTo>
                    <a:pt x="720" y="1"/>
                  </a:moveTo>
                  <a:lnTo>
                    <a:pt x="714" y="1"/>
                  </a:lnTo>
                  <a:lnTo>
                    <a:pt x="720" y="1"/>
                  </a:lnTo>
                  <a:close/>
                  <a:moveTo>
                    <a:pt x="401" y="1"/>
                  </a:moveTo>
                  <a:lnTo>
                    <a:pt x="407" y="1"/>
                  </a:lnTo>
                  <a:lnTo>
                    <a:pt x="401" y="1"/>
                  </a:lnTo>
                  <a:close/>
                  <a:moveTo>
                    <a:pt x="708" y="1"/>
                  </a:moveTo>
                  <a:lnTo>
                    <a:pt x="702" y="1"/>
                  </a:lnTo>
                  <a:lnTo>
                    <a:pt x="708" y="1"/>
                  </a:lnTo>
                  <a:close/>
                  <a:moveTo>
                    <a:pt x="413" y="1"/>
                  </a:moveTo>
                  <a:lnTo>
                    <a:pt x="419" y="1"/>
                  </a:lnTo>
                  <a:lnTo>
                    <a:pt x="413" y="1"/>
                  </a:lnTo>
                  <a:close/>
                  <a:moveTo>
                    <a:pt x="696" y="1"/>
                  </a:moveTo>
                  <a:lnTo>
                    <a:pt x="690" y="1"/>
                  </a:lnTo>
                  <a:lnTo>
                    <a:pt x="696" y="1"/>
                  </a:lnTo>
                  <a:close/>
                  <a:moveTo>
                    <a:pt x="425" y="1"/>
                  </a:moveTo>
                  <a:lnTo>
                    <a:pt x="431" y="1"/>
                  </a:lnTo>
                  <a:lnTo>
                    <a:pt x="425" y="1"/>
                  </a:lnTo>
                  <a:close/>
                  <a:moveTo>
                    <a:pt x="684" y="1"/>
                  </a:moveTo>
                  <a:lnTo>
                    <a:pt x="679" y="1"/>
                  </a:lnTo>
                  <a:lnTo>
                    <a:pt x="684" y="1"/>
                  </a:lnTo>
                  <a:close/>
                  <a:moveTo>
                    <a:pt x="437" y="1"/>
                  </a:moveTo>
                  <a:lnTo>
                    <a:pt x="437" y="1"/>
                  </a:lnTo>
                  <a:lnTo>
                    <a:pt x="437" y="1"/>
                  </a:lnTo>
                  <a:close/>
                  <a:moveTo>
                    <a:pt x="673" y="1"/>
                  </a:moveTo>
                  <a:cubicBezTo>
                    <a:pt x="673" y="1"/>
                    <a:pt x="667" y="1"/>
                    <a:pt x="667" y="1"/>
                  </a:cubicBezTo>
                  <a:cubicBezTo>
                    <a:pt x="667" y="1"/>
                    <a:pt x="673" y="1"/>
                    <a:pt x="673" y="1"/>
                  </a:cubicBezTo>
                  <a:close/>
                  <a:moveTo>
                    <a:pt x="443" y="1"/>
                  </a:moveTo>
                  <a:cubicBezTo>
                    <a:pt x="449" y="1"/>
                    <a:pt x="449" y="1"/>
                    <a:pt x="449" y="1"/>
                  </a:cubicBezTo>
                  <a:cubicBezTo>
                    <a:pt x="449" y="1"/>
                    <a:pt x="449" y="1"/>
                    <a:pt x="443" y="1"/>
                  </a:cubicBezTo>
                  <a:close/>
                  <a:moveTo>
                    <a:pt x="661" y="1"/>
                  </a:moveTo>
                  <a:lnTo>
                    <a:pt x="655" y="1"/>
                  </a:lnTo>
                  <a:lnTo>
                    <a:pt x="661" y="1"/>
                  </a:lnTo>
                  <a:close/>
                  <a:moveTo>
                    <a:pt x="455" y="1"/>
                  </a:moveTo>
                  <a:lnTo>
                    <a:pt x="460" y="1"/>
                  </a:lnTo>
                  <a:lnTo>
                    <a:pt x="455" y="1"/>
                  </a:lnTo>
                  <a:close/>
                  <a:moveTo>
                    <a:pt x="649" y="1"/>
                  </a:moveTo>
                  <a:lnTo>
                    <a:pt x="643" y="1"/>
                  </a:lnTo>
                  <a:lnTo>
                    <a:pt x="649" y="1"/>
                  </a:lnTo>
                  <a:close/>
                  <a:moveTo>
                    <a:pt x="466" y="1"/>
                  </a:moveTo>
                  <a:lnTo>
                    <a:pt x="472" y="1"/>
                  </a:lnTo>
                  <a:lnTo>
                    <a:pt x="466" y="1"/>
                  </a:lnTo>
                  <a:close/>
                  <a:moveTo>
                    <a:pt x="637" y="1"/>
                  </a:moveTo>
                  <a:lnTo>
                    <a:pt x="631" y="1"/>
                  </a:lnTo>
                  <a:lnTo>
                    <a:pt x="637" y="1"/>
                  </a:lnTo>
                  <a:close/>
                  <a:moveTo>
                    <a:pt x="478" y="1"/>
                  </a:moveTo>
                  <a:lnTo>
                    <a:pt x="484" y="1"/>
                  </a:lnTo>
                  <a:lnTo>
                    <a:pt x="478" y="1"/>
                  </a:lnTo>
                  <a:close/>
                  <a:moveTo>
                    <a:pt x="626" y="1"/>
                  </a:moveTo>
                  <a:cubicBezTo>
                    <a:pt x="626" y="1"/>
                    <a:pt x="626" y="1"/>
                    <a:pt x="620" y="1"/>
                  </a:cubicBezTo>
                  <a:cubicBezTo>
                    <a:pt x="626" y="1"/>
                    <a:pt x="626" y="1"/>
                    <a:pt x="626" y="1"/>
                  </a:cubicBezTo>
                  <a:close/>
                  <a:moveTo>
                    <a:pt x="490" y="1"/>
                  </a:moveTo>
                  <a:cubicBezTo>
                    <a:pt x="490" y="1"/>
                    <a:pt x="496" y="1"/>
                    <a:pt x="496" y="1"/>
                  </a:cubicBezTo>
                  <a:cubicBezTo>
                    <a:pt x="496" y="1"/>
                    <a:pt x="490" y="1"/>
                    <a:pt x="490" y="1"/>
                  </a:cubicBezTo>
                  <a:close/>
                  <a:moveTo>
                    <a:pt x="614" y="1"/>
                  </a:moveTo>
                  <a:lnTo>
                    <a:pt x="608" y="1"/>
                  </a:lnTo>
                  <a:lnTo>
                    <a:pt x="614" y="1"/>
                  </a:lnTo>
                  <a:close/>
                  <a:moveTo>
                    <a:pt x="502" y="1"/>
                  </a:moveTo>
                  <a:lnTo>
                    <a:pt x="508" y="1"/>
                  </a:lnTo>
                  <a:lnTo>
                    <a:pt x="502" y="1"/>
                  </a:lnTo>
                  <a:close/>
                  <a:moveTo>
                    <a:pt x="602" y="1"/>
                  </a:moveTo>
                  <a:lnTo>
                    <a:pt x="596" y="1"/>
                  </a:lnTo>
                  <a:lnTo>
                    <a:pt x="602" y="1"/>
                  </a:lnTo>
                  <a:close/>
                  <a:moveTo>
                    <a:pt x="513" y="1"/>
                  </a:moveTo>
                  <a:lnTo>
                    <a:pt x="519" y="1"/>
                  </a:lnTo>
                  <a:lnTo>
                    <a:pt x="513" y="1"/>
                  </a:lnTo>
                  <a:close/>
                  <a:moveTo>
                    <a:pt x="596" y="1"/>
                  </a:moveTo>
                  <a:lnTo>
                    <a:pt x="584" y="1"/>
                  </a:lnTo>
                  <a:lnTo>
                    <a:pt x="596" y="1"/>
                  </a:lnTo>
                  <a:close/>
                  <a:moveTo>
                    <a:pt x="525" y="1"/>
                  </a:moveTo>
                  <a:lnTo>
                    <a:pt x="531" y="1"/>
                  </a:lnTo>
                  <a:lnTo>
                    <a:pt x="525" y="1"/>
                  </a:lnTo>
                  <a:close/>
                  <a:moveTo>
                    <a:pt x="584" y="1"/>
                  </a:moveTo>
                  <a:lnTo>
                    <a:pt x="572" y="1"/>
                  </a:lnTo>
                  <a:lnTo>
                    <a:pt x="584" y="1"/>
                  </a:lnTo>
                  <a:close/>
                  <a:moveTo>
                    <a:pt x="537" y="1"/>
                  </a:moveTo>
                  <a:lnTo>
                    <a:pt x="543" y="1"/>
                  </a:lnTo>
                  <a:lnTo>
                    <a:pt x="537" y="1"/>
                  </a:lnTo>
                  <a:close/>
                  <a:moveTo>
                    <a:pt x="572" y="1"/>
                  </a:moveTo>
                  <a:lnTo>
                    <a:pt x="561" y="1"/>
                  </a:lnTo>
                  <a:lnTo>
                    <a:pt x="572" y="1"/>
                  </a:lnTo>
                  <a:close/>
                  <a:moveTo>
                    <a:pt x="549" y="1"/>
                  </a:moveTo>
                  <a:lnTo>
                    <a:pt x="561" y="1"/>
                  </a:lnTo>
                  <a:lnTo>
                    <a:pt x="549" y="1"/>
                  </a:lnTo>
                  <a:close/>
                </a:path>
              </a:pathLst>
            </a:custGeom>
            <a:solidFill>
              <a:srgbClr val="7B8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6" name="Google Shape;848;p54">
              <a:extLst>
                <a:ext uri="{FF2B5EF4-FFF2-40B4-BE49-F238E27FC236}">
                  <a16:creationId xmlns:a16="http://schemas.microsoft.com/office/drawing/2014/main" id="{2F8B942D-5042-5836-A1C5-357D8ACE8944}"/>
                </a:ext>
              </a:extLst>
            </p:cNvPr>
            <p:cNvSpPr/>
            <p:nvPr/>
          </p:nvSpPr>
          <p:spPr>
            <a:xfrm>
              <a:off x="629975" y="1528225"/>
              <a:ext cx="180425" cy="88600"/>
            </a:xfrm>
            <a:custGeom>
              <a:avLst/>
              <a:gdLst/>
              <a:ahLst/>
              <a:cxnLst/>
              <a:rect l="l" t="t" r="r" b="b"/>
              <a:pathLst>
                <a:path w="7217" h="3544" extrusionOk="0">
                  <a:moveTo>
                    <a:pt x="3426" y="1"/>
                  </a:moveTo>
                  <a:cubicBezTo>
                    <a:pt x="3426" y="1"/>
                    <a:pt x="3420" y="7"/>
                    <a:pt x="3420" y="7"/>
                  </a:cubicBezTo>
                  <a:lnTo>
                    <a:pt x="3337" y="7"/>
                  </a:lnTo>
                  <a:cubicBezTo>
                    <a:pt x="3332" y="7"/>
                    <a:pt x="3332" y="7"/>
                    <a:pt x="3332" y="13"/>
                  </a:cubicBezTo>
                  <a:lnTo>
                    <a:pt x="3267" y="13"/>
                  </a:lnTo>
                  <a:cubicBezTo>
                    <a:pt x="3261" y="13"/>
                    <a:pt x="3261" y="18"/>
                    <a:pt x="3255" y="18"/>
                  </a:cubicBezTo>
                  <a:lnTo>
                    <a:pt x="3214" y="18"/>
                  </a:lnTo>
                  <a:cubicBezTo>
                    <a:pt x="3208" y="18"/>
                    <a:pt x="3202" y="18"/>
                    <a:pt x="3202" y="24"/>
                  </a:cubicBezTo>
                  <a:cubicBezTo>
                    <a:pt x="3184" y="24"/>
                    <a:pt x="3167" y="24"/>
                    <a:pt x="3149" y="30"/>
                  </a:cubicBezTo>
                  <a:lnTo>
                    <a:pt x="3113" y="30"/>
                  </a:lnTo>
                  <a:cubicBezTo>
                    <a:pt x="3113" y="30"/>
                    <a:pt x="3108" y="30"/>
                    <a:pt x="3108" y="36"/>
                  </a:cubicBezTo>
                  <a:lnTo>
                    <a:pt x="3072" y="36"/>
                  </a:lnTo>
                  <a:cubicBezTo>
                    <a:pt x="3066" y="36"/>
                    <a:pt x="3066" y="42"/>
                    <a:pt x="3060" y="42"/>
                  </a:cubicBezTo>
                  <a:lnTo>
                    <a:pt x="3049" y="42"/>
                  </a:lnTo>
                  <a:cubicBezTo>
                    <a:pt x="1416" y="296"/>
                    <a:pt x="136" y="1646"/>
                    <a:pt x="1" y="3314"/>
                  </a:cubicBezTo>
                  <a:cubicBezTo>
                    <a:pt x="7" y="3390"/>
                    <a:pt x="13" y="3467"/>
                    <a:pt x="24" y="3544"/>
                  </a:cubicBezTo>
                  <a:cubicBezTo>
                    <a:pt x="278" y="1793"/>
                    <a:pt x="1787" y="449"/>
                    <a:pt x="3609" y="449"/>
                  </a:cubicBezTo>
                  <a:cubicBezTo>
                    <a:pt x="5430" y="449"/>
                    <a:pt x="6933" y="1793"/>
                    <a:pt x="7187" y="3544"/>
                  </a:cubicBezTo>
                  <a:cubicBezTo>
                    <a:pt x="7199" y="3467"/>
                    <a:pt x="7211" y="3390"/>
                    <a:pt x="7216" y="3314"/>
                  </a:cubicBezTo>
                  <a:cubicBezTo>
                    <a:pt x="7081" y="1716"/>
                    <a:pt x="5908" y="413"/>
                    <a:pt x="4375" y="83"/>
                  </a:cubicBezTo>
                  <a:cubicBezTo>
                    <a:pt x="4369" y="77"/>
                    <a:pt x="4369" y="77"/>
                    <a:pt x="4363" y="77"/>
                  </a:cubicBezTo>
                  <a:lnTo>
                    <a:pt x="4351" y="77"/>
                  </a:lnTo>
                  <a:cubicBezTo>
                    <a:pt x="4351" y="77"/>
                    <a:pt x="4346" y="77"/>
                    <a:pt x="4346" y="72"/>
                  </a:cubicBezTo>
                  <a:lnTo>
                    <a:pt x="4322" y="72"/>
                  </a:lnTo>
                  <a:cubicBezTo>
                    <a:pt x="4316" y="72"/>
                    <a:pt x="4316" y="66"/>
                    <a:pt x="4310" y="66"/>
                  </a:cubicBezTo>
                  <a:lnTo>
                    <a:pt x="4287" y="66"/>
                  </a:lnTo>
                  <a:cubicBezTo>
                    <a:pt x="4263" y="60"/>
                    <a:pt x="4234" y="54"/>
                    <a:pt x="4204" y="48"/>
                  </a:cubicBezTo>
                  <a:lnTo>
                    <a:pt x="4186" y="48"/>
                  </a:lnTo>
                  <a:cubicBezTo>
                    <a:pt x="4186" y="48"/>
                    <a:pt x="4186" y="42"/>
                    <a:pt x="4180" y="42"/>
                  </a:cubicBezTo>
                  <a:lnTo>
                    <a:pt x="4151" y="42"/>
                  </a:lnTo>
                  <a:cubicBezTo>
                    <a:pt x="4145" y="42"/>
                    <a:pt x="4145" y="36"/>
                    <a:pt x="4145" y="36"/>
                  </a:cubicBezTo>
                  <a:lnTo>
                    <a:pt x="4104" y="36"/>
                  </a:lnTo>
                  <a:cubicBezTo>
                    <a:pt x="4104" y="30"/>
                    <a:pt x="4104" y="30"/>
                    <a:pt x="4098" y="30"/>
                  </a:cubicBezTo>
                  <a:lnTo>
                    <a:pt x="4063" y="30"/>
                  </a:lnTo>
                  <a:cubicBezTo>
                    <a:pt x="4063" y="30"/>
                    <a:pt x="4057" y="24"/>
                    <a:pt x="4057" y="24"/>
                  </a:cubicBezTo>
                  <a:lnTo>
                    <a:pt x="4010" y="24"/>
                  </a:lnTo>
                  <a:cubicBezTo>
                    <a:pt x="4010" y="18"/>
                    <a:pt x="4010" y="18"/>
                    <a:pt x="4004" y="18"/>
                  </a:cubicBezTo>
                  <a:lnTo>
                    <a:pt x="3956" y="18"/>
                  </a:lnTo>
                  <a:cubicBezTo>
                    <a:pt x="3956" y="18"/>
                    <a:pt x="3951" y="13"/>
                    <a:pt x="3951" y="13"/>
                  </a:cubicBezTo>
                  <a:lnTo>
                    <a:pt x="3886" y="13"/>
                  </a:lnTo>
                  <a:cubicBezTo>
                    <a:pt x="3880" y="7"/>
                    <a:pt x="3880" y="7"/>
                    <a:pt x="3880" y="7"/>
                  </a:cubicBezTo>
                  <a:lnTo>
                    <a:pt x="3791" y="7"/>
                  </a:lnTo>
                  <a:cubicBezTo>
                    <a:pt x="3791" y="7"/>
                    <a:pt x="3791" y="7"/>
                    <a:pt x="37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7" name="Google Shape;849;p54">
              <a:extLst>
                <a:ext uri="{FF2B5EF4-FFF2-40B4-BE49-F238E27FC236}">
                  <a16:creationId xmlns:a16="http://schemas.microsoft.com/office/drawing/2014/main" id="{FF16ACC3-3AED-F925-E8A3-4FBEC9ABEA37}"/>
                </a:ext>
              </a:extLst>
            </p:cNvPr>
            <p:cNvSpPr/>
            <p:nvPr/>
          </p:nvSpPr>
          <p:spPr>
            <a:xfrm>
              <a:off x="708675" y="1549000"/>
              <a:ext cx="22425" cy="20375"/>
            </a:xfrm>
            <a:custGeom>
              <a:avLst/>
              <a:gdLst/>
              <a:ahLst/>
              <a:cxnLst/>
              <a:rect l="l" t="t" r="r" b="b"/>
              <a:pathLst>
                <a:path w="897" h="815" extrusionOk="0">
                  <a:moveTo>
                    <a:pt x="449" y="1"/>
                  </a:moveTo>
                  <a:cubicBezTo>
                    <a:pt x="201" y="1"/>
                    <a:pt x="1" y="201"/>
                    <a:pt x="1" y="449"/>
                  </a:cubicBezTo>
                  <a:cubicBezTo>
                    <a:pt x="1" y="602"/>
                    <a:pt x="77" y="738"/>
                    <a:pt x="195" y="815"/>
                  </a:cubicBezTo>
                  <a:lnTo>
                    <a:pt x="702" y="815"/>
                  </a:lnTo>
                  <a:cubicBezTo>
                    <a:pt x="820" y="732"/>
                    <a:pt x="897" y="602"/>
                    <a:pt x="897" y="449"/>
                  </a:cubicBezTo>
                  <a:cubicBezTo>
                    <a:pt x="897" y="201"/>
                    <a:pt x="696" y="1"/>
                    <a:pt x="449" y="1"/>
                  </a:cubicBez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" name="Google Shape;850;p54">
              <a:extLst>
                <a:ext uri="{FF2B5EF4-FFF2-40B4-BE49-F238E27FC236}">
                  <a16:creationId xmlns:a16="http://schemas.microsoft.com/office/drawing/2014/main" id="{1A9537F3-D6D0-6283-2579-CA4CF8A33AFC}"/>
                </a:ext>
              </a:extLst>
            </p:cNvPr>
            <p:cNvSpPr/>
            <p:nvPr/>
          </p:nvSpPr>
          <p:spPr>
            <a:xfrm>
              <a:off x="693350" y="1630650"/>
              <a:ext cx="57800" cy="57800"/>
            </a:xfrm>
            <a:custGeom>
              <a:avLst/>
              <a:gdLst/>
              <a:ahLst/>
              <a:cxnLst/>
              <a:rect l="l" t="t" r="r" b="b"/>
              <a:pathLst>
                <a:path w="2312" h="2312" extrusionOk="0">
                  <a:moveTo>
                    <a:pt x="514" y="1"/>
                  </a:moveTo>
                  <a:lnTo>
                    <a:pt x="48" y="1899"/>
                  </a:lnTo>
                  <a:cubicBezTo>
                    <a:pt x="1" y="2076"/>
                    <a:pt x="113" y="2259"/>
                    <a:pt x="290" y="2306"/>
                  </a:cubicBezTo>
                  <a:cubicBezTo>
                    <a:pt x="319" y="2312"/>
                    <a:pt x="343" y="2312"/>
                    <a:pt x="372" y="2312"/>
                  </a:cubicBezTo>
                  <a:cubicBezTo>
                    <a:pt x="520" y="2312"/>
                    <a:pt x="655" y="2211"/>
                    <a:pt x="690" y="2058"/>
                  </a:cubicBezTo>
                  <a:lnTo>
                    <a:pt x="1097" y="408"/>
                  </a:lnTo>
                  <a:lnTo>
                    <a:pt x="1622" y="2082"/>
                  </a:lnTo>
                  <a:cubicBezTo>
                    <a:pt x="1669" y="2223"/>
                    <a:pt x="1799" y="2312"/>
                    <a:pt x="1940" y="2312"/>
                  </a:cubicBezTo>
                  <a:cubicBezTo>
                    <a:pt x="1970" y="2312"/>
                    <a:pt x="2005" y="2306"/>
                    <a:pt x="2040" y="2300"/>
                  </a:cubicBezTo>
                  <a:cubicBezTo>
                    <a:pt x="2217" y="2241"/>
                    <a:pt x="2312" y="2058"/>
                    <a:pt x="2259" y="1881"/>
                  </a:cubicBezTo>
                  <a:lnTo>
                    <a:pt x="1669" y="1"/>
                  </a:ln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" name="Google Shape;851;p54">
              <a:extLst>
                <a:ext uri="{FF2B5EF4-FFF2-40B4-BE49-F238E27FC236}">
                  <a16:creationId xmlns:a16="http://schemas.microsoft.com/office/drawing/2014/main" id="{F451C0D4-F403-7582-3699-52FB733FE647}"/>
                </a:ext>
              </a:extLst>
            </p:cNvPr>
            <p:cNvSpPr/>
            <p:nvPr/>
          </p:nvSpPr>
          <p:spPr>
            <a:xfrm>
              <a:off x="704250" y="1569350"/>
              <a:ext cx="32750" cy="61325"/>
            </a:xfrm>
            <a:custGeom>
              <a:avLst/>
              <a:gdLst/>
              <a:ahLst/>
              <a:cxnLst/>
              <a:rect l="l" t="t" r="r" b="b"/>
              <a:pathLst>
                <a:path w="1310" h="2453" extrusionOk="0">
                  <a:moveTo>
                    <a:pt x="22" y="78"/>
                  </a:moveTo>
                  <a:cubicBezTo>
                    <a:pt x="15" y="79"/>
                    <a:pt x="8" y="81"/>
                    <a:pt x="1" y="83"/>
                  </a:cubicBezTo>
                  <a:lnTo>
                    <a:pt x="22" y="78"/>
                  </a:lnTo>
                  <a:close/>
                  <a:moveTo>
                    <a:pt x="372" y="1"/>
                  </a:moveTo>
                  <a:lnTo>
                    <a:pt x="22" y="78"/>
                  </a:lnTo>
                  <a:lnTo>
                    <a:pt x="22" y="78"/>
                  </a:lnTo>
                  <a:cubicBezTo>
                    <a:pt x="32" y="77"/>
                    <a:pt x="41" y="77"/>
                    <a:pt x="48" y="77"/>
                  </a:cubicBezTo>
                  <a:cubicBezTo>
                    <a:pt x="107" y="77"/>
                    <a:pt x="160" y="95"/>
                    <a:pt x="207" y="124"/>
                  </a:cubicBezTo>
                  <a:cubicBezTo>
                    <a:pt x="355" y="213"/>
                    <a:pt x="396" y="395"/>
                    <a:pt x="308" y="543"/>
                  </a:cubicBezTo>
                  <a:lnTo>
                    <a:pt x="13" y="1026"/>
                  </a:lnTo>
                  <a:lnTo>
                    <a:pt x="78" y="2453"/>
                  </a:lnTo>
                  <a:lnTo>
                    <a:pt x="1233" y="2453"/>
                  </a:lnTo>
                  <a:lnTo>
                    <a:pt x="1239" y="1044"/>
                  </a:lnTo>
                  <a:lnTo>
                    <a:pt x="962" y="590"/>
                  </a:lnTo>
                  <a:cubicBezTo>
                    <a:pt x="873" y="449"/>
                    <a:pt x="921" y="260"/>
                    <a:pt x="1062" y="171"/>
                  </a:cubicBezTo>
                  <a:cubicBezTo>
                    <a:pt x="1115" y="142"/>
                    <a:pt x="1168" y="124"/>
                    <a:pt x="1221" y="124"/>
                  </a:cubicBezTo>
                  <a:cubicBezTo>
                    <a:pt x="1251" y="124"/>
                    <a:pt x="1280" y="130"/>
                    <a:pt x="1310" y="136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0" name="Google Shape;852;p54">
              <a:extLst>
                <a:ext uri="{FF2B5EF4-FFF2-40B4-BE49-F238E27FC236}">
                  <a16:creationId xmlns:a16="http://schemas.microsoft.com/office/drawing/2014/main" id="{708ADAC4-708E-C78C-EF23-6D5C8E123E45}"/>
                </a:ext>
              </a:extLst>
            </p:cNvPr>
            <p:cNvSpPr/>
            <p:nvPr/>
          </p:nvSpPr>
          <p:spPr>
            <a:xfrm>
              <a:off x="684950" y="1571275"/>
              <a:ext cx="29200" cy="54700"/>
            </a:xfrm>
            <a:custGeom>
              <a:avLst/>
              <a:gdLst/>
              <a:ahLst/>
              <a:cxnLst/>
              <a:rect l="l" t="t" r="r" b="b"/>
              <a:pathLst>
                <a:path w="1168" h="2188" extrusionOk="0">
                  <a:moveTo>
                    <a:pt x="820" y="0"/>
                  </a:moveTo>
                  <a:cubicBezTo>
                    <a:pt x="808" y="0"/>
                    <a:pt x="791" y="0"/>
                    <a:pt x="773" y="6"/>
                  </a:cubicBezTo>
                  <a:cubicBezTo>
                    <a:pt x="690" y="18"/>
                    <a:pt x="608" y="71"/>
                    <a:pt x="561" y="148"/>
                  </a:cubicBezTo>
                  <a:lnTo>
                    <a:pt x="60" y="967"/>
                  </a:lnTo>
                  <a:lnTo>
                    <a:pt x="42" y="991"/>
                  </a:lnTo>
                  <a:cubicBezTo>
                    <a:pt x="13" y="1044"/>
                    <a:pt x="1" y="1108"/>
                    <a:pt x="18" y="1167"/>
                  </a:cubicBezTo>
                  <a:lnTo>
                    <a:pt x="237" y="2034"/>
                  </a:lnTo>
                  <a:cubicBezTo>
                    <a:pt x="260" y="2122"/>
                    <a:pt x="343" y="2187"/>
                    <a:pt x="437" y="2187"/>
                  </a:cubicBezTo>
                  <a:lnTo>
                    <a:pt x="443" y="2187"/>
                  </a:lnTo>
                  <a:cubicBezTo>
                    <a:pt x="555" y="2181"/>
                    <a:pt x="643" y="2093"/>
                    <a:pt x="643" y="1975"/>
                  </a:cubicBezTo>
                  <a:lnTo>
                    <a:pt x="626" y="1209"/>
                  </a:lnTo>
                  <a:lnTo>
                    <a:pt x="785" y="949"/>
                  </a:lnTo>
                  <a:lnTo>
                    <a:pt x="1080" y="466"/>
                  </a:lnTo>
                  <a:cubicBezTo>
                    <a:pt x="1168" y="318"/>
                    <a:pt x="1127" y="136"/>
                    <a:pt x="979" y="47"/>
                  </a:cubicBezTo>
                  <a:cubicBezTo>
                    <a:pt x="932" y="18"/>
                    <a:pt x="879" y="0"/>
                    <a:pt x="820" y="0"/>
                  </a:cubicBez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" name="Google Shape;853;p54">
              <a:extLst>
                <a:ext uri="{FF2B5EF4-FFF2-40B4-BE49-F238E27FC236}">
                  <a16:creationId xmlns:a16="http://schemas.microsoft.com/office/drawing/2014/main" id="{D2A58949-D92C-686C-7F9E-A9216FC3C352}"/>
                </a:ext>
              </a:extLst>
            </p:cNvPr>
            <p:cNvSpPr/>
            <p:nvPr/>
          </p:nvSpPr>
          <p:spPr>
            <a:xfrm>
              <a:off x="726075" y="1572450"/>
              <a:ext cx="29200" cy="54700"/>
            </a:xfrm>
            <a:custGeom>
              <a:avLst/>
              <a:gdLst/>
              <a:ahLst/>
              <a:cxnLst/>
              <a:rect l="l" t="t" r="r" b="b"/>
              <a:pathLst>
                <a:path w="1168" h="2188" extrusionOk="0">
                  <a:moveTo>
                    <a:pt x="348" y="0"/>
                  </a:moveTo>
                  <a:cubicBezTo>
                    <a:pt x="295" y="0"/>
                    <a:pt x="242" y="18"/>
                    <a:pt x="189" y="47"/>
                  </a:cubicBezTo>
                  <a:cubicBezTo>
                    <a:pt x="48" y="136"/>
                    <a:pt x="0" y="325"/>
                    <a:pt x="89" y="466"/>
                  </a:cubicBezTo>
                  <a:lnTo>
                    <a:pt x="366" y="920"/>
                  </a:lnTo>
                  <a:lnTo>
                    <a:pt x="549" y="1221"/>
                  </a:lnTo>
                  <a:lnTo>
                    <a:pt x="560" y="1987"/>
                  </a:lnTo>
                  <a:cubicBezTo>
                    <a:pt x="566" y="2081"/>
                    <a:pt x="631" y="2164"/>
                    <a:pt x="726" y="2181"/>
                  </a:cubicBezTo>
                  <a:cubicBezTo>
                    <a:pt x="737" y="2187"/>
                    <a:pt x="755" y="2187"/>
                    <a:pt x="767" y="2187"/>
                  </a:cubicBezTo>
                  <a:cubicBezTo>
                    <a:pt x="861" y="2187"/>
                    <a:pt x="950" y="2123"/>
                    <a:pt x="967" y="2028"/>
                  </a:cubicBezTo>
                  <a:lnTo>
                    <a:pt x="1156" y="1156"/>
                  </a:lnTo>
                  <a:cubicBezTo>
                    <a:pt x="1168" y="1103"/>
                    <a:pt x="1156" y="1044"/>
                    <a:pt x="1126" y="991"/>
                  </a:cubicBezTo>
                  <a:lnTo>
                    <a:pt x="1115" y="967"/>
                  </a:lnTo>
                  <a:lnTo>
                    <a:pt x="608" y="148"/>
                  </a:lnTo>
                  <a:cubicBezTo>
                    <a:pt x="566" y="83"/>
                    <a:pt x="507" y="36"/>
                    <a:pt x="437" y="12"/>
                  </a:cubicBezTo>
                  <a:cubicBezTo>
                    <a:pt x="407" y="6"/>
                    <a:pt x="378" y="0"/>
                    <a:pt x="348" y="0"/>
                  </a:cubicBezTo>
                  <a:close/>
                </a:path>
              </a:pathLst>
            </a:custGeom>
            <a:solidFill>
              <a:srgbClr val="5643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" name="Google Shape;854;p54">
              <a:extLst>
                <a:ext uri="{FF2B5EF4-FFF2-40B4-BE49-F238E27FC236}">
                  <a16:creationId xmlns:a16="http://schemas.microsoft.com/office/drawing/2014/main" id="{FAD938DC-76C4-7EAB-89F5-EAB328458828}"/>
                </a:ext>
              </a:extLst>
            </p:cNvPr>
            <p:cNvSpPr/>
            <p:nvPr/>
          </p:nvSpPr>
          <p:spPr>
            <a:xfrm>
              <a:off x="629700" y="1283600"/>
              <a:ext cx="181000" cy="181150"/>
            </a:xfrm>
            <a:custGeom>
              <a:avLst/>
              <a:gdLst/>
              <a:ahLst/>
              <a:cxnLst/>
              <a:rect l="l" t="t" r="r" b="b"/>
              <a:pathLst>
                <a:path w="7240" h="7246" extrusionOk="0">
                  <a:moveTo>
                    <a:pt x="3620" y="0"/>
                  </a:moveTo>
                  <a:cubicBezTo>
                    <a:pt x="1615" y="0"/>
                    <a:pt x="0" y="1621"/>
                    <a:pt x="0" y="3620"/>
                  </a:cubicBezTo>
                  <a:cubicBezTo>
                    <a:pt x="0" y="5624"/>
                    <a:pt x="1615" y="7245"/>
                    <a:pt x="3620" y="7245"/>
                  </a:cubicBezTo>
                  <a:cubicBezTo>
                    <a:pt x="5618" y="7245"/>
                    <a:pt x="7239" y="5624"/>
                    <a:pt x="7239" y="3620"/>
                  </a:cubicBezTo>
                  <a:cubicBezTo>
                    <a:pt x="7239" y="1621"/>
                    <a:pt x="5618" y="0"/>
                    <a:pt x="3620" y="0"/>
                  </a:cubicBezTo>
                  <a:close/>
                </a:path>
              </a:pathLst>
            </a:custGeom>
            <a:solidFill>
              <a:srgbClr val="9AA7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3" name="Google Shape;855;p54">
              <a:extLst>
                <a:ext uri="{FF2B5EF4-FFF2-40B4-BE49-F238E27FC236}">
                  <a16:creationId xmlns:a16="http://schemas.microsoft.com/office/drawing/2014/main" id="{D0423E3F-7D06-44BE-62F2-8333CD3F36B6}"/>
                </a:ext>
              </a:extLst>
            </p:cNvPr>
            <p:cNvSpPr/>
            <p:nvPr/>
          </p:nvSpPr>
          <p:spPr>
            <a:xfrm>
              <a:off x="629700" y="1288750"/>
              <a:ext cx="181000" cy="181150"/>
            </a:xfrm>
            <a:custGeom>
              <a:avLst/>
              <a:gdLst/>
              <a:ahLst/>
              <a:cxnLst/>
              <a:rect l="l" t="t" r="r" b="b"/>
              <a:pathLst>
                <a:path w="7240" h="7246" extrusionOk="0">
                  <a:moveTo>
                    <a:pt x="3620" y="0"/>
                  </a:moveTo>
                  <a:cubicBezTo>
                    <a:pt x="1615" y="0"/>
                    <a:pt x="0" y="1622"/>
                    <a:pt x="0" y="3620"/>
                  </a:cubicBezTo>
                  <a:cubicBezTo>
                    <a:pt x="0" y="5624"/>
                    <a:pt x="1615" y="7245"/>
                    <a:pt x="3620" y="7245"/>
                  </a:cubicBezTo>
                  <a:cubicBezTo>
                    <a:pt x="5618" y="7245"/>
                    <a:pt x="7239" y="5624"/>
                    <a:pt x="7239" y="3620"/>
                  </a:cubicBezTo>
                  <a:cubicBezTo>
                    <a:pt x="7239" y="1622"/>
                    <a:pt x="5618" y="0"/>
                    <a:pt x="3620" y="0"/>
                  </a:cubicBezTo>
                  <a:close/>
                </a:path>
              </a:pathLst>
            </a:custGeom>
            <a:solidFill>
              <a:srgbClr val="33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4" name="Google Shape;856;p54">
              <a:extLst>
                <a:ext uri="{FF2B5EF4-FFF2-40B4-BE49-F238E27FC236}">
                  <a16:creationId xmlns:a16="http://schemas.microsoft.com/office/drawing/2014/main" id="{B7C9FEAB-CDE0-A0DF-7F51-216B225C7D81}"/>
                </a:ext>
              </a:extLst>
            </p:cNvPr>
            <p:cNvSpPr/>
            <p:nvPr/>
          </p:nvSpPr>
          <p:spPr>
            <a:xfrm>
              <a:off x="652100" y="1311150"/>
              <a:ext cx="136200" cy="136350"/>
            </a:xfrm>
            <a:custGeom>
              <a:avLst/>
              <a:gdLst/>
              <a:ahLst/>
              <a:cxnLst/>
              <a:rect l="l" t="t" r="r" b="b"/>
              <a:pathLst>
                <a:path w="5448" h="5454" extrusionOk="0">
                  <a:moveTo>
                    <a:pt x="2724" y="879"/>
                  </a:moveTo>
                  <a:cubicBezTo>
                    <a:pt x="3743" y="879"/>
                    <a:pt x="4569" y="1704"/>
                    <a:pt x="4569" y="2724"/>
                  </a:cubicBezTo>
                  <a:cubicBezTo>
                    <a:pt x="4569" y="3750"/>
                    <a:pt x="3743" y="4575"/>
                    <a:pt x="2724" y="4575"/>
                  </a:cubicBezTo>
                  <a:cubicBezTo>
                    <a:pt x="1698" y="4575"/>
                    <a:pt x="873" y="3750"/>
                    <a:pt x="873" y="2724"/>
                  </a:cubicBezTo>
                  <a:cubicBezTo>
                    <a:pt x="873" y="1704"/>
                    <a:pt x="1698" y="879"/>
                    <a:pt x="2724" y="879"/>
                  </a:cubicBezTo>
                  <a:close/>
                  <a:moveTo>
                    <a:pt x="2724" y="0"/>
                  </a:moveTo>
                  <a:cubicBezTo>
                    <a:pt x="1215" y="0"/>
                    <a:pt x="0" y="1221"/>
                    <a:pt x="0" y="2724"/>
                  </a:cubicBezTo>
                  <a:cubicBezTo>
                    <a:pt x="0" y="4233"/>
                    <a:pt x="1215" y="5453"/>
                    <a:pt x="2724" y="5453"/>
                  </a:cubicBezTo>
                  <a:cubicBezTo>
                    <a:pt x="4227" y="5453"/>
                    <a:pt x="5447" y="4233"/>
                    <a:pt x="5447" y="2724"/>
                  </a:cubicBezTo>
                  <a:cubicBezTo>
                    <a:pt x="5447" y="1221"/>
                    <a:pt x="4227" y="0"/>
                    <a:pt x="2724" y="0"/>
                  </a:cubicBezTo>
                  <a:close/>
                </a:path>
              </a:pathLst>
            </a:custGeom>
            <a:solidFill>
              <a:srgbClr val="505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5" name="Google Shape;857;p54">
              <a:extLst>
                <a:ext uri="{FF2B5EF4-FFF2-40B4-BE49-F238E27FC236}">
                  <a16:creationId xmlns:a16="http://schemas.microsoft.com/office/drawing/2014/main" id="{666BBC1A-9B96-4695-8511-93E77190D3F8}"/>
                </a:ext>
              </a:extLst>
            </p:cNvPr>
            <p:cNvSpPr/>
            <p:nvPr/>
          </p:nvSpPr>
          <p:spPr>
            <a:xfrm>
              <a:off x="673900" y="1333100"/>
              <a:ext cx="92425" cy="92425"/>
            </a:xfrm>
            <a:custGeom>
              <a:avLst/>
              <a:gdLst/>
              <a:ahLst/>
              <a:cxnLst/>
              <a:rect l="l" t="t" r="r" b="b"/>
              <a:pathLst>
                <a:path w="3697" h="3697" extrusionOk="0">
                  <a:moveTo>
                    <a:pt x="1852" y="1"/>
                  </a:moveTo>
                  <a:cubicBezTo>
                    <a:pt x="826" y="1"/>
                    <a:pt x="1" y="826"/>
                    <a:pt x="1" y="1846"/>
                  </a:cubicBezTo>
                  <a:cubicBezTo>
                    <a:pt x="1" y="2872"/>
                    <a:pt x="826" y="3697"/>
                    <a:pt x="1852" y="3697"/>
                  </a:cubicBezTo>
                  <a:cubicBezTo>
                    <a:pt x="2871" y="3697"/>
                    <a:pt x="3697" y="2872"/>
                    <a:pt x="3697" y="1846"/>
                  </a:cubicBezTo>
                  <a:cubicBezTo>
                    <a:pt x="3697" y="826"/>
                    <a:pt x="2871" y="1"/>
                    <a:pt x="1852" y="1"/>
                  </a:cubicBezTo>
                  <a:close/>
                </a:path>
              </a:pathLst>
            </a:custGeom>
            <a:solidFill>
              <a:srgbClr val="6777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6" name="Google Shape;858;p54">
              <a:extLst>
                <a:ext uri="{FF2B5EF4-FFF2-40B4-BE49-F238E27FC236}">
                  <a16:creationId xmlns:a16="http://schemas.microsoft.com/office/drawing/2014/main" id="{70B93440-834A-CAED-52A8-8658B632E7EB}"/>
                </a:ext>
              </a:extLst>
            </p:cNvPr>
            <p:cNvSpPr/>
            <p:nvPr/>
          </p:nvSpPr>
          <p:spPr>
            <a:xfrm>
              <a:off x="707950" y="1311150"/>
              <a:ext cx="24925" cy="24925"/>
            </a:xfrm>
            <a:custGeom>
              <a:avLst/>
              <a:gdLst/>
              <a:ahLst/>
              <a:cxnLst/>
              <a:rect l="l" t="t" r="r" b="b"/>
              <a:pathLst>
                <a:path w="997" h="997" extrusionOk="0">
                  <a:moveTo>
                    <a:pt x="501" y="0"/>
                  </a:moveTo>
                  <a:cubicBezTo>
                    <a:pt x="224" y="0"/>
                    <a:pt x="0" y="224"/>
                    <a:pt x="0" y="496"/>
                  </a:cubicBezTo>
                  <a:cubicBezTo>
                    <a:pt x="0" y="773"/>
                    <a:pt x="224" y="997"/>
                    <a:pt x="501" y="997"/>
                  </a:cubicBezTo>
                  <a:cubicBezTo>
                    <a:pt x="773" y="997"/>
                    <a:pt x="997" y="773"/>
                    <a:pt x="997" y="496"/>
                  </a:cubicBezTo>
                  <a:cubicBezTo>
                    <a:pt x="997" y="224"/>
                    <a:pt x="773" y="0"/>
                    <a:pt x="501" y="0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7" name="Google Shape;859;p54">
              <a:extLst>
                <a:ext uri="{FF2B5EF4-FFF2-40B4-BE49-F238E27FC236}">
                  <a16:creationId xmlns:a16="http://schemas.microsoft.com/office/drawing/2014/main" id="{DC1A7F84-8838-1494-23FE-048244A3265D}"/>
                </a:ext>
              </a:extLst>
            </p:cNvPr>
            <p:cNvSpPr/>
            <p:nvPr/>
          </p:nvSpPr>
          <p:spPr>
            <a:xfrm>
              <a:off x="678925" y="1336950"/>
              <a:ext cx="49375" cy="102000"/>
            </a:xfrm>
            <a:custGeom>
              <a:avLst/>
              <a:gdLst/>
              <a:ahLst/>
              <a:cxnLst/>
              <a:rect l="l" t="t" r="r" b="b"/>
              <a:pathLst>
                <a:path w="1975" h="4080" extrusionOk="0">
                  <a:moveTo>
                    <a:pt x="1686" y="0"/>
                  </a:moveTo>
                  <a:cubicBezTo>
                    <a:pt x="1521" y="0"/>
                    <a:pt x="1391" y="130"/>
                    <a:pt x="1391" y="289"/>
                  </a:cubicBezTo>
                  <a:lnTo>
                    <a:pt x="1391" y="1727"/>
                  </a:lnTo>
                  <a:lnTo>
                    <a:pt x="88" y="3620"/>
                  </a:lnTo>
                  <a:cubicBezTo>
                    <a:pt x="0" y="3755"/>
                    <a:pt x="30" y="3938"/>
                    <a:pt x="165" y="4026"/>
                  </a:cubicBezTo>
                  <a:cubicBezTo>
                    <a:pt x="212" y="4062"/>
                    <a:pt x="271" y="4079"/>
                    <a:pt x="330" y="4079"/>
                  </a:cubicBezTo>
                  <a:cubicBezTo>
                    <a:pt x="419" y="4079"/>
                    <a:pt x="513" y="4032"/>
                    <a:pt x="566" y="3950"/>
                  </a:cubicBezTo>
                  <a:lnTo>
                    <a:pt x="1922" y="1981"/>
                  </a:lnTo>
                  <a:cubicBezTo>
                    <a:pt x="1957" y="1934"/>
                    <a:pt x="1975" y="1875"/>
                    <a:pt x="1975" y="1816"/>
                  </a:cubicBezTo>
                  <a:lnTo>
                    <a:pt x="1975" y="289"/>
                  </a:lnTo>
                  <a:cubicBezTo>
                    <a:pt x="1975" y="130"/>
                    <a:pt x="1845" y="0"/>
                    <a:pt x="1686" y="0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8" name="Google Shape;860;p54">
              <a:extLst>
                <a:ext uri="{FF2B5EF4-FFF2-40B4-BE49-F238E27FC236}">
                  <a16:creationId xmlns:a16="http://schemas.microsoft.com/office/drawing/2014/main" id="{3774EBEE-0180-CAC3-DAFF-6C3BC4316D5E}"/>
                </a:ext>
              </a:extLst>
            </p:cNvPr>
            <p:cNvSpPr/>
            <p:nvPr/>
          </p:nvSpPr>
          <p:spPr>
            <a:xfrm>
              <a:off x="677575" y="1331700"/>
              <a:ext cx="79925" cy="55525"/>
            </a:xfrm>
            <a:custGeom>
              <a:avLst/>
              <a:gdLst/>
              <a:ahLst/>
              <a:cxnLst/>
              <a:rect l="l" t="t" r="r" b="b"/>
              <a:pathLst>
                <a:path w="3197" h="2221" extrusionOk="0">
                  <a:moveTo>
                    <a:pt x="1707" y="1"/>
                  </a:moveTo>
                  <a:cubicBezTo>
                    <a:pt x="1693" y="1"/>
                    <a:pt x="1678" y="2"/>
                    <a:pt x="1663" y="4"/>
                  </a:cubicBezTo>
                  <a:cubicBezTo>
                    <a:pt x="1575" y="21"/>
                    <a:pt x="1504" y="74"/>
                    <a:pt x="1457" y="151"/>
                  </a:cubicBezTo>
                  <a:lnTo>
                    <a:pt x="997" y="988"/>
                  </a:lnTo>
                  <a:lnTo>
                    <a:pt x="172" y="1525"/>
                  </a:lnTo>
                  <a:cubicBezTo>
                    <a:pt x="42" y="1613"/>
                    <a:pt x="1" y="1796"/>
                    <a:pt x="89" y="1931"/>
                  </a:cubicBezTo>
                  <a:cubicBezTo>
                    <a:pt x="145" y="2017"/>
                    <a:pt x="238" y="2062"/>
                    <a:pt x="333" y="2062"/>
                  </a:cubicBezTo>
                  <a:cubicBezTo>
                    <a:pt x="389" y="2062"/>
                    <a:pt x="446" y="2047"/>
                    <a:pt x="496" y="2014"/>
                  </a:cubicBezTo>
                  <a:lnTo>
                    <a:pt x="1375" y="1430"/>
                  </a:lnTo>
                  <a:cubicBezTo>
                    <a:pt x="1416" y="1407"/>
                    <a:pt x="1451" y="1371"/>
                    <a:pt x="1475" y="1330"/>
                  </a:cubicBezTo>
                  <a:lnTo>
                    <a:pt x="1793" y="752"/>
                  </a:lnTo>
                  <a:lnTo>
                    <a:pt x="2241" y="1153"/>
                  </a:lnTo>
                  <a:lnTo>
                    <a:pt x="2595" y="2038"/>
                  </a:lnTo>
                  <a:cubicBezTo>
                    <a:pt x="2636" y="2150"/>
                    <a:pt x="2748" y="2220"/>
                    <a:pt x="2866" y="2220"/>
                  </a:cubicBezTo>
                  <a:cubicBezTo>
                    <a:pt x="2901" y="2220"/>
                    <a:pt x="2937" y="2214"/>
                    <a:pt x="2972" y="2197"/>
                  </a:cubicBezTo>
                  <a:cubicBezTo>
                    <a:pt x="3119" y="2138"/>
                    <a:pt x="3196" y="1967"/>
                    <a:pt x="3131" y="1819"/>
                  </a:cubicBezTo>
                  <a:lnTo>
                    <a:pt x="2760" y="876"/>
                  </a:lnTo>
                  <a:cubicBezTo>
                    <a:pt x="2742" y="835"/>
                    <a:pt x="2719" y="794"/>
                    <a:pt x="2683" y="764"/>
                  </a:cubicBezTo>
                  <a:lnTo>
                    <a:pt x="1905" y="74"/>
                  </a:lnTo>
                  <a:cubicBezTo>
                    <a:pt x="1851" y="25"/>
                    <a:pt x="1781" y="1"/>
                    <a:pt x="1707" y="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9" name="Google Shape;861;p54">
              <a:extLst>
                <a:ext uri="{FF2B5EF4-FFF2-40B4-BE49-F238E27FC236}">
                  <a16:creationId xmlns:a16="http://schemas.microsoft.com/office/drawing/2014/main" id="{C3F891D6-8A2E-4EE7-95DD-6713693751BF}"/>
                </a:ext>
              </a:extLst>
            </p:cNvPr>
            <p:cNvSpPr/>
            <p:nvPr/>
          </p:nvSpPr>
          <p:spPr>
            <a:xfrm>
              <a:off x="712675" y="1375075"/>
              <a:ext cx="45250" cy="65500"/>
            </a:xfrm>
            <a:custGeom>
              <a:avLst/>
              <a:gdLst/>
              <a:ahLst/>
              <a:cxnLst/>
              <a:rect l="l" t="t" r="r" b="b"/>
              <a:pathLst>
                <a:path w="1810" h="2620" extrusionOk="0">
                  <a:moveTo>
                    <a:pt x="332" y="1"/>
                  </a:moveTo>
                  <a:cubicBezTo>
                    <a:pt x="283" y="1"/>
                    <a:pt x="234" y="13"/>
                    <a:pt x="189" y="37"/>
                  </a:cubicBezTo>
                  <a:cubicBezTo>
                    <a:pt x="53" y="120"/>
                    <a:pt x="0" y="297"/>
                    <a:pt x="83" y="438"/>
                  </a:cubicBezTo>
                  <a:lnTo>
                    <a:pt x="1226" y="2472"/>
                  </a:lnTo>
                  <a:cubicBezTo>
                    <a:pt x="1279" y="2566"/>
                    <a:pt x="1379" y="2619"/>
                    <a:pt x="1480" y="2619"/>
                  </a:cubicBezTo>
                  <a:cubicBezTo>
                    <a:pt x="1527" y="2619"/>
                    <a:pt x="1580" y="2607"/>
                    <a:pt x="1621" y="2578"/>
                  </a:cubicBezTo>
                  <a:cubicBezTo>
                    <a:pt x="1763" y="2501"/>
                    <a:pt x="1810" y="2325"/>
                    <a:pt x="1733" y="2183"/>
                  </a:cubicBezTo>
                  <a:lnTo>
                    <a:pt x="590" y="149"/>
                  </a:lnTo>
                  <a:cubicBezTo>
                    <a:pt x="534" y="53"/>
                    <a:pt x="434" y="1"/>
                    <a:pt x="332" y="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0" name="Google Shape;862;p54">
              <a:extLst>
                <a:ext uri="{FF2B5EF4-FFF2-40B4-BE49-F238E27FC236}">
                  <a16:creationId xmlns:a16="http://schemas.microsoft.com/office/drawing/2014/main" id="{C3D1F7BF-B769-B154-C089-77A02E72C539}"/>
                </a:ext>
              </a:extLst>
            </p:cNvPr>
            <p:cNvSpPr/>
            <p:nvPr/>
          </p:nvSpPr>
          <p:spPr>
            <a:xfrm>
              <a:off x="710450" y="1288750"/>
              <a:ext cx="23900" cy="1200"/>
            </a:xfrm>
            <a:custGeom>
              <a:avLst/>
              <a:gdLst/>
              <a:ahLst/>
              <a:cxnLst/>
              <a:rect l="l" t="t" r="r" b="b"/>
              <a:pathLst>
                <a:path w="956" h="48" extrusionOk="0">
                  <a:moveTo>
                    <a:pt x="956" y="48"/>
                  </a:moveTo>
                  <a:lnTo>
                    <a:pt x="956" y="48"/>
                  </a:lnTo>
                  <a:lnTo>
                    <a:pt x="956" y="48"/>
                  </a:lnTo>
                  <a:close/>
                  <a:moveTo>
                    <a:pt x="944" y="42"/>
                  </a:moveTo>
                  <a:lnTo>
                    <a:pt x="944" y="42"/>
                  </a:lnTo>
                  <a:lnTo>
                    <a:pt x="944" y="42"/>
                  </a:lnTo>
                  <a:close/>
                  <a:moveTo>
                    <a:pt x="932" y="42"/>
                  </a:moveTo>
                  <a:cubicBezTo>
                    <a:pt x="932" y="42"/>
                    <a:pt x="932" y="42"/>
                    <a:pt x="932" y="42"/>
                  </a:cubicBezTo>
                  <a:cubicBezTo>
                    <a:pt x="932" y="42"/>
                    <a:pt x="932" y="42"/>
                    <a:pt x="932" y="42"/>
                  </a:cubicBezTo>
                  <a:close/>
                  <a:moveTo>
                    <a:pt x="926" y="42"/>
                  </a:moveTo>
                  <a:lnTo>
                    <a:pt x="920" y="42"/>
                  </a:lnTo>
                  <a:lnTo>
                    <a:pt x="926" y="42"/>
                  </a:lnTo>
                  <a:close/>
                  <a:moveTo>
                    <a:pt x="914" y="42"/>
                  </a:moveTo>
                  <a:lnTo>
                    <a:pt x="908" y="42"/>
                  </a:lnTo>
                  <a:lnTo>
                    <a:pt x="914" y="42"/>
                  </a:lnTo>
                  <a:close/>
                  <a:moveTo>
                    <a:pt x="903" y="36"/>
                  </a:moveTo>
                  <a:cubicBezTo>
                    <a:pt x="903" y="36"/>
                    <a:pt x="903" y="36"/>
                    <a:pt x="903" y="36"/>
                  </a:cubicBezTo>
                  <a:cubicBezTo>
                    <a:pt x="903" y="36"/>
                    <a:pt x="903" y="36"/>
                    <a:pt x="903" y="36"/>
                  </a:cubicBezTo>
                  <a:close/>
                  <a:moveTo>
                    <a:pt x="891" y="36"/>
                  </a:moveTo>
                  <a:lnTo>
                    <a:pt x="891" y="36"/>
                  </a:lnTo>
                  <a:lnTo>
                    <a:pt x="891" y="36"/>
                  </a:lnTo>
                  <a:close/>
                  <a:moveTo>
                    <a:pt x="879" y="36"/>
                  </a:moveTo>
                  <a:cubicBezTo>
                    <a:pt x="879" y="36"/>
                    <a:pt x="879" y="36"/>
                    <a:pt x="879" y="36"/>
                  </a:cubicBezTo>
                  <a:cubicBezTo>
                    <a:pt x="879" y="36"/>
                    <a:pt x="879" y="36"/>
                    <a:pt x="879" y="36"/>
                  </a:cubicBezTo>
                  <a:close/>
                  <a:moveTo>
                    <a:pt x="867" y="36"/>
                  </a:moveTo>
                  <a:lnTo>
                    <a:pt x="867" y="36"/>
                  </a:lnTo>
                  <a:lnTo>
                    <a:pt x="867" y="36"/>
                  </a:lnTo>
                  <a:close/>
                  <a:moveTo>
                    <a:pt x="861" y="30"/>
                  </a:moveTo>
                  <a:lnTo>
                    <a:pt x="855" y="30"/>
                  </a:lnTo>
                  <a:lnTo>
                    <a:pt x="861" y="30"/>
                  </a:lnTo>
                  <a:close/>
                  <a:moveTo>
                    <a:pt x="849" y="30"/>
                  </a:moveTo>
                  <a:lnTo>
                    <a:pt x="844" y="30"/>
                  </a:lnTo>
                  <a:lnTo>
                    <a:pt x="849" y="30"/>
                  </a:lnTo>
                  <a:close/>
                  <a:moveTo>
                    <a:pt x="796" y="24"/>
                  </a:moveTo>
                  <a:lnTo>
                    <a:pt x="791" y="24"/>
                  </a:lnTo>
                  <a:lnTo>
                    <a:pt x="796" y="24"/>
                  </a:lnTo>
                  <a:close/>
                  <a:moveTo>
                    <a:pt x="785" y="24"/>
                  </a:moveTo>
                  <a:lnTo>
                    <a:pt x="785" y="24"/>
                  </a:lnTo>
                  <a:lnTo>
                    <a:pt x="785" y="24"/>
                  </a:lnTo>
                  <a:close/>
                  <a:moveTo>
                    <a:pt x="773" y="24"/>
                  </a:moveTo>
                  <a:cubicBezTo>
                    <a:pt x="773" y="24"/>
                    <a:pt x="773" y="24"/>
                    <a:pt x="773" y="24"/>
                  </a:cubicBezTo>
                  <a:cubicBezTo>
                    <a:pt x="773" y="24"/>
                    <a:pt x="773" y="24"/>
                    <a:pt x="773" y="24"/>
                  </a:cubicBezTo>
                  <a:close/>
                  <a:moveTo>
                    <a:pt x="1" y="24"/>
                  </a:moveTo>
                  <a:lnTo>
                    <a:pt x="6" y="24"/>
                  </a:lnTo>
                  <a:lnTo>
                    <a:pt x="1" y="24"/>
                  </a:lnTo>
                  <a:close/>
                  <a:moveTo>
                    <a:pt x="767" y="24"/>
                  </a:moveTo>
                  <a:cubicBezTo>
                    <a:pt x="761" y="18"/>
                    <a:pt x="761" y="18"/>
                    <a:pt x="761" y="18"/>
                  </a:cubicBezTo>
                  <a:cubicBezTo>
                    <a:pt x="761" y="18"/>
                    <a:pt x="761" y="18"/>
                    <a:pt x="767" y="24"/>
                  </a:cubicBezTo>
                  <a:close/>
                  <a:moveTo>
                    <a:pt x="12" y="18"/>
                  </a:moveTo>
                  <a:lnTo>
                    <a:pt x="18" y="18"/>
                  </a:lnTo>
                  <a:lnTo>
                    <a:pt x="12" y="18"/>
                  </a:lnTo>
                  <a:close/>
                  <a:moveTo>
                    <a:pt x="755" y="18"/>
                  </a:moveTo>
                  <a:lnTo>
                    <a:pt x="749" y="18"/>
                  </a:lnTo>
                  <a:lnTo>
                    <a:pt x="755" y="18"/>
                  </a:lnTo>
                  <a:close/>
                  <a:moveTo>
                    <a:pt x="24" y="18"/>
                  </a:moveTo>
                  <a:lnTo>
                    <a:pt x="24" y="18"/>
                  </a:lnTo>
                  <a:lnTo>
                    <a:pt x="24" y="18"/>
                  </a:lnTo>
                  <a:close/>
                  <a:moveTo>
                    <a:pt x="743" y="18"/>
                  </a:moveTo>
                  <a:lnTo>
                    <a:pt x="737" y="18"/>
                  </a:lnTo>
                  <a:lnTo>
                    <a:pt x="743" y="18"/>
                  </a:lnTo>
                  <a:close/>
                  <a:moveTo>
                    <a:pt x="36" y="18"/>
                  </a:moveTo>
                  <a:lnTo>
                    <a:pt x="36" y="18"/>
                  </a:lnTo>
                  <a:lnTo>
                    <a:pt x="36" y="18"/>
                  </a:lnTo>
                  <a:close/>
                  <a:moveTo>
                    <a:pt x="732" y="18"/>
                  </a:moveTo>
                  <a:lnTo>
                    <a:pt x="726" y="18"/>
                  </a:lnTo>
                  <a:lnTo>
                    <a:pt x="732" y="18"/>
                  </a:lnTo>
                  <a:close/>
                  <a:moveTo>
                    <a:pt x="48" y="18"/>
                  </a:moveTo>
                  <a:lnTo>
                    <a:pt x="48" y="18"/>
                  </a:lnTo>
                  <a:lnTo>
                    <a:pt x="48" y="18"/>
                  </a:lnTo>
                  <a:close/>
                  <a:moveTo>
                    <a:pt x="720" y="18"/>
                  </a:moveTo>
                  <a:lnTo>
                    <a:pt x="714" y="18"/>
                  </a:lnTo>
                  <a:lnTo>
                    <a:pt x="720" y="18"/>
                  </a:lnTo>
                  <a:close/>
                  <a:moveTo>
                    <a:pt x="60" y="18"/>
                  </a:moveTo>
                  <a:lnTo>
                    <a:pt x="60" y="18"/>
                  </a:lnTo>
                  <a:lnTo>
                    <a:pt x="60" y="18"/>
                  </a:lnTo>
                  <a:close/>
                  <a:moveTo>
                    <a:pt x="708" y="18"/>
                  </a:moveTo>
                  <a:lnTo>
                    <a:pt x="702" y="18"/>
                  </a:lnTo>
                  <a:lnTo>
                    <a:pt x="708" y="18"/>
                  </a:lnTo>
                  <a:close/>
                  <a:moveTo>
                    <a:pt x="65" y="18"/>
                  </a:moveTo>
                  <a:lnTo>
                    <a:pt x="71" y="18"/>
                  </a:lnTo>
                  <a:lnTo>
                    <a:pt x="65" y="18"/>
                  </a:lnTo>
                  <a:close/>
                  <a:moveTo>
                    <a:pt x="696" y="12"/>
                  </a:moveTo>
                  <a:lnTo>
                    <a:pt x="690" y="12"/>
                  </a:lnTo>
                  <a:lnTo>
                    <a:pt x="696" y="12"/>
                  </a:lnTo>
                  <a:close/>
                  <a:moveTo>
                    <a:pt x="77" y="12"/>
                  </a:moveTo>
                  <a:lnTo>
                    <a:pt x="83" y="12"/>
                  </a:lnTo>
                  <a:lnTo>
                    <a:pt x="77" y="12"/>
                  </a:lnTo>
                  <a:close/>
                  <a:moveTo>
                    <a:pt x="684" y="12"/>
                  </a:moveTo>
                  <a:lnTo>
                    <a:pt x="684" y="12"/>
                  </a:lnTo>
                  <a:lnTo>
                    <a:pt x="684" y="12"/>
                  </a:lnTo>
                  <a:close/>
                  <a:moveTo>
                    <a:pt x="89" y="12"/>
                  </a:moveTo>
                  <a:lnTo>
                    <a:pt x="95" y="12"/>
                  </a:lnTo>
                  <a:lnTo>
                    <a:pt x="89" y="12"/>
                  </a:lnTo>
                  <a:close/>
                  <a:moveTo>
                    <a:pt x="679" y="12"/>
                  </a:moveTo>
                  <a:lnTo>
                    <a:pt x="673" y="12"/>
                  </a:lnTo>
                  <a:lnTo>
                    <a:pt x="679" y="12"/>
                  </a:lnTo>
                  <a:close/>
                  <a:moveTo>
                    <a:pt x="101" y="12"/>
                  </a:moveTo>
                  <a:lnTo>
                    <a:pt x="107" y="12"/>
                  </a:lnTo>
                  <a:lnTo>
                    <a:pt x="101" y="12"/>
                  </a:lnTo>
                  <a:close/>
                  <a:moveTo>
                    <a:pt x="667" y="12"/>
                  </a:moveTo>
                  <a:cubicBezTo>
                    <a:pt x="661" y="12"/>
                    <a:pt x="661" y="12"/>
                    <a:pt x="661" y="12"/>
                  </a:cubicBezTo>
                  <a:cubicBezTo>
                    <a:pt x="661" y="12"/>
                    <a:pt x="661" y="12"/>
                    <a:pt x="667" y="12"/>
                  </a:cubicBezTo>
                  <a:close/>
                  <a:moveTo>
                    <a:pt x="113" y="12"/>
                  </a:moveTo>
                  <a:cubicBezTo>
                    <a:pt x="113" y="12"/>
                    <a:pt x="113" y="12"/>
                    <a:pt x="118" y="12"/>
                  </a:cubicBezTo>
                  <a:cubicBezTo>
                    <a:pt x="113" y="12"/>
                    <a:pt x="113" y="12"/>
                    <a:pt x="113" y="12"/>
                  </a:cubicBezTo>
                  <a:close/>
                  <a:moveTo>
                    <a:pt x="655" y="12"/>
                  </a:moveTo>
                  <a:cubicBezTo>
                    <a:pt x="649" y="12"/>
                    <a:pt x="649" y="12"/>
                    <a:pt x="649" y="12"/>
                  </a:cubicBezTo>
                  <a:cubicBezTo>
                    <a:pt x="649" y="12"/>
                    <a:pt x="649" y="12"/>
                    <a:pt x="655" y="12"/>
                  </a:cubicBezTo>
                  <a:close/>
                  <a:moveTo>
                    <a:pt x="124" y="12"/>
                  </a:moveTo>
                  <a:cubicBezTo>
                    <a:pt x="124" y="12"/>
                    <a:pt x="124" y="12"/>
                    <a:pt x="124" y="12"/>
                  </a:cubicBezTo>
                  <a:cubicBezTo>
                    <a:pt x="124" y="12"/>
                    <a:pt x="124" y="12"/>
                    <a:pt x="124" y="12"/>
                  </a:cubicBezTo>
                  <a:close/>
                  <a:moveTo>
                    <a:pt x="643" y="12"/>
                  </a:moveTo>
                  <a:lnTo>
                    <a:pt x="637" y="12"/>
                  </a:lnTo>
                  <a:lnTo>
                    <a:pt x="643" y="12"/>
                  </a:lnTo>
                  <a:close/>
                  <a:moveTo>
                    <a:pt x="136" y="12"/>
                  </a:moveTo>
                  <a:lnTo>
                    <a:pt x="136" y="12"/>
                  </a:lnTo>
                  <a:lnTo>
                    <a:pt x="136" y="12"/>
                  </a:lnTo>
                  <a:close/>
                  <a:moveTo>
                    <a:pt x="631" y="12"/>
                  </a:moveTo>
                  <a:lnTo>
                    <a:pt x="625" y="12"/>
                  </a:lnTo>
                  <a:lnTo>
                    <a:pt x="631" y="12"/>
                  </a:lnTo>
                  <a:close/>
                  <a:moveTo>
                    <a:pt x="142" y="12"/>
                  </a:moveTo>
                  <a:lnTo>
                    <a:pt x="148" y="12"/>
                  </a:lnTo>
                  <a:lnTo>
                    <a:pt x="142" y="12"/>
                  </a:lnTo>
                  <a:close/>
                  <a:moveTo>
                    <a:pt x="620" y="6"/>
                  </a:moveTo>
                  <a:lnTo>
                    <a:pt x="614" y="6"/>
                  </a:lnTo>
                  <a:lnTo>
                    <a:pt x="620" y="6"/>
                  </a:lnTo>
                  <a:close/>
                  <a:moveTo>
                    <a:pt x="154" y="6"/>
                  </a:moveTo>
                  <a:lnTo>
                    <a:pt x="160" y="6"/>
                  </a:lnTo>
                  <a:lnTo>
                    <a:pt x="154" y="6"/>
                  </a:lnTo>
                  <a:close/>
                  <a:moveTo>
                    <a:pt x="602" y="6"/>
                  </a:moveTo>
                  <a:lnTo>
                    <a:pt x="596" y="6"/>
                  </a:lnTo>
                  <a:lnTo>
                    <a:pt x="602" y="6"/>
                  </a:lnTo>
                  <a:close/>
                  <a:moveTo>
                    <a:pt x="590" y="6"/>
                  </a:moveTo>
                  <a:cubicBezTo>
                    <a:pt x="590" y="6"/>
                    <a:pt x="590" y="6"/>
                    <a:pt x="584" y="6"/>
                  </a:cubicBezTo>
                  <a:cubicBezTo>
                    <a:pt x="590" y="6"/>
                    <a:pt x="590" y="6"/>
                    <a:pt x="590" y="6"/>
                  </a:cubicBezTo>
                  <a:close/>
                  <a:moveTo>
                    <a:pt x="183" y="6"/>
                  </a:moveTo>
                  <a:cubicBezTo>
                    <a:pt x="189" y="6"/>
                    <a:pt x="189" y="6"/>
                    <a:pt x="189" y="6"/>
                  </a:cubicBezTo>
                  <a:cubicBezTo>
                    <a:pt x="189" y="6"/>
                    <a:pt x="189" y="6"/>
                    <a:pt x="183" y="6"/>
                  </a:cubicBezTo>
                  <a:close/>
                  <a:moveTo>
                    <a:pt x="578" y="6"/>
                  </a:moveTo>
                  <a:lnTo>
                    <a:pt x="572" y="6"/>
                  </a:lnTo>
                  <a:lnTo>
                    <a:pt x="578" y="6"/>
                  </a:lnTo>
                  <a:close/>
                  <a:moveTo>
                    <a:pt x="195" y="6"/>
                  </a:moveTo>
                  <a:lnTo>
                    <a:pt x="201" y="6"/>
                  </a:lnTo>
                  <a:lnTo>
                    <a:pt x="195" y="6"/>
                  </a:lnTo>
                  <a:close/>
                  <a:moveTo>
                    <a:pt x="567" y="6"/>
                  </a:moveTo>
                  <a:lnTo>
                    <a:pt x="567" y="6"/>
                  </a:lnTo>
                  <a:lnTo>
                    <a:pt x="567" y="6"/>
                  </a:lnTo>
                  <a:close/>
                  <a:moveTo>
                    <a:pt x="207" y="6"/>
                  </a:moveTo>
                  <a:lnTo>
                    <a:pt x="213" y="6"/>
                  </a:lnTo>
                  <a:lnTo>
                    <a:pt x="207" y="6"/>
                  </a:lnTo>
                  <a:close/>
                  <a:moveTo>
                    <a:pt x="561" y="6"/>
                  </a:moveTo>
                  <a:lnTo>
                    <a:pt x="555" y="6"/>
                  </a:lnTo>
                  <a:lnTo>
                    <a:pt x="561" y="6"/>
                  </a:lnTo>
                  <a:close/>
                  <a:moveTo>
                    <a:pt x="219" y="6"/>
                  </a:moveTo>
                  <a:lnTo>
                    <a:pt x="225" y="6"/>
                  </a:lnTo>
                  <a:lnTo>
                    <a:pt x="219" y="6"/>
                  </a:lnTo>
                  <a:close/>
                  <a:moveTo>
                    <a:pt x="549" y="6"/>
                  </a:moveTo>
                  <a:lnTo>
                    <a:pt x="543" y="6"/>
                  </a:lnTo>
                  <a:lnTo>
                    <a:pt x="549" y="6"/>
                  </a:lnTo>
                  <a:close/>
                  <a:moveTo>
                    <a:pt x="230" y="6"/>
                  </a:moveTo>
                  <a:lnTo>
                    <a:pt x="236" y="6"/>
                  </a:lnTo>
                  <a:lnTo>
                    <a:pt x="230" y="6"/>
                  </a:lnTo>
                  <a:close/>
                  <a:moveTo>
                    <a:pt x="537" y="6"/>
                  </a:moveTo>
                  <a:lnTo>
                    <a:pt x="531" y="6"/>
                  </a:lnTo>
                  <a:lnTo>
                    <a:pt x="537" y="6"/>
                  </a:lnTo>
                  <a:close/>
                  <a:moveTo>
                    <a:pt x="242" y="6"/>
                  </a:moveTo>
                  <a:lnTo>
                    <a:pt x="248" y="6"/>
                  </a:lnTo>
                  <a:lnTo>
                    <a:pt x="242" y="6"/>
                  </a:lnTo>
                  <a:close/>
                  <a:moveTo>
                    <a:pt x="525" y="6"/>
                  </a:moveTo>
                  <a:lnTo>
                    <a:pt x="519" y="6"/>
                  </a:lnTo>
                  <a:lnTo>
                    <a:pt x="525" y="6"/>
                  </a:lnTo>
                  <a:close/>
                  <a:moveTo>
                    <a:pt x="254" y="6"/>
                  </a:moveTo>
                  <a:lnTo>
                    <a:pt x="260" y="6"/>
                  </a:lnTo>
                  <a:lnTo>
                    <a:pt x="254" y="6"/>
                  </a:lnTo>
                  <a:close/>
                  <a:moveTo>
                    <a:pt x="513" y="6"/>
                  </a:moveTo>
                  <a:lnTo>
                    <a:pt x="508" y="6"/>
                  </a:lnTo>
                  <a:lnTo>
                    <a:pt x="513" y="6"/>
                  </a:lnTo>
                  <a:close/>
                  <a:moveTo>
                    <a:pt x="266" y="6"/>
                  </a:moveTo>
                  <a:lnTo>
                    <a:pt x="266" y="6"/>
                  </a:lnTo>
                  <a:lnTo>
                    <a:pt x="266" y="6"/>
                  </a:lnTo>
                  <a:close/>
                  <a:moveTo>
                    <a:pt x="502" y="6"/>
                  </a:moveTo>
                  <a:lnTo>
                    <a:pt x="496" y="6"/>
                  </a:lnTo>
                  <a:lnTo>
                    <a:pt x="502" y="6"/>
                  </a:lnTo>
                  <a:close/>
                  <a:moveTo>
                    <a:pt x="272" y="6"/>
                  </a:moveTo>
                  <a:lnTo>
                    <a:pt x="278" y="6"/>
                  </a:lnTo>
                  <a:lnTo>
                    <a:pt x="272" y="6"/>
                  </a:lnTo>
                  <a:close/>
                  <a:moveTo>
                    <a:pt x="490" y="0"/>
                  </a:moveTo>
                  <a:lnTo>
                    <a:pt x="484" y="0"/>
                  </a:lnTo>
                  <a:lnTo>
                    <a:pt x="490" y="0"/>
                  </a:lnTo>
                  <a:close/>
                  <a:moveTo>
                    <a:pt x="284" y="0"/>
                  </a:moveTo>
                  <a:lnTo>
                    <a:pt x="289" y="0"/>
                  </a:lnTo>
                  <a:lnTo>
                    <a:pt x="284" y="0"/>
                  </a:lnTo>
                  <a:close/>
                  <a:moveTo>
                    <a:pt x="478" y="0"/>
                  </a:moveTo>
                  <a:lnTo>
                    <a:pt x="472" y="0"/>
                  </a:lnTo>
                  <a:lnTo>
                    <a:pt x="478" y="0"/>
                  </a:lnTo>
                  <a:close/>
                  <a:moveTo>
                    <a:pt x="295" y="0"/>
                  </a:moveTo>
                  <a:lnTo>
                    <a:pt x="301" y="0"/>
                  </a:lnTo>
                  <a:lnTo>
                    <a:pt x="295" y="0"/>
                  </a:lnTo>
                  <a:close/>
                  <a:moveTo>
                    <a:pt x="466" y="0"/>
                  </a:moveTo>
                  <a:lnTo>
                    <a:pt x="460" y="0"/>
                  </a:lnTo>
                  <a:lnTo>
                    <a:pt x="466" y="0"/>
                  </a:lnTo>
                  <a:close/>
                  <a:moveTo>
                    <a:pt x="307" y="0"/>
                  </a:moveTo>
                  <a:lnTo>
                    <a:pt x="313" y="0"/>
                  </a:lnTo>
                  <a:lnTo>
                    <a:pt x="307" y="0"/>
                  </a:lnTo>
                  <a:close/>
                  <a:moveTo>
                    <a:pt x="455" y="0"/>
                  </a:moveTo>
                  <a:cubicBezTo>
                    <a:pt x="455" y="0"/>
                    <a:pt x="455" y="0"/>
                    <a:pt x="449" y="0"/>
                  </a:cubicBezTo>
                  <a:cubicBezTo>
                    <a:pt x="455" y="0"/>
                    <a:pt x="455" y="0"/>
                    <a:pt x="455" y="0"/>
                  </a:cubicBezTo>
                  <a:close/>
                  <a:moveTo>
                    <a:pt x="319" y="0"/>
                  </a:moveTo>
                  <a:cubicBezTo>
                    <a:pt x="319" y="0"/>
                    <a:pt x="325" y="0"/>
                    <a:pt x="325" y="0"/>
                  </a:cubicBezTo>
                  <a:cubicBezTo>
                    <a:pt x="325" y="0"/>
                    <a:pt x="319" y="0"/>
                    <a:pt x="319" y="0"/>
                  </a:cubicBezTo>
                  <a:close/>
                  <a:moveTo>
                    <a:pt x="443" y="0"/>
                  </a:moveTo>
                  <a:lnTo>
                    <a:pt x="437" y="0"/>
                  </a:lnTo>
                  <a:lnTo>
                    <a:pt x="443" y="0"/>
                  </a:lnTo>
                  <a:close/>
                  <a:moveTo>
                    <a:pt x="331" y="0"/>
                  </a:moveTo>
                  <a:lnTo>
                    <a:pt x="337" y="0"/>
                  </a:lnTo>
                  <a:lnTo>
                    <a:pt x="331" y="0"/>
                  </a:lnTo>
                  <a:close/>
                  <a:moveTo>
                    <a:pt x="431" y="0"/>
                  </a:moveTo>
                  <a:lnTo>
                    <a:pt x="425" y="0"/>
                  </a:lnTo>
                  <a:lnTo>
                    <a:pt x="431" y="0"/>
                  </a:lnTo>
                  <a:close/>
                  <a:moveTo>
                    <a:pt x="342" y="0"/>
                  </a:moveTo>
                  <a:lnTo>
                    <a:pt x="348" y="0"/>
                  </a:lnTo>
                  <a:lnTo>
                    <a:pt x="342" y="0"/>
                  </a:lnTo>
                  <a:close/>
                  <a:moveTo>
                    <a:pt x="425" y="0"/>
                  </a:moveTo>
                  <a:lnTo>
                    <a:pt x="413" y="0"/>
                  </a:lnTo>
                  <a:lnTo>
                    <a:pt x="425" y="0"/>
                  </a:lnTo>
                  <a:close/>
                  <a:moveTo>
                    <a:pt x="354" y="0"/>
                  </a:moveTo>
                  <a:lnTo>
                    <a:pt x="360" y="0"/>
                  </a:lnTo>
                  <a:lnTo>
                    <a:pt x="354" y="0"/>
                  </a:lnTo>
                  <a:close/>
                  <a:moveTo>
                    <a:pt x="413" y="0"/>
                  </a:moveTo>
                  <a:lnTo>
                    <a:pt x="401" y="0"/>
                  </a:lnTo>
                  <a:lnTo>
                    <a:pt x="413" y="0"/>
                  </a:lnTo>
                  <a:close/>
                  <a:moveTo>
                    <a:pt x="366" y="0"/>
                  </a:moveTo>
                  <a:lnTo>
                    <a:pt x="372" y="0"/>
                  </a:lnTo>
                  <a:lnTo>
                    <a:pt x="366" y="0"/>
                  </a:lnTo>
                  <a:close/>
                  <a:moveTo>
                    <a:pt x="401" y="0"/>
                  </a:moveTo>
                  <a:lnTo>
                    <a:pt x="390" y="0"/>
                  </a:lnTo>
                  <a:lnTo>
                    <a:pt x="401" y="0"/>
                  </a:lnTo>
                  <a:close/>
                  <a:moveTo>
                    <a:pt x="378" y="0"/>
                  </a:moveTo>
                  <a:lnTo>
                    <a:pt x="390" y="0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7B86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81" name="Google Shape;863;p54">
              <a:extLst>
                <a:ext uri="{FF2B5EF4-FFF2-40B4-BE49-F238E27FC236}">
                  <a16:creationId xmlns:a16="http://schemas.microsoft.com/office/drawing/2014/main" id="{FF6175B0-C34A-1950-BDE5-E507982367F7}"/>
                </a:ext>
              </a:extLst>
            </p:cNvPr>
            <p:cNvSpPr/>
            <p:nvPr/>
          </p:nvSpPr>
          <p:spPr>
            <a:xfrm>
              <a:off x="629975" y="1288750"/>
              <a:ext cx="180425" cy="88600"/>
            </a:xfrm>
            <a:custGeom>
              <a:avLst/>
              <a:gdLst/>
              <a:ahLst/>
              <a:cxnLst/>
              <a:rect l="l" t="t" r="r" b="b"/>
              <a:pathLst>
                <a:path w="7217" h="3544" extrusionOk="0">
                  <a:moveTo>
                    <a:pt x="3503" y="0"/>
                  </a:moveTo>
                  <a:cubicBezTo>
                    <a:pt x="3503" y="0"/>
                    <a:pt x="3503" y="0"/>
                    <a:pt x="3497" y="6"/>
                  </a:cubicBezTo>
                  <a:lnTo>
                    <a:pt x="3373" y="6"/>
                  </a:lnTo>
                  <a:cubicBezTo>
                    <a:pt x="3373" y="12"/>
                    <a:pt x="3373" y="12"/>
                    <a:pt x="3367" y="12"/>
                  </a:cubicBezTo>
                  <a:lnTo>
                    <a:pt x="3296" y="12"/>
                  </a:lnTo>
                  <a:cubicBezTo>
                    <a:pt x="3296" y="12"/>
                    <a:pt x="3290" y="18"/>
                    <a:pt x="3290" y="18"/>
                  </a:cubicBezTo>
                  <a:lnTo>
                    <a:pt x="3231" y="18"/>
                  </a:lnTo>
                  <a:cubicBezTo>
                    <a:pt x="3231" y="24"/>
                    <a:pt x="3225" y="24"/>
                    <a:pt x="3225" y="24"/>
                  </a:cubicBezTo>
                  <a:lnTo>
                    <a:pt x="3220" y="24"/>
                  </a:lnTo>
                  <a:cubicBezTo>
                    <a:pt x="1504" y="201"/>
                    <a:pt x="142" y="1586"/>
                    <a:pt x="1" y="3319"/>
                  </a:cubicBezTo>
                  <a:cubicBezTo>
                    <a:pt x="7" y="3396"/>
                    <a:pt x="13" y="3467"/>
                    <a:pt x="24" y="3543"/>
                  </a:cubicBezTo>
                  <a:cubicBezTo>
                    <a:pt x="278" y="1792"/>
                    <a:pt x="1787" y="448"/>
                    <a:pt x="3609" y="448"/>
                  </a:cubicBezTo>
                  <a:cubicBezTo>
                    <a:pt x="5430" y="448"/>
                    <a:pt x="6933" y="1792"/>
                    <a:pt x="7187" y="3543"/>
                  </a:cubicBezTo>
                  <a:cubicBezTo>
                    <a:pt x="7199" y="3467"/>
                    <a:pt x="7211" y="3396"/>
                    <a:pt x="7216" y="3319"/>
                  </a:cubicBezTo>
                  <a:cubicBezTo>
                    <a:pt x="7075" y="1651"/>
                    <a:pt x="5808" y="301"/>
                    <a:pt x="4175" y="48"/>
                  </a:cubicBezTo>
                  <a:cubicBezTo>
                    <a:pt x="4169" y="48"/>
                    <a:pt x="4169" y="48"/>
                    <a:pt x="4163" y="42"/>
                  </a:cubicBezTo>
                  <a:lnTo>
                    <a:pt x="4127" y="42"/>
                  </a:lnTo>
                  <a:cubicBezTo>
                    <a:pt x="4127" y="42"/>
                    <a:pt x="4122" y="36"/>
                    <a:pt x="4122" y="36"/>
                  </a:cubicBezTo>
                  <a:lnTo>
                    <a:pt x="4086" y="36"/>
                  </a:lnTo>
                  <a:cubicBezTo>
                    <a:pt x="4086" y="36"/>
                    <a:pt x="4080" y="30"/>
                    <a:pt x="4080" y="30"/>
                  </a:cubicBezTo>
                  <a:lnTo>
                    <a:pt x="4063" y="30"/>
                  </a:lnTo>
                  <a:cubicBezTo>
                    <a:pt x="4051" y="30"/>
                    <a:pt x="4033" y="24"/>
                    <a:pt x="4015" y="24"/>
                  </a:cubicBezTo>
                  <a:lnTo>
                    <a:pt x="3986" y="24"/>
                  </a:lnTo>
                  <a:cubicBezTo>
                    <a:pt x="3980" y="18"/>
                    <a:pt x="3980" y="18"/>
                    <a:pt x="3980" y="18"/>
                  </a:cubicBezTo>
                  <a:lnTo>
                    <a:pt x="3921" y="18"/>
                  </a:lnTo>
                  <a:cubicBezTo>
                    <a:pt x="3921" y="18"/>
                    <a:pt x="3921" y="12"/>
                    <a:pt x="3915" y="12"/>
                  </a:cubicBezTo>
                  <a:lnTo>
                    <a:pt x="3844" y="12"/>
                  </a:lnTo>
                  <a:cubicBezTo>
                    <a:pt x="3844" y="12"/>
                    <a:pt x="3839" y="12"/>
                    <a:pt x="3839" y="6"/>
                  </a:cubicBezTo>
                  <a:lnTo>
                    <a:pt x="3715" y="6"/>
                  </a:lnTo>
                  <a:cubicBezTo>
                    <a:pt x="3715" y="0"/>
                    <a:pt x="3709" y="0"/>
                    <a:pt x="3709" y="0"/>
                  </a:cubicBezTo>
                  <a:close/>
                </a:path>
              </a:pathLst>
            </a:custGeom>
            <a:solidFill>
              <a:srgbClr val="2125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426694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1011</TotalTime>
  <Words>1146</Words>
  <Application>Microsoft Office PowerPoint</Application>
  <PresentationFormat>Widescreen</PresentationFormat>
  <Paragraphs>194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Gallery</vt:lpstr>
      <vt:lpstr>The Perfect Continuous tenses</vt:lpstr>
      <vt:lpstr>Present Perfect Continuous – How do we make it?</vt:lpstr>
      <vt:lpstr>Present perfect continuous – When do we use it?</vt:lpstr>
      <vt:lpstr>Past Perfect Continuous – How do we make it?</vt:lpstr>
      <vt:lpstr>Past Perfect Continuous – When do we use it?</vt:lpstr>
      <vt:lpstr>Future perfect continuous</vt:lpstr>
      <vt:lpstr>Future perfect continuous – When do we use it?</vt:lpstr>
      <vt:lpstr>Practical exercises</vt:lpstr>
      <vt:lpstr>Pedestrian Accidents</vt:lpstr>
      <vt:lpstr>PowerPoint Presentation</vt:lpstr>
      <vt:lpstr>PowerPoint Presentation</vt:lpstr>
      <vt:lpstr>PowerPoint Presentation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tenses</dc:title>
  <dc:creator>Sofija Stefanović</dc:creator>
  <cp:lastModifiedBy>User</cp:lastModifiedBy>
  <cp:revision>100</cp:revision>
  <dcterms:created xsi:type="dcterms:W3CDTF">2023-10-05T20:24:36Z</dcterms:created>
  <dcterms:modified xsi:type="dcterms:W3CDTF">2024-10-29T23:38:52Z</dcterms:modified>
</cp:coreProperties>
</file>