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handoutMasterIdLst>
    <p:handoutMasterId r:id="rId18"/>
  </p:handoutMasterIdLst>
  <p:sldIdLst>
    <p:sldId id="331" r:id="rId2"/>
    <p:sldId id="293" r:id="rId3"/>
    <p:sldId id="294" r:id="rId4"/>
    <p:sldId id="337" r:id="rId5"/>
    <p:sldId id="338" r:id="rId6"/>
    <p:sldId id="339" r:id="rId7"/>
    <p:sldId id="335" r:id="rId8"/>
    <p:sldId id="329" r:id="rId9"/>
    <p:sldId id="333" r:id="rId10"/>
    <p:sldId id="296" r:id="rId11"/>
    <p:sldId id="343" r:id="rId12"/>
    <p:sldId id="334" r:id="rId13"/>
    <p:sldId id="344" r:id="rId14"/>
    <p:sldId id="340" r:id="rId15"/>
    <p:sldId id="325" r:id="rId16"/>
    <p:sldId id="32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462A6"/>
    <a:srgbClr val="CC0000"/>
    <a:srgbClr val="3366CC"/>
    <a:srgbClr val="9954CC"/>
    <a:srgbClr val="FF5050"/>
    <a:srgbClr val="336699"/>
    <a:srgbClr val="FF9900"/>
    <a:srgbClr val="B381D9"/>
    <a:srgbClr val="003399"/>
    <a:srgbClr val="008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>
      <p:cViewPr varScale="1">
        <p:scale>
          <a:sx n="85" d="100"/>
          <a:sy n="85" d="100"/>
        </p:scale>
        <p:origin x="-11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23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Nastava\TSO\Book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Nastava\TSO\Book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5833333333333381E-2"/>
          <c:y val="8.7167541557305328E-2"/>
          <c:w val="0.81388888888888911"/>
          <c:h val="0.53516149023038784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C26-490F-B376-ACAF5A7CDD83}"/>
              </c:ext>
            </c:extLst>
          </c:dPt>
          <c:dPt>
            <c:idx val="1"/>
            <c:spPr>
              <a:solidFill>
                <a:srgbClr val="3366CC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C26-490F-B376-ACAF5A7CDD83}"/>
              </c:ext>
            </c:extLst>
          </c:dPt>
          <c:dPt>
            <c:idx val="2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C26-490F-B376-ACAF5A7CDD83}"/>
              </c:ext>
            </c:extLst>
          </c:dPt>
          <c:dPt>
            <c:idx val="3"/>
            <c:spPr>
              <a:solidFill>
                <a:srgbClr val="9954CC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C26-490F-B376-ACAF5A7CDD83}"/>
              </c:ext>
            </c:extLst>
          </c:dPt>
          <c:dPt>
            <c:idx val="4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C26-490F-B376-ACAF5A7CDD83}"/>
              </c:ext>
            </c:extLst>
          </c:dPt>
          <c:dLbls>
            <c:dLbl>
              <c:idx val="0"/>
              <c:layout>
                <c:manualLayout>
                  <c:x val="-3.2106189851268591E-2"/>
                  <c:y val="5.999161563137941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26-490F-B376-ACAF5A7CDD83}"/>
                </c:ext>
              </c:extLst>
            </c:dLbl>
            <c:dLbl>
              <c:idx val="1"/>
              <c:layout>
                <c:manualLayout>
                  <c:x val="-4.9885298962042905E-2"/>
                  <c:y val="6.591817683706395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26-490F-B376-ACAF5A7CDD83}"/>
                </c:ext>
              </c:extLst>
            </c:dLbl>
            <c:dLbl>
              <c:idx val="2"/>
              <c:layout>
                <c:manualLayout>
                  <c:x val="-0.19531332020997377"/>
                  <c:y val="-0.1176494604841061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C26-490F-B376-ACAF5A7CDD83}"/>
                </c:ext>
              </c:extLst>
            </c:dLbl>
            <c:dLbl>
              <c:idx val="3"/>
              <c:layout>
                <c:manualLayout>
                  <c:x val="0.17401990376202986"/>
                  <c:y val="-0.1050914989792943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26-490F-B376-ACAF5A7CDD83}"/>
                </c:ext>
              </c:extLst>
            </c:dLbl>
            <c:dLbl>
              <c:idx val="4"/>
              <c:layout>
                <c:manualLayout>
                  <c:x val="5.4994313210848612E-2"/>
                  <c:y val="8.869677748614755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C26-490F-B376-ACAF5A7CDD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Sheet1!$A$3:$A$7</c:f>
              <c:strCache>
                <c:ptCount val="5"/>
                <c:pt idx="0">
                  <c:v>присуство на вежбама</c:v>
                </c:pt>
                <c:pt idx="1">
                  <c:v>присуство на предавањима</c:v>
                </c:pt>
                <c:pt idx="2">
                  <c:v>колоквијум 1</c:v>
                </c:pt>
                <c:pt idx="3">
                  <c:v>колоквијум 2</c:v>
                </c:pt>
                <c:pt idx="4">
                  <c:v>семинарски рад</c:v>
                </c:pt>
              </c:strCache>
            </c:strRef>
          </c:cat>
          <c:val>
            <c:numRef>
              <c:f>Sheet1!$B$3:$B$7</c:f>
              <c:numCache>
                <c:formatCode>0%</c:formatCode>
                <c:ptCount val="5"/>
                <c:pt idx="0">
                  <c:v>5.000000000000001E-2</c:v>
                </c:pt>
                <c:pt idx="1">
                  <c:v>5.000000000000001E-2</c:v>
                </c:pt>
                <c:pt idx="2">
                  <c:v>0.4</c:v>
                </c:pt>
                <c:pt idx="3">
                  <c:v>0.4</c:v>
                </c:pt>
                <c:pt idx="4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2C26-490F-B376-ACAF5A7CDD83}"/>
            </c:ext>
          </c:extLst>
        </c:ser>
        <c:dLbls/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7065179352580971E-2"/>
          <c:y val="0.74479002624671964"/>
          <c:w val="0.8286474190726163"/>
          <c:h val="0.22743219597550315"/>
        </c:manualLayout>
      </c:layout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314814814814822E-2"/>
          <c:y val="8.2350598516225934E-2"/>
          <c:w val="0.86635802469135792"/>
          <c:h val="0.56888019055421557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6A9-40AC-9BDF-F8956BF46978}"/>
              </c:ext>
            </c:extLst>
          </c:dPt>
          <c:dPt>
            <c:idx val="1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6A9-40AC-9BDF-F8956BF46978}"/>
              </c:ext>
            </c:extLst>
          </c:dPt>
          <c:dPt>
            <c:idx val="2"/>
            <c:spPr>
              <a:solidFill>
                <a:srgbClr val="B462A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6A9-40AC-9BDF-F8956BF46978}"/>
              </c:ext>
            </c:extLst>
          </c:dPt>
          <c:dPt>
            <c:idx val="3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6A9-40AC-9BDF-F8956BF46978}"/>
              </c:ext>
            </c:extLst>
          </c:dPt>
          <c:dPt>
            <c:idx val="4"/>
            <c:spPr>
              <a:solidFill>
                <a:schemeClr val="accent1">
                  <a:lumMod val="9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6A9-40AC-9BDF-F8956BF46978}"/>
              </c:ext>
            </c:extLst>
          </c:dPt>
          <c:dPt>
            <c:idx val="5"/>
            <c:spPr>
              <a:solidFill>
                <a:srgbClr val="CC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6A9-40AC-9BDF-F8956BF46978}"/>
              </c:ext>
            </c:extLst>
          </c:dPt>
          <c:dLbls>
            <c:dLbl>
              <c:idx val="5"/>
              <c:layout>
                <c:manualLayout>
                  <c:x val="0.22300233970952918"/>
                  <c:y val="-0.1063925547135227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6A9-40AC-9BDF-F8956BF469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Sheet1!$A$19:$A$24</c:f>
              <c:strCache>
                <c:ptCount val="6"/>
                <c:pt idx="0">
                  <c:v>присуство на вежбама</c:v>
                </c:pt>
                <c:pt idx="1">
                  <c:v>присуство на предавањима</c:v>
                </c:pt>
                <c:pt idx="2">
                  <c:v>колоквијум 1</c:v>
                </c:pt>
                <c:pt idx="3">
                  <c:v>колоквијум 2</c:v>
                </c:pt>
                <c:pt idx="4">
                  <c:v>семинарски рад</c:v>
                </c:pt>
                <c:pt idx="5">
                  <c:v>испит</c:v>
                </c:pt>
              </c:strCache>
            </c:strRef>
          </c:cat>
          <c:val>
            <c:numRef>
              <c:f>Sheet1!$B$19:$B$24</c:f>
              <c:numCache>
                <c:formatCode>0%</c:formatCode>
                <c:ptCount val="6"/>
                <c:pt idx="0">
                  <c:v>0.05</c:v>
                </c:pt>
                <c:pt idx="1">
                  <c:v>0.05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0.60000000000000009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6A9-40AC-9BDF-F8956BF46978}"/>
            </c:ext>
          </c:extLst>
        </c:ser>
        <c:dLbls/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7065179352580957E-2"/>
          <c:y val="0.74479002624671964"/>
          <c:w val="0.8286474190726163"/>
          <c:h val="0.22743219597550313"/>
        </c:manualLayout>
      </c:layout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0"/>
  <c:chart>
    <c:plotArea>
      <c:layout>
        <c:manualLayout>
          <c:layoutTarget val="inner"/>
          <c:xMode val="edge"/>
          <c:yMode val="edge"/>
          <c:x val="9.7540828229804727E-2"/>
          <c:y val="0.10451654156253647"/>
          <c:w val="0.82250230873918551"/>
          <c:h val="0.72958616762885597"/>
        </c:manualLayout>
      </c:layout>
      <c:barChart>
        <c:barDir val="bar"/>
        <c:grouping val="clustered"/>
        <c:ser>
          <c:idx val="0"/>
          <c:order val="0"/>
          <c:dPt>
            <c:idx val="0"/>
            <c:spPr>
              <a:solidFill>
                <a:srgbClr val="9954CC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CD4-42B7-82F8-0B5FCFA23CFA}"/>
              </c:ext>
            </c:extLst>
          </c:dPt>
          <c:dPt>
            <c:idx val="1"/>
            <c:spPr>
              <a:solidFill>
                <a:srgbClr val="9954CC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CD4-42B7-82F8-0B5FCFA23CFA}"/>
              </c:ext>
            </c:extLst>
          </c:dPt>
          <c:dPt>
            <c:idx val="2"/>
            <c:spPr>
              <a:solidFill>
                <a:srgbClr val="9954CC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CD4-42B7-82F8-0B5FCFA23CFA}"/>
              </c:ext>
            </c:extLst>
          </c:dPt>
          <c:dPt>
            <c:idx val="3"/>
            <c:spPr>
              <a:solidFill>
                <a:srgbClr val="9954CC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CD4-42B7-82F8-0B5FCFA23CFA}"/>
              </c:ext>
            </c:extLst>
          </c:dPt>
          <c:dPt>
            <c:idx val="4"/>
            <c:spPr>
              <a:solidFill>
                <a:srgbClr val="9954CC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CD4-42B7-82F8-0B5FCFA23CFA}"/>
              </c:ext>
            </c:extLst>
          </c:dPt>
          <c:cat>
            <c:numRef>
              <c:f>Sheet2!$D$4:$D$8</c:f>
              <c:numCache>
                <c:formatCode>General</c:formatCode>
                <c:ptCount val="5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</c:numCache>
            </c:numRef>
          </c:cat>
          <c:val>
            <c:numRef>
              <c:f>Sheet2!$C$4:$C$8</c:f>
              <c:numCache>
                <c:formatCode>General</c:formatCode>
                <c:ptCount val="5"/>
                <c:pt idx="0">
                  <c:v>91</c:v>
                </c:pt>
                <c:pt idx="1">
                  <c:v>82</c:v>
                </c:pt>
                <c:pt idx="2">
                  <c:v>73</c:v>
                </c:pt>
                <c:pt idx="3">
                  <c:v>64</c:v>
                </c:pt>
                <c:pt idx="4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CD4-42B7-82F8-0B5FCFA23CFA}"/>
            </c:ext>
          </c:extLst>
        </c:ser>
        <c:dLbls/>
        <c:gapWidth val="120"/>
        <c:axId val="106436096"/>
        <c:axId val="106437632"/>
      </c:barChart>
      <c:catAx>
        <c:axId val="10643609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en-GB" b="1"/>
            </a:pPr>
            <a:endParaRPr lang="en-US"/>
          </a:p>
        </c:txPr>
        <c:crossAx val="106437632"/>
        <c:crosses val="autoZero"/>
        <c:auto val="1"/>
        <c:lblAlgn val="ctr"/>
        <c:lblOffset val="100"/>
      </c:catAx>
      <c:valAx>
        <c:axId val="10643763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106436096"/>
        <c:crosses val="autoZero"/>
        <c:crossBetween val="between"/>
        <c:majorUnit val="20"/>
      </c:valAx>
    </c:plotArea>
    <c:plotVisOnly val="1"/>
    <c:dispBlanksAs val="gap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0.57875</cdr:x>
      <cdr:y>0.14951</cdr:y>
    </cdr:from>
    <cdr:to>
      <cdr:x>0.62875</cdr:x>
      <cdr:y>0.21424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62872" y="676672"/>
          <a:ext cx="411465" cy="2929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r-Cyrl-CS" sz="1100" b="1"/>
            <a:t>5</a:t>
          </a:r>
          <a:r>
            <a:rPr lang="en-GB" sz="1100" b="1"/>
            <a:t>1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0.6575</cdr:x>
      <cdr:y>0.30861</cdr:y>
    </cdr:from>
    <cdr:to>
      <cdr:x>0.70638</cdr:x>
      <cdr:y>0.36461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410944" y="1396752"/>
          <a:ext cx="402321" cy="2534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100" b="1"/>
            <a:t>61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0.7275</cdr:x>
      <cdr:y>0.46771</cdr:y>
    </cdr:from>
    <cdr:to>
      <cdr:x>0.77388</cdr:x>
      <cdr:y>0.53135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987008" y="2116832"/>
          <a:ext cx="38173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100" b="1"/>
            <a:t>71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0.80625</cdr:x>
      <cdr:y>0.6109</cdr:y>
    </cdr:from>
    <cdr:to>
      <cdr:x>0.84971</cdr:x>
      <cdr:y>0.68035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635080" y="2764904"/>
          <a:ext cx="357700" cy="3143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r-Cyrl-CS" sz="1100" b="1"/>
            <a:t>8</a:t>
          </a:r>
          <a:r>
            <a:rPr lang="en-GB" sz="1100" b="1"/>
            <a:t>1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0.87624</cdr:x>
      <cdr:y>0.77</cdr:y>
    </cdr:from>
    <cdr:to>
      <cdr:x>0.91888</cdr:x>
      <cdr:y>0.83945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7211144" y="3484984"/>
          <a:ext cx="350861" cy="3143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r-Cyrl-CS" sz="1100" b="1" dirty="0"/>
            <a:t>91</a:t>
          </a:r>
        </a:p>
        <a:p xmlns:a="http://schemas.openxmlformats.org/drawingml/2006/main">
          <a:endParaRPr lang="en-US" sz="1100" b="1" dirty="0"/>
        </a:p>
      </cdr:txBody>
    </cdr:sp>
  </cdr:relSizeAnchor>
  <cdr:relSizeAnchor xmlns:cdr="http://schemas.openxmlformats.org/drawingml/2006/chartDrawing">
    <cdr:from>
      <cdr:x>0.01001</cdr:x>
      <cdr:y>0.04025</cdr:y>
    </cdr:from>
    <cdr:to>
      <cdr:x>0.07375</cdr:x>
      <cdr:y>0.20833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83380" y="185726"/>
          <a:ext cx="530958" cy="7756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sr-Cyrl-CS" sz="1200" b="1" dirty="0"/>
            <a:t>Оцена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0.73413</cdr:x>
      <cdr:y>0.91319</cdr:y>
    </cdr:from>
    <cdr:to>
      <cdr:x>0.97249</cdr:x>
      <cdr:y>0.96904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115064" y="4214264"/>
          <a:ext cx="1985430" cy="2577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r-Cyrl-CS" sz="1200" b="1" dirty="0"/>
            <a:t>Потребан број бодова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0.54545</cdr:x>
      <cdr:y>0.05572</cdr:y>
    </cdr:from>
    <cdr:to>
      <cdr:x>0.54545</cdr:x>
      <cdr:y>0.88305</cdr:y>
    </cdr:to>
    <cdr:cxnSp macro="">
      <cdr:nvCxnSpPr>
        <cdr:cNvPr id="12" name="Straight Connector 11">
          <a:extLst xmlns:a="http://schemas.openxmlformats.org/drawingml/2006/main">
            <a:ext uri="{FF2B5EF4-FFF2-40B4-BE49-F238E27FC236}">
              <a16:creationId xmlns:a16="http://schemas.microsoft.com/office/drawing/2014/main" xmlns="" id="{C99E7589-FD61-44C7-8A11-14AB214F4C20}"/>
            </a:ext>
          </a:extLst>
        </cdr:cNvPr>
        <cdr:cNvCxnSpPr/>
      </cdr:nvCxnSpPr>
      <cdr:spPr>
        <a:xfrm xmlns:a="http://schemas.openxmlformats.org/drawingml/2006/main">
          <a:off x="4543428" y="257164"/>
          <a:ext cx="0" cy="3817985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7030A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9174B40-CCE9-4195-968A-A154515AF9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598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87404-2B21-4944-8B33-7010931CA6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E70F6-BC48-49DA-A1E2-D18D3E2D19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0B3DF-D833-4F5C-A8DC-A8309E2ADA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761CF-B5C0-4B83-8142-7979813E31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01A92-0DE9-4B51-817E-5A5EB003D0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9EC2E-E05E-4991-9105-1F965A2055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AC573-220A-462C-B5D8-A477E59D03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72607-5615-452F-AE03-C2933F385D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A65B3-4A0D-4F71-BC31-91538486C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71C9C-BD43-40F7-A2FD-65ABE663C6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26A47-5DE2-4357-880F-4D80473810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92F37-7FB4-4212-B86D-5B35D54558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2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2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E9E5165-0815-4199-AD60-9E55E684B3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5" r:id="rId2"/>
    <p:sldLayoutId id="2147483844" r:id="rId3"/>
    <p:sldLayoutId id="2147483843" r:id="rId4"/>
    <p:sldLayoutId id="2147483842" r:id="rId5"/>
    <p:sldLayoutId id="2147483841" r:id="rId6"/>
    <p:sldLayoutId id="2147483840" r:id="rId7"/>
    <p:sldLayoutId id="2147483839" r:id="rId8"/>
    <p:sldLayoutId id="2147483838" r:id="rId9"/>
    <p:sldLayoutId id="2147483837" r:id="rId10"/>
    <p:sldLayoutId id="2147483836" r:id="rId11"/>
    <p:sldLayoutId id="214748383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a@sf.bg.ac.rs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astava.sf.bg.ac.rs/course/view.php?id=320" TargetMode="External"/><Relationship Id="rId2" Type="http://schemas.openxmlformats.org/officeDocument/2006/relationships/hyperlink" Target="http://nastava.sf.bg.ac.rs/course/view.php?id=88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/>
          <p:cNvSpPr txBox="1"/>
          <p:nvPr/>
        </p:nvSpPr>
        <p:spPr>
          <a:xfrm>
            <a:off x="288032" y="-27384"/>
            <a:ext cx="8820472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5769" y="1556718"/>
            <a:ext cx="8135937" cy="792162"/>
          </a:xfrm>
        </p:spPr>
        <p:txBody>
          <a:bodyPr/>
          <a:lstStyle/>
          <a:p>
            <a:pPr eaLnBrk="1" hangingPunct="1"/>
            <a:r>
              <a:rPr lang="sr-Cyrl-CS" sz="4000" b="1" dirty="0">
                <a:solidFill>
                  <a:srgbClr val="336699"/>
                </a:solidFill>
              </a:rPr>
              <a:t> </a:t>
            </a:r>
            <a:r>
              <a:rPr lang="sr-Cyrl-CS" sz="3200" b="1" dirty="0">
                <a:solidFill>
                  <a:srgbClr val="336699"/>
                </a:solidFill>
              </a:rPr>
              <a:t>Назив предмета:</a:t>
            </a:r>
            <a:r>
              <a:rPr lang="sr-Cyrl-CS" b="1" dirty="0">
                <a:solidFill>
                  <a:srgbClr val="336699"/>
                </a:solidFill>
              </a:rPr>
              <a:t> </a:t>
            </a:r>
            <a:br>
              <a:rPr lang="sr-Cyrl-CS" b="1" dirty="0">
                <a:solidFill>
                  <a:srgbClr val="336699"/>
                </a:solidFill>
              </a:rPr>
            </a:br>
            <a:r>
              <a:rPr lang="sr-Cyrl-CS" b="1" dirty="0">
                <a:solidFill>
                  <a:srgbClr val="336699"/>
                </a:solidFill>
              </a:rPr>
              <a:t>ТРАНСПОРТ, САОБРАЋАЈ И ОКРУЖЕЊЕ</a:t>
            </a:r>
            <a:endParaRPr lang="en-US" sz="3200" b="1" dirty="0">
              <a:solidFill>
                <a:srgbClr val="336699"/>
              </a:solidFill>
            </a:endParaRPr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3" name="Picture 72" descr="лог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0"/>
            <a:ext cx="3901440" cy="853440"/>
          </a:xfrm>
          <a:prstGeom prst="rect">
            <a:avLst/>
          </a:prstGeom>
        </p:spPr>
      </p:pic>
      <p:grpSp>
        <p:nvGrpSpPr>
          <p:cNvPr id="2057" name="Group 9"/>
          <p:cNvGrpSpPr>
            <a:grpSpLocks noChangeAspect="1"/>
          </p:cNvGrpSpPr>
          <p:nvPr/>
        </p:nvGrpSpPr>
        <p:grpSpPr bwMode="auto">
          <a:xfrm>
            <a:off x="827088" y="75579"/>
            <a:ext cx="7777162" cy="6881813"/>
            <a:chOff x="521" y="0"/>
            <a:chExt cx="4899" cy="4335"/>
          </a:xfrm>
        </p:grpSpPr>
        <p:sp>
          <p:nvSpPr>
            <p:cNvPr id="2058" name="AutoShape 10"/>
            <p:cNvSpPr>
              <a:spLocks noChangeAspect="1" noChangeArrowheads="1" noTextEdit="1"/>
            </p:cNvSpPr>
            <p:nvPr/>
          </p:nvSpPr>
          <p:spPr bwMode="auto">
            <a:xfrm>
              <a:off x="521" y="0"/>
              <a:ext cx="4899" cy="4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531" y="0"/>
              <a:ext cx="4872" cy="4285"/>
            </a:xfrm>
            <a:custGeom>
              <a:avLst/>
              <a:gdLst/>
              <a:ahLst/>
              <a:cxnLst>
                <a:cxn ang="0">
                  <a:pos x="4809" y="1426"/>
                </a:cxn>
                <a:cxn ang="0">
                  <a:pos x="4654" y="1371"/>
                </a:cxn>
                <a:cxn ang="0">
                  <a:pos x="4459" y="1493"/>
                </a:cxn>
                <a:cxn ang="0">
                  <a:pos x="4055" y="1760"/>
                </a:cxn>
                <a:cxn ang="0">
                  <a:pos x="3560" y="2100"/>
                </a:cxn>
                <a:cxn ang="0">
                  <a:pos x="3093" y="2445"/>
                </a:cxn>
                <a:cxn ang="0">
                  <a:pos x="2805" y="2692"/>
                </a:cxn>
                <a:cxn ang="0">
                  <a:pos x="2593" y="2894"/>
                </a:cxn>
                <a:cxn ang="0">
                  <a:pos x="2486" y="2879"/>
                </a:cxn>
                <a:cxn ang="0">
                  <a:pos x="2708" y="2342"/>
                </a:cxn>
                <a:cxn ang="0">
                  <a:pos x="3058" y="1865"/>
                </a:cxn>
                <a:cxn ang="0">
                  <a:pos x="3632" y="1328"/>
                </a:cxn>
                <a:cxn ang="0">
                  <a:pos x="4202" y="799"/>
                </a:cxn>
                <a:cxn ang="0">
                  <a:pos x="4374" y="222"/>
                </a:cxn>
                <a:cxn ang="0">
                  <a:pos x="4185" y="70"/>
                </a:cxn>
                <a:cxn ang="0">
                  <a:pos x="3950" y="72"/>
                </a:cxn>
                <a:cxn ang="0">
                  <a:pos x="3700" y="195"/>
                </a:cxn>
                <a:cxn ang="0">
                  <a:pos x="3123" y="519"/>
                </a:cxn>
                <a:cxn ang="0">
                  <a:pos x="2643" y="896"/>
                </a:cxn>
                <a:cxn ang="0">
                  <a:pos x="2268" y="1338"/>
                </a:cxn>
                <a:cxn ang="0">
                  <a:pos x="1916" y="1788"/>
                </a:cxn>
                <a:cxn ang="0">
                  <a:pos x="1626" y="2150"/>
                </a:cxn>
                <a:cxn ang="0">
                  <a:pos x="1344" y="2512"/>
                </a:cxn>
                <a:cxn ang="0">
                  <a:pos x="1434" y="2180"/>
                </a:cxn>
                <a:cxn ang="0">
                  <a:pos x="1876" y="1358"/>
                </a:cxn>
                <a:cxn ang="0">
                  <a:pos x="2433" y="609"/>
                </a:cxn>
                <a:cxn ang="0">
                  <a:pos x="2496" y="225"/>
                </a:cxn>
                <a:cxn ang="0">
                  <a:pos x="2034" y="7"/>
                </a:cxn>
                <a:cxn ang="0">
                  <a:pos x="1536" y="140"/>
                </a:cxn>
                <a:cxn ang="0">
                  <a:pos x="1067" y="352"/>
                </a:cxn>
                <a:cxn ang="0">
                  <a:pos x="655" y="647"/>
                </a:cxn>
                <a:cxn ang="0">
                  <a:pos x="325" y="1034"/>
                </a:cxn>
                <a:cxn ang="0">
                  <a:pos x="92" y="1531"/>
                </a:cxn>
                <a:cxn ang="0">
                  <a:pos x="7" y="2222"/>
                </a:cxn>
                <a:cxn ang="0">
                  <a:pos x="132" y="2667"/>
                </a:cxn>
                <a:cxn ang="0">
                  <a:pos x="335" y="2789"/>
                </a:cxn>
                <a:cxn ang="0">
                  <a:pos x="510" y="2784"/>
                </a:cxn>
                <a:cxn ang="0">
                  <a:pos x="562" y="2929"/>
                </a:cxn>
                <a:cxn ang="0">
                  <a:pos x="637" y="3451"/>
                </a:cxn>
                <a:cxn ang="0">
                  <a:pos x="967" y="3751"/>
                </a:cxn>
                <a:cxn ang="0">
                  <a:pos x="1252" y="3671"/>
                </a:cxn>
                <a:cxn ang="0">
                  <a:pos x="1556" y="3379"/>
                </a:cxn>
                <a:cxn ang="0">
                  <a:pos x="1686" y="3224"/>
                </a:cxn>
                <a:cxn ang="0">
                  <a:pos x="1701" y="4050"/>
                </a:cxn>
                <a:cxn ang="0">
                  <a:pos x="1886" y="4255"/>
                </a:cxn>
                <a:cxn ang="0">
                  <a:pos x="2121" y="4273"/>
                </a:cxn>
                <a:cxn ang="0">
                  <a:pos x="2351" y="4100"/>
                </a:cxn>
                <a:cxn ang="0">
                  <a:pos x="2960" y="3513"/>
                </a:cxn>
                <a:cxn ang="0">
                  <a:pos x="3368" y="3341"/>
                </a:cxn>
                <a:cxn ang="0">
                  <a:pos x="3355" y="3608"/>
                </a:cxn>
                <a:cxn ang="0">
                  <a:pos x="3710" y="3883"/>
                </a:cxn>
                <a:cxn ang="0">
                  <a:pos x="3912" y="3853"/>
                </a:cxn>
                <a:cxn ang="0">
                  <a:pos x="4264" y="3788"/>
                </a:cxn>
                <a:cxn ang="0">
                  <a:pos x="4582" y="3536"/>
                </a:cxn>
                <a:cxn ang="0">
                  <a:pos x="4522" y="3204"/>
                </a:cxn>
                <a:cxn ang="0">
                  <a:pos x="4329" y="3081"/>
                </a:cxn>
                <a:cxn ang="0">
                  <a:pos x="4219" y="2942"/>
                </a:cxn>
                <a:cxn ang="0">
                  <a:pos x="4462" y="2532"/>
                </a:cxn>
                <a:cxn ang="0">
                  <a:pos x="4794" y="2165"/>
                </a:cxn>
              </a:cxnLst>
              <a:rect l="0" t="0" r="r" b="b"/>
              <a:pathLst>
                <a:path w="4872" h="4285">
                  <a:moveTo>
                    <a:pt x="4847" y="2050"/>
                  </a:moveTo>
                  <a:lnTo>
                    <a:pt x="4864" y="1915"/>
                  </a:lnTo>
                  <a:lnTo>
                    <a:pt x="4872" y="1760"/>
                  </a:lnTo>
                  <a:lnTo>
                    <a:pt x="4864" y="1608"/>
                  </a:lnTo>
                  <a:lnTo>
                    <a:pt x="4837" y="1478"/>
                  </a:lnTo>
                  <a:lnTo>
                    <a:pt x="4824" y="1451"/>
                  </a:lnTo>
                  <a:lnTo>
                    <a:pt x="4809" y="1426"/>
                  </a:lnTo>
                  <a:lnTo>
                    <a:pt x="4792" y="1403"/>
                  </a:lnTo>
                  <a:lnTo>
                    <a:pt x="4772" y="1386"/>
                  </a:lnTo>
                  <a:lnTo>
                    <a:pt x="4749" y="1373"/>
                  </a:lnTo>
                  <a:lnTo>
                    <a:pt x="4722" y="1366"/>
                  </a:lnTo>
                  <a:lnTo>
                    <a:pt x="4692" y="1366"/>
                  </a:lnTo>
                  <a:lnTo>
                    <a:pt x="4657" y="1368"/>
                  </a:lnTo>
                  <a:lnTo>
                    <a:pt x="4654" y="1371"/>
                  </a:lnTo>
                  <a:lnTo>
                    <a:pt x="4644" y="1376"/>
                  </a:lnTo>
                  <a:lnTo>
                    <a:pt x="4627" y="1388"/>
                  </a:lnTo>
                  <a:lnTo>
                    <a:pt x="4604" y="1401"/>
                  </a:lnTo>
                  <a:lnTo>
                    <a:pt x="4574" y="1421"/>
                  </a:lnTo>
                  <a:lnTo>
                    <a:pt x="4542" y="1441"/>
                  </a:lnTo>
                  <a:lnTo>
                    <a:pt x="4502" y="1466"/>
                  </a:lnTo>
                  <a:lnTo>
                    <a:pt x="4459" y="1493"/>
                  </a:lnTo>
                  <a:lnTo>
                    <a:pt x="4412" y="1526"/>
                  </a:lnTo>
                  <a:lnTo>
                    <a:pt x="4359" y="1558"/>
                  </a:lnTo>
                  <a:lnTo>
                    <a:pt x="4304" y="1596"/>
                  </a:lnTo>
                  <a:lnTo>
                    <a:pt x="4247" y="1633"/>
                  </a:lnTo>
                  <a:lnTo>
                    <a:pt x="4185" y="1673"/>
                  </a:lnTo>
                  <a:lnTo>
                    <a:pt x="4122" y="1716"/>
                  </a:lnTo>
                  <a:lnTo>
                    <a:pt x="4055" y="1760"/>
                  </a:lnTo>
                  <a:lnTo>
                    <a:pt x="3987" y="1805"/>
                  </a:lnTo>
                  <a:lnTo>
                    <a:pt x="3917" y="1853"/>
                  </a:lnTo>
                  <a:lnTo>
                    <a:pt x="3847" y="1900"/>
                  </a:lnTo>
                  <a:lnTo>
                    <a:pt x="3775" y="1950"/>
                  </a:lnTo>
                  <a:lnTo>
                    <a:pt x="3705" y="1998"/>
                  </a:lnTo>
                  <a:lnTo>
                    <a:pt x="3632" y="2050"/>
                  </a:lnTo>
                  <a:lnTo>
                    <a:pt x="3560" y="2100"/>
                  </a:lnTo>
                  <a:lnTo>
                    <a:pt x="3488" y="2150"/>
                  </a:lnTo>
                  <a:lnTo>
                    <a:pt x="3418" y="2200"/>
                  </a:lnTo>
                  <a:lnTo>
                    <a:pt x="3350" y="2250"/>
                  </a:lnTo>
                  <a:lnTo>
                    <a:pt x="3283" y="2300"/>
                  </a:lnTo>
                  <a:lnTo>
                    <a:pt x="3215" y="2350"/>
                  </a:lnTo>
                  <a:lnTo>
                    <a:pt x="3153" y="2397"/>
                  </a:lnTo>
                  <a:lnTo>
                    <a:pt x="3093" y="2445"/>
                  </a:lnTo>
                  <a:lnTo>
                    <a:pt x="3035" y="2492"/>
                  </a:lnTo>
                  <a:lnTo>
                    <a:pt x="2980" y="2537"/>
                  </a:lnTo>
                  <a:lnTo>
                    <a:pt x="2930" y="2580"/>
                  </a:lnTo>
                  <a:lnTo>
                    <a:pt x="2898" y="2607"/>
                  </a:lnTo>
                  <a:lnTo>
                    <a:pt x="2868" y="2637"/>
                  </a:lnTo>
                  <a:lnTo>
                    <a:pt x="2835" y="2664"/>
                  </a:lnTo>
                  <a:lnTo>
                    <a:pt x="2805" y="2692"/>
                  </a:lnTo>
                  <a:lnTo>
                    <a:pt x="2773" y="2722"/>
                  </a:lnTo>
                  <a:lnTo>
                    <a:pt x="2743" y="2749"/>
                  </a:lnTo>
                  <a:lnTo>
                    <a:pt x="2713" y="2779"/>
                  </a:lnTo>
                  <a:lnTo>
                    <a:pt x="2683" y="2807"/>
                  </a:lnTo>
                  <a:lnTo>
                    <a:pt x="2653" y="2837"/>
                  </a:lnTo>
                  <a:lnTo>
                    <a:pt x="2623" y="2867"/>
                  </a:lnTo>
                  <a:lnTo>
                    <a:pt x="2593" y="2894"/>
                  </a:lnTo>
                  <a:lnTo>
                    <a:pt x="2563" y="2924"/>
                  </a:lnTo>
                  <a:lnTo>
                    <a:pt x="2533" y="2954"/>
                  </a:lnTo>
                  <a:lnTo>
                    <a:pt x="2503" y="2982"/>
                  </a:lnTo>
                  <a:lnTo>
                    <a:pt x="2476" y="3012"/>
                  </a:lnTo>
                  <a:lnTo>
                    <a:pt x="2446" y="3041"/>
                  </a:lnTo>
                  <a:lnTo>
                    <a:pt x="2466" y="2959"/>
                  </a:lnTo>
                  <a:lnTo>
                    <a:pt x="2486" y="2879"/>
                  </a:lnTo>
                  <a:lnTo>
                    <a:pt x="2511" y="2799"/>
                  </a:lnTo>
                  <a:lnTo>
                    <a:pt x="2538" y="2722"/>
                  </a:lnTo>
                  <a:lnTo>
                    <a:pt x="2566" y="2642"/>
                  </a:lnTo>
                  <a:lnTo>
                    <a:pt x="2598" y="2567"/>
                  </a:lnTo>
                  <a:lnTo>
                    <a:pt x="2633" y="2490"/>
                  </a:lnTo>
                  <a:lnTo>
                    <a:pt x="2668" y="2415"/>
                  </a:lnTo>
                  <a:lnTo>
                    <a:pt x="2708" y="2342"/>
                  </a:lnTo>
                  <a:lnTo>
                    <a:pt x="2751" y="2270"/>
                  </a:lnTo>
                  <a:lnTo>
                    <a:pt x="2793" y="2197"/>
                  </a:lnTo>
                  <a:lnTo>
                    <a:pt x="2840" y="2128"/>
                  </a:lnTo>
                  <a:lnTo>
                    <a:pt x="2890" y="2060"/>
                  </a:lnTo>
                  <a:lnTo>
                    <a:pt x="2943" y="1993"/>
                  </a:lnTo>
                  <a:lnTo>
                    <a:pt x="3000" y="1928"/>
                  </a:lnTo>
                  <a:lnTo>
                    <a:pt x="3058" y="1865"/>
                  </a:lnTo>
                  <a:lnTo>
                    <a:pt x="3138" y="1783"/>
                  </a:lnTo>
                  <a:lnTo>
                    <a:pt x="3218" y="1706"/>
                  </a:lnTo>
                  <a:lnTo>
                    <a:pt x="3300" y="1628"/>
                  </a:lnTo>
                  <a:lnTo>
                    <a:pt x="3383" y="1551"/>
                  </a:lnTo>
                  <a:lnTo>
                    <a:pt x="3465" y="1476"/>
                  </a:lnTo>
                  <a:lnTo>
                    <a:pt x="3550" y="1401"/>
                  </a:lnTo>
                  <a:lnTo>
                    <a:pt x="3632" y="1328"/>
                  </a:lnTo>
                  <a:lnTo>
                    <a:pt x="3715" y="1254"/>
                  </a:lnTo>
                  <a:lnTo>
                    <a:pt x="3797" y="1179"/>
                  </a:lnTo>
                  <a:lnTo>
                    <a:pt x="3880" y="1106"/>
                  </a:lnTo>
                  <a:lnTo>
                    <a:pt x="3962" y="1031"/>
                  </a:lnTo>
                  <a:lnTo>
                    <a:pt x="4045" y="954"/>
                  </a:lnTo>
                  <a:lnTo>
                    <a:pt x="4125" y="876"/>
                  </a:lnTo>
                  <a:lnTo>
                    <a:pt x="4202" y="799"/>
                  </a:lnTo>
                  <a:lnTo>
                    <a:pt x="4279" y="717"/>
                  </a:lnTo>
                  <a:lnTo>
                    <a:pt x="4354" y="634"/>
                  </a:lnTo>
                  <a:lnTo>
                    <a:pt x="4404" y="522"/>
                  </a:lnTo>
                  <a:lnTo>
                    <a:pt x="4422" y="444"/>
                  </a:lnTo>
                  <a:lnTo>
                    <a:pt x="4422" y="367"/>
                  </a:lnTo>
                  <a:lnTo>
                    <a:pt x="4407" y="292"/>
                  </a:lnTo>
                  <a:lnTo>
                    <a:pt x="4374" y="222"/>
                  </a:lnTo>
                  <a:lnTo>
                    <a:pt x="4354" y="192"/>
                  </a:lnTo>
                  <a:lnTo>
                    <a:pt x="4329" y="165"/>
                  </a:lnTo>
                  <a:lnTo>
                    <a:pt x="4304" y="140"/>
                  </a:lnTo>
                  <a:lnTo>
                    <a:pt x="4277" y="117"/>
                  </a:lnTo>
                  <a:lnTo>
                    <a:pt x="4247" y="100"/>
                  </a:lnTo>
                  <a:lnTo>
                    <a:pt x="4217" y="85"/>
                  </a:lnTo>
                  <a:lnTo>
                    <a:pt x="4185" y="70"/>
                  </a:lnTo>
                  <a:lnTo>
                    <a:pt x="4152" y="60"/>
                  </a:lnTo>
                  <a:lnTo>
                    <a:pt x="4120" y="55"/>
                  </a:lnTo>
                  <a:lnTo>
                    <a:pt x="4085" y="52"/>
                  </a:lnTo>
                  <a:lnTo>
                    <a:pt x="4052" y="50"/>
                  </a:lnTo>
                  <a:lnTo>
                    <a:pt x="4017" y="55"/>
                  </a:lnTo>
                  <a:lnTo>
                    <a:pt x="3982" y="60"/>
                  </a:lnTo>
                  <a:lnTo>
                    <a:pt x="3950" y="72"/>
                  </a:lnTo>
                  <a:lnTo>
                    <a:pt x="3917" y="85"/>
                  </a:lnTo>
                  <a:lnTo>
                    <a:pt x="3885" y="102"/>
                  </a:lnTo>
                  <a:lnTo>
                    <a:pt x="3877" y="107"/>
                  </a:lnTo>
                  <a:lnTo>
                    <a:pt x="3852" y="117"/>
                  </a:lnTo>
                  <a:lnTo>
                    <a:pt x="3812" y="137"/>
                  </a:lnTo>
                  <a:lnTo>
                    <a:pt x="3762" y="162"/>
                  </a:lnTo>
                  <a:lnTo>
                    <a:pt x="3700" y="195"/>
                  </a:lnTo>
                  <a:lnTo>
                    <a:pt x="3630" y="232"/>
                  </a:lnTo>
                  <a:lnTo>
                    <a:pt x="3552" y="272"/>
                  </a:lnTo>
                  <a:lnTo>
                    <a:pt x="3470" y="317"/>
                  </a:lnTo>
                  <a:lnTo>
                    <a:pt x="3385" y="365"/>
                  </a:lnTo>
                  <a:lnTo>
                    <a:pt x="3295" y="415"/>
                  </a:lnTo>
                  <a:lnTo>
                    <a:pt x="3208" y="467"/>
                  </a:lnTo>
                  <a:lnTo>
                    <a:pt x="3123" y="519"/>
                  </a:lnTo>
                  <a:lnTo>
                    <a:pt x="3038" y="572"/>
                  </a:lnTo>
                  <a:lnTo>
                    <a:pt x="2960" y="624"/>
                  </a:lnTo>
                  <a:lnTo>
                    <a:pt x="2890" y="674"/>
                  </a:lnTo>
                  <a:lnTo>
                    <a:pt x="2828" y="724"/>
                  </a:lnTo>
                  <a:lnTo>
                    <a:pt x="2763" y="782"/>
                  </a:lnTo>
                  <a:lnTo>
                    <a:pt x="2701" y="839"/>
                  </a:lnTo>
                  <a:lnTo>
                    <a:pt x="2643" y="896"/>
                  </a:lnTo>
                  <a:lnTo>
                    <a:pt x="2586" y="959"/>
                  </a:lnTo>
                  <a:lnTo>
                    <a:pt x="2528" y="1019"/>
                  </a:lnTo>
                  <a:lnTo>
                    <a:pt x="2476" y="1081"/>
                  </a:lnTo>
                  <a:lnTo>
                    <a:pt x="2423" y="1146"/>
                  </a:lnTo>
                  <a:lnTo>
                    <a:pt x="2371" y="1209"/>
                  </a:lnTo>
                  <a:lnTo>
                    <a:pt x="2321" y="1274"/>
                  </a:lnTo>
                  <a:lnTo>
                    <a:pt x="2268" y="1338"/>
                  </a:lnTo>
                  <a:lnTo>
                    <a:pt x="2218" y="1406"/>
                  </a:lnTo>
                  <a:lnTo>
                    <a:pt x="2168" y="1471"/>
                  </a:lnTo>
                  <a:lnTo>
                    <a:pt x="2116" y="1536"/>
                  </a:lnTo>
                  <a:lnTo>
                    <a:pt x="2066" y="1603"/>
                  </a:lnTo>
                  <a:lnTo>
                    <a:pt x="2014" y="1671"/>
                  </a:lnTo>
                  <a:lnTo>
                    <a:pt x="1959" y="1735"/>
                  </a:lnTo>
                  <a:lnTo>
                    <a:pt x="1916" y="1788"/>
                  </a:lnTo>
                  <a:lnTo>
                    <a:pt x="1874" y="1840"/>
                  </a:lnTo>
                  <a:lnTo>
                    <a:pt x="1831" y="1890"/>
                  </a:lnTo>
                  <a:lnTo>
                    <a:pt x="1789" y="1943"/>
                  </a:lnTo>
                  <a:lnTo>
                    <a:pt x="1749" y="1995"/>
                  </a:lnTo>
                  <a:lnTo>
                    <a:pt x="1706" y="2048"/>
                  </a:lnTo>
                  <a:lnTo>
                    <a:pt x="1666" y="2100"/>
                  </a:lnTo>
                  <a:lnTo>
                    <a:pt x="1626" y="2150"/>
                  </a:lnTo>
                  <a:lnTo>
                    <a:pt x="1586" y="2202"/>
                  </a:lnTo>
                  <a:lnTo>
                    <a:pt x="1544" y="2255"/>
                  </a:lnTo>
                  <a:lnTo>
                    <a:pt x="1504" y="2305"/>
                  </a:lnTo>
                  <a:lnTo>
                    <a:pt x="1464" y="2357"/>
                  </a:lnTo>
                  <a:lnTo>
                    <a:pt x="1424" y="2407"/>
                  </a:lnTo>
                  <a:lnTo>
                    <a:pt x="1384" y="2460"/>
                  </a:lnTo>
                  <a:lnTo>
                    <a:pt x="1344" y="2512"/>
                  </a:lnTo>
                  <a:lnTo>
                    <a:pt x="1304" y="2562"/>
                  </a:lnTo>
                  <a:lnTo>
                    <a:pt x="1312" y="2530"/>
                  </a:lnTo>
                  <a:lnTo>
                    <a:pt x="1322" y="2495"/>
                  </a:lnTo>
                  <a:lnTo>
                    <a:pt x="1329" y="2462"/>
                  </a:lnTo>
                  <a:lnTo>
                    <a:pt x="1339" y="2430"/>
                  </a:lnTo>
                  <a:lnTo>
                    <a:pt x="1384" y="2302"/>
                  </a:lnTo>
                  <a:lnTo>
                    <a:pt x="1434" y="2180"/>
                  </a:lnTo>
                  <a:lnTo>
                    <a:pt x="1486" y="2058"/>
                  </a:lnTo>
                  <a:lnTo>
                    <a:pt x="1544" y="1935"/>
                  </a:lnTo>
                  <a:lnTo>
                    <a:pt x="1604" y="1818"/>
                  </a:lnTo>
                  <a:lnTo>
                    <a:pt x="1669" y="1701"/>
                  </a:lnTo>
                  <a:lnTo>
                    <a:pt x="1736" y="1586"/>
                  </a:lnTo>
                  <a:lnTo>
                    <a:pt x="1804" y="1471"/>
                  </a:lnTo>
                  <a:lnTo>
                    <a:pt x="1876" y="1358"/>
                  </a:lnTo>
                  <a:lnTo>
                    <a:pt x="1951" y="1249"/>
                  </a:lnTo>
                  <a:lnTo>
                    <a:pt x="2029" y="1139"/>
                  </a:lnTo>
                  <a:lnTo>
                    <a:pt x="2106" y="1029"/>
                  </a:lnTo>
                  <a:lnTo>
                    <a:pt x="2186" y="924"/>
                  </a:lnTo>
                  <a:lnTo>
                    <a:pt x="2268" y="817"/>
                  </a:lnTo>
                  <a:lnTo>
                    <a:pt x="2351" y="712"/>
                  </a:lnTo>
                  <a:lnTo>
                    <a:pt x="2433" y="609"/>
                  </a:lnTo>
                  <a:lnTo>
                    <a:pt x="2498" y="472"/>
                  </a:lnTo>
                  <a:lnTo>
                    <a:pt x="2506" y="444"/>
                  </a:lnTo>
                  <a:lnTo>
                    <a:pt x="2513" y="420"/>
                  </a:lnTo>
                  <a:lnTo>
                    <a:pt x="2516" y="392"/>
                  </a:lnTo>
                  <a:lnTo>
                    <a:pt x="2518" y="365"/>
                  </a:lnTo>
                  <a:lnTo>
                    <a:pt x="2513" y="292"/>
                  </a:lnTo>
                  <a:lnTo>
                    <a:pt x="2496" y="225"/>
                  </a:lnTo>
                  <a:lnTo>
                    <a:pt x="2463" y="165"/>
                  </a:lnTo>
                  <a:lnTo>
                    <a:pt x="2421" y="110"/>
                  </a:lnTo>
                  <a:lnTo>
                    <a:pt x="2371" y="65"/>
                  </a:lnTo>
                  <a:lnTo>
                    <a:pt x="2311" y="32"/>
                  </a:lnTo>
                  <a:lnTo>
                    <a:pt x="2243" y="10"/>
                  </a:lnTo>
                  <a:lnTo>
                    <a:pt x="2173" y="0"/>
                  </a:lnTo>
                  <a:lnTo>
                    <a:pt x="2034" y="7"/>
                  </a:lnTo>
                  <a:lnTo>
                    <a:pt x="1961" y="22"/>
                  </a:lnTo>
                  <a:lnTo>
                    <a:pt x="1889" y="37"/>
                  </a:lnTo>
                  <a:lnTo>
                    <a:pt x="1819" y="55"/>
                  </a:lnTo>
                  <a:lnTo>
                    <a:pt x="1746" y="75"/>
                  </a:lnTo>
                  <a:lnTo>
                    <a:pt x="1676" y="95"/>
                  </a:lnTo>
                  <a:lnTo>
                    <a:pt x="1606" y="117"/>
                  </a:lnTo>
                  <a:lnTo>
                    <a:pt x="1536" y="140"/>
                  </a:lnTo>
                  <a:lnTo>
                    <a:pt x="1466" y="167"/>
                  </a:lnTo>
                  <a:lnTo>
                    <a:pt x="1396" y="192"/>
                  </a:lnTo>
                  <a:lnTo>
                    <a:pt x="1329" y="222"/>
                  </a:lnTo>
                  <a:lnTo>
                    <a:pt x="1262" y="252"/>
                  </a:lnTo>
                  <a:lnTo>
                    <a:pt x="1197" y="285"/>
                  </a:lnTo>
                  <a:lnTo>
                    <a:pt x="1132" y="317"/>
                  </a:lnTo>
                  <a:lnTo>
                    <a:pt x="1067" y="352"/>
                  </a:lnTo>
                  <a:lnTo>
                    <a:pt x="1004" y="390"/>
                  </a:lnTo>
                  <a:lnTo>
                    <a:pt x="944" y="427"/>
                  </a:lnTo>
                  <a:lnTo>
                    <a:pt x="882" y="469"/>
                  </a:lnTo>
                  <a:lnTo>
                    <a:pt x="824" y="509"/>
                  </a:lnTo>
                  <a:lnTo>
                    <a:pt x="767" y="554"/>
                  </a:lnTo>
                  <a:lnTo>
                    <a:pt x="709" y="599"/>
                  </a:lnTo>
                  <a:lnTo>
                    <a:pt x="655" y="647"/>
                  </a:lnTo>
                  <a:lnTo>
                    <a:pt x="602" y="697"/>
                  </a:lnTo>
                  <a:lnTo>
                    <a:pt x="552" y="749"/>
                  </a:lnTo>
                  <a:lnTo>
                    <a:pt x="502" y="802"/>
                  </a:lnTo>
                  <a:lnTo>
                    <a:pt x="455" y="857"/>
                  </a:lnTo>
                  <a:lnTo>
                    <a:pt x="410" y="914"/>
                  </a:lnTo>
                  <a:lnTo>
                    <a:pt x="367" y="971"/>
                  </a:lnTo>
                  <a:lnTo>
                    <a:pt x="325" y="1034"/>
                  </a:lnTo>
                  <a:lnTo>
                    <a:pt x="285" y="1096"/>
                  </a:lnTo>
                  <a:lnTo>
                    <a:pt x="250" y="1161"/>
                  </a:lnTo>
                  <a:lnTo>
                    <a:pt x="215" y="1226"/>
                  </a:lnTo>
                  <a:lnTo>
                    <a:pt x="182" y="1296"/>
                  </a:lnTo>
                  <a:lnTo>
                    <a:pt x="150" y="1373"/>
                  </a:lnTo>
                  <a:lnTo>
                    <a:pt x="120" y="1451"/>
                  </a:lnTo>
                  <a:lnTo>
                    <a:pt x="92" y="1531"/>
                  </a:lnTo>
                  <a:lnTo>
                    <a:pt x="67" y="1611"/>
                  </a:lnTo>
                  <a:lnTo>
                    <a:pt x="47" y="1693"/>
                  </a:lnTo>
                  <a:lnTo>
                    <a:pt x="30" y="1773"/>
                  </a:lnTo>
                  <a:lnTo>
                    <a:pt x="17" y="1855"/>
                  </a:lnTo>
                  <a:lnTo>
                    <a:pt x="7" y="1938"/>
                  </a:lnTo>
                  <a:lnTo>
                    <a:pt x="0" y="2080"/>
                  </a:lnTo>
                  <a:lnTo>
                    <a:pt x="7" y="2222"/>
                  </a:lnTo>
                  <a:lnTo>
                    <a:pt x="25" y="2365"/>
                  </a:lnTo>
                  <a:lnTo>
                    <a:pt x="57" y="2507"/>
                  </a:lnTo>
                  <a:lnTo>
                    <a:pt x="67" y="2542"/>
                  </a:lnTo>
                  <a:lnTo>
                    <a:pt x="77" y="2577"/>
                  </a:lnTo>
                  <a:lnTo>
                    <a:pt x="92" y="2609"/>
                  </a:lnTo>
                  <a:lnTo>
                    <a:pt x="112" y="2639"/>
                  </a:lnTo>
                  <a:lnTo>
                    <a:pt x="132" y="2667"/>
                  </a:lnTo>
                  <a:lnTo>
                    <a:pt x="155" y="2692"/>
                  </a:lnTo>
                  <a:lnTo>
                    <a:pt x="180" y="2717"/>
                  </a:lnTo>
                  <a:lnTo>
                    <a:pt x="207" y="2737"/>
                  </a:lnTo>
                  <a:lnTo>
                    <a:pt x="237" y="2754"/>
                  </a:lnTo>
                  <a:lnTo>
                    <a:pt x="267" y="2769"/>
                  </a:lnTo>
                  <a:lnTo>
                    <a:pt x="300" y="2782"/>
                  </a:lnTo>
                  <a:lnTo>
                    <a:pt x="335" y="2789"/>
                  </a:lnTo>
                  <a:lnTo>
                    <a:pt x="367" y="2797"/>
                  </a:lnTo>
                  <a:lnTo>
                    <a:pt x="402" y="2799"/>
                  </a:lnTo>
                  <a:lnTo>
                    <a:pt x="440" y="2797"/>
                  </a:lnTo>
                  <a:lnTo>
                    <a:pt x="475" y="2792"/>
                  </a:lnTo>
                  <a:lnTo>
                    <a:pt x="487" y="2789"/>
                  </a:lnTo>
                  <a:lnTo>
                    <a:pt x="500" y="2787"/>
                  </a:lnTo>
                  <a:lnTo>
                    <a:pt x="510" y="2784"/>
                  </a:lnTo>
                  <a:lnTo>
                    <a:pt x="522" y="2779"/>
                  </a:lnTo>
                  <a:lnTo>
                    <a:pt x="532" y="2774"/>
                  </a:lnTo>
                  <a:lnTo>
                    <a:pt x="545" y="2772"/>
                  </a:lnTo>
                  <a:lnTo>
                    <a:pt x="555" y="2767"/>
                  </a:lnTo>
                  <a:lnTo>
                    <a:pt x="565" y="2762"/>
                  </a:lnTo>
                  <a:lnTo>
                    <a:pt x="562" y="2844"/>
                  </a:lnTo>
                  <a:lnTo>
                    <a:pt x="562" y="2929"/>
                  </a:lnTo>
                  <a:lnTo>
                    <a:pt x="565" y="3012"/>
                  </a:lnTo>
                  <a:lnTo>
                    <a:pt x="570" y="3096"/>
                  </a:lnTo>
                  <a:lnTo>
                    <a:pt x="580" y="3181"/>
                  </a:lnTo>
                  <a:lnTo>
                    <a:pt x="592" y="3266"/>
                  </a:lnTo>
                  <a:lnTo>
                    <a:pt x="607" y="3354"/>
                  </a:lnTo>
                  <a:lnTo>
                    <a:pt x="627" y="3439"/>
                  </a:lnTo>
                  <a:lnTo>
                    <a:pt x="637" y="3451"/>
                  </a:lnTo>
                  <a:lnTo>
                    <a:pt x="662" y="3486"/>
                  </a:lnTo>
                  <a:lnTo>
                    <a:pt x="699" y="3536"/>
                  </a:lnTo>
                  <a:lnTo>
                    <a:pt x="744" y="3591"/>
                  </a:lnTo>
                  <a:lnTo>
                    <a:pt x="799" y="3648"/>
                  </a:lnTo>
                  <a:lnTo>
                    <a:pt x="857" y="3698"/>
                  </a:lnTo>
                  <a:lnTo>
                    <a:pt x="912" y="3736"/>
                  </a:lnTo>
                  <a:lnTo>
                    <a:pt x="967" y="3751"/>
                  </a:lnTo>
                  <a:lnTo>
                    <a:pt x="977" y="3748"/>
                  </a:lnTo>
                  <a:lnTo>
                    <a:pt x="1007" y="3746"/>
                  </a:lnTo>
                  <a:lnTo>
                    <a:pt x="1049" y="3738"/>
                  </a:lnTo>
                  <a:lnTo>
                    <a:pt x="1099" y="3726"/>
                  </a:lnTo>
                  <a:lnTo>
                    <a:pt x="1154" y="3713"/>
                  </a:lnTo>
                  <a:lnTo>
                    <a:pt x="1207" y="3693"/>
                  </a:lnTo>
                  <a:lnTo>
                    <a:pt x="1252" y="3671"/>
                  </a:lnTo>
                  <a:lnTo>
                    <a:pt x="1287" y="3643"/>
                  </a:lnTo>
                  <a:lnTo>
                    <a:pt x="1329" y="3601"/>
                  </a:lnTo>
                  <a:lnTo>
                    <a:pt x="1377" y="3558"/>
                  </a:lnTo>
                  <a:lnTo>
                    <a:pt x="1424" y="3513"/>
                  </a:lnTo>
                  <a:lnTo>
                    <a:pt x="1469" y="3471"/>
                  </a:lnTo>
                  <a:lnTo>
                    <a:pt x="1514" y="3426"/>
                  </a:lnTo>
                  <a:lnTo>
                    <a:pt x="1556" y="3379"/>
                  </a:lnTo>
                  <a:lnTo>
                    <a:pt x="1599" y="3331"/>
                  </a:lnTo>
                  <a:lnTo>
                    <a:pt x="1641" y="3284"/>
                  </a:lnTo>
                  <a:lnTo>
                    <a:pt x="1681" y="3231"/>
                  </a:lnTo>
                  <a:lnTo>
                    <a:pt x="1684" y="3229"/>
                  </a:lnTo>
                  <a:lnTo>
                    <a:pt x="1684" y="3226"/>
                  </a:lnTo>
                  <a:lnTo>
                    <a:pt x="1686" y="3226"/>
                  </a:lnTo>
                  <a:lnTo>
                    <a:pt x="1686" y="3224"/>
                  </a:lnTo>
                  <a:lnTo>
                    <a:pt x="1671" y="3376"/>
                  </a:lnTo>
                  <a:lnTo>
                    <a:pt x="1661" y="3528"/>
                  </a:lnTo>
                  <a:lnTo>
                    <a:pt x="1656" y="3683"/>
                  </a:lnTo>
                  <a:lnTo>
                    <a:pt x="1656" y="3838"/>
                  </a:lnTo>
                  <a:lnTo>
                    <a:pt x="1661" y="3873"/>
                  </a:lnTo>
                  <a:lnTo>
                    <a:pt x="1679" y="3955"/>
                  </a:lnTo>
                  <a:lnTo>
                    <a:pt x="1701" y="4050"/>
                  </a:lnTo>
                  <a:lnTo>
                    <a:pt x="1729" y="4120"/>
                  </a:lnTo>
                  <a:lnTo>
                    <a:pt x="1749" y="4150"/>
                  </a:lnTo>
                  <a:lnTo>
                    <a:pt x="1774" y="4178"/>
                  </a:lnTo>
                  <a:lnTo>
                    <a:pt x="1799" y="4203"/>
                  </a:lnTo>
                  <a:lnTo>
                    <a:pt x="1826" y="4223"/>
                  </a:lnTo>
                  <a:lnTo>
                    <a:pt x="1856" y="4240"/>
                  </a:lnTo>
                  <a:lnTo>
                    <a:pt x="1886" y="4255"/>
                  </a:lnTo>
                  <a:lnTo>
                    <a:pt x="1919" y="4268"/>
                  </a:lnTo>
                  <a:lnTo>
                    <a:pt x="1951" y="4278"/>
                  </a:lnTo>
                  <a:lnTo>
                    <a:pt x="1984" y="4283"/>
                  </a:lnTo>
                  <a:lnTo>
                    <a:pt x="2019" y="4285"/>
                  </a:lnTo>
                  <a:lnTo>
                    <a:pt x="2054" y="4285"/>
                  </a:lnTo>
                  <a:lnTo>
                    <a:pt x="2086" y="4280"/>
                  </a:lnTo>
                  <a:lnTo>
                    <a:pt x="2121" y="4273"/>
                  </a:lnTo>
                  <a:lnTo>
                    <a:pt x="2153" y="4263"/>
                  </a:lnTo>
                  <a:lnTo>
                    <a:pt x="2186" y="4248"/>
                  </a:lnTo>
                  <a:lnTo>
                    <a:pt x="2218" y="4230"/>
                  </a:lnTo>
                  <a:lnTo>
                    <a:pt x="2228" y="4220"/>
                  </a:lnTo>
                  <a:lnTo>
                    <a:pt x="2253" y="4195"/>
                  </a:lnTo>
                  <a:lnTo>
                    <a:pt x="2296" y="4155"/>
                  </a:lnTo>
                  <a:lnTo>
                    <a:pt x="2351" y="4100"/>
                  </a:lnTo>
                  <a:lnTo>
                    <a:pt x="2416" y="4035"/>
                  </a:lnTo>
                  <a:lnTo>
                    <a:pt x="2493" y="3960"/>
                  </a:lnTo>
                  <a:lnTo>
                    <a:pt x="2578" y="3881"/>
                  </a:lnTo>
                  <a:lnTo>
                    <a:pt x="2668" y="3791"/>
                  </a:lnTo>
                  <a:lnTo>
                    <a:pt x="2763" y="3701"/>
                  </a:lnTo>
                  <a:lnTo>
                    <a:pt x="2860" y="3606"/>
                  </a:lnTo>
                  <a:lnTo>
                    <a:pt x="2960" y="3513"/>
                  </a:lnTo>
                  <a:lnTo>
                    <a:pt x="3058" y="3421"/>
                  </a:lnTo>
                  <a:lnTo>
                    <a:pt x="3153" y="3334"/>
                  </a:lnTo>
                  <a:lnTo>
                    <a:pt x="3245" y="3249"/>
                  </a:lnTo>
                  <a:lnTo>
                    <a:pt x="3328" y="3174"/>
                  </a:lnTo>
                  <a:lnTo>
                    <a:pt x="3405" y="3106"/>
                  </a:lnTo>
                  <a:lnTo>
                    <a:pt x="3385" y="3209"/>
                  </a:lnTo>
                  <a:lnTo>
                    <a:pt x="3368" y="3341"/>
                  </a:lnTo>
                  <a:lnTo>
                    <a:pt x="3350" y="3454"/>
                  </a:lnTo>
                  <a:lnTo>
                    <a:pt x="3345" y="3501"/>
                  </a:lnTo>
                  <a:lnTo>
                    <a:pt x="3345" y="3511"/>
                  </a:lnTo>
                  <a:lnTo>
                    <a:pt x="3345" y="3518"/>
                  </a:lnTo>
                  <a:lnTo>
                    <a:pt x="3345" y="3528"/>
                  </a:lnTo>
                  <a:lnTo>
                    <a:pt x="3345" y="3536"/>
                  </a:lnTo>
                  <a:lnTo>
                    <a:pt x="3355" y="3608"/>
                  </a:lnTo>
                  <a:lnTo>
                    <a:pt x="3378" y="3673"/>
                  </a:lnTo>
                  <a:lnTo>
                    <a:pt x="3410" y="3733"/>
                  </a:lnTo>
                  <a:lnTo>
                    <a:pt x="3455" y="3786"/>
                  </a:lnTo>
                  <a:lnTo>
                    <a:pt x="3510" y="3828"/>
                  </a:lnTo>
                  <a:lnTo>
                    <a:pt x="3570" y="3858"/>
                  </a:lnTo>
                  <a:lnTo>
                    <a:pt x="3637" y="3878"/>
                  </a:lnTo>
                  <a:lnTo>
                    <a:pt x="3710" y="3883"/>
                  </a:lnTo>
                  <a:lnTo>
                    <a:pt x="3715" y="3883"/>
                  </a:lnTo>
                  <a:lnTo>
                    <a:pt x="3730" y="3881"/>
                  </a:lnTo>
                  <a:lnTo>
                    <a:pt x="3752" y="3878"/>
                  </a:lnTo>
                  <a:lnTo>
                    <a:pt x="3785" y="3873"/>
                  </a:lnTo>
                  <a:lnTo>
                    <a:pt x="3822" y="3868"/>
                  </a:lnTo>
                  <a:lnTo>
                    <a:pt x="3865" y="3861"/>
                  </a:lnTo>
                  <a:lnTo>
                    <a:pt x="3912" y="3853"/>
                  </a:lnTo>
                  <a:lnTo>
                    <a:pt x="3962" y="3846"/>
                  </a:lnTo>
                  <a:lnTo>
                    <a:pt x="4012" y="3836"/>
                  </a:lnTo>
                  <a:lnTo>
                    <a:pt x="4067" y="3828"/>
                  </a:lnTo>
                  <a:lnTo>
                    <a:pt x="4120" y="3818"/>
                  </a:lnTo>
                  <a:lnTo>
                    <a:pt x="4170" y="3808"/>
                  </a:lnTo>
                  <a:lnTo>
                    <a:pt x="4219" y="3798"/>
                  </a:lnTo>
                  <a:lnTo>
                    <a:pt x="4264" y="3788"/>
                  </a:lnTo>
                  <a:lnTo>
                    <a:pt x="4307" y="3778"/>
                  </a:lnTo>
                  <a:lnTo>
                    <a:pt x="4342" y="3768"/>
                  </a:lnTo>
                  <a:lnTo>
                    <a:pt x="4409" y="3741"/>
                  </a:lnTo>
                  <a:lnTo>
                    <a:pt x="4467" y="3703"/>
                  </a:lnTo>
                  <a:lnTo>
                    <a:pt x="4517" y="3656"/>
                  </a:lnTo>
                  <a:lnTo>
                    <a:pt x="4557" y="3598"/>
                  </a:lnTo>
                  <a:lnTo>
                    <a:pt x="4582" y="3536"/>
                  </a:lnTo>
                  <a:lnTo>
                    <a:pt x="4597" y="3468"/>
                  </a:lnTo>
                  <a:lnTo>
                    <a:pt x="4599" y="3399"/>
                  </a:lnTo>
                  <a:lnTo>
                    <a:pt x="4584" y="3326"/>
                  </a:lnTo>
                  <a:lnTo>
                    <a:pt x="4572" y="3294"/>
                  </a:lnTo>
                  <a:lnTo>
                    <a:pt x="4559" y="3261"/>
                  </a:lnTo>
                  <a:lnTo>
                    <a:pt x="4542" y="3231"/>
                  </a:lnTo>
                  <a:lnTo>
                    <a:pt x="4522" y="3204"/>
                  </a:lnTo>
                  <a:lnTo>
                    <a:pt x="4499" y="3179"/>
                  </a:lnTo>
                  <a:lnTo>
                    <a:pt x="4474" y="3156"/>
                  </a:lnTo>
                  <a:lnTo>
                    <a:pt x="4449" y="3136"/>
                  </a:lnTo>
                  <a:lnTo>
                    <a:pt x="4422" y="3116"/>
                  </a:lnTo>
                  <a:lnTo>
                    <a:pt x="4392" y="3101"/>
                  </a:lnTo>
                  <a:lnTo>
                    <a:pt x="4362" y="3089"/>
                  </a:lnTo>
                  <a:lnTo>
                    <a:pt x="4329" y="3081"/>
                  </a:lnTo>
                  <a:lnTo>
                    <a:pt x="4297" y="3074"/>
                  </a:lnTo>
                  <a:lnTo>
                    <a:pt x="4262" y="3071"/>
                  </a:lnTo>
                  <a:lnTo>
                    <a:pt x="4229" y="3071"/>
                  </a:lnTo>
                  <a:lnTo>
                    <a:pt x="4194" y="3074"/>
                  </a:lnTo>
                  <a:lnTo>
                    <a:pt x="4160" y="3081"/>
                  </a:lnTo>
                  <a:lnTo>
                    <a:pt x="4189" y="3012"/>
                  </a:lnTo>
                  <a:lnTo>
                    <a:pt x="4219" y="2942"/>
                  </a:lnTo>
                  <a:lnTo>
                    <a:pt x="4249" y="2879"/>
                  </a:lnTo>
                  <a:lnTo>
                    <a:pt x="4282" y="2817"/>
                  </a:lnTo>
                  <a:lnTo>
                    <a:pt x="4314" y="2757"/>
                  </a:lnTo>
                  <a:lnTo>
                    <a:pt x="4349" y="2697"/>
                  </a:lnTo>
                  <a:lnTo>
                    <a:pt x="4384" y="2642"/>
                  </a:lnTo>
                  <a:lnTo>
                    <a:pt x="4422" y="2587"/>
                  </a:lnTo>
                  <a:lnTo>
                    <a:pt x="4462" y="2532"/>
                  </a:lnTo>
                  <a:lnTo>
                    <a:pt x="4502" y="2480"/>
                  </a:lnTo>
                  <a:lnTo>
                    <a:pt x="4547" y="2427"/>
                  </a:lnTo>
                  <a:lnTo>
                    <a:pt x="4592" y="2375"/>
                  </a:lnTo>
                  <a:lnTo>
                    <a:pt x="4639" y="2325"/>
                  </a:lnTo>
                  <a:lnTo>
                    <a:pt x="4687" y="2272"/>
                  </a:lnTo>
                  <a:lnTo>
                    <a:pt x="4739" y="2220"/>
                  </a:lnTo>
                  <a:lnTo>
                    <a:pt x="4794" y="2165"/>
                  </a:lnTo>
                  <a:lnTo>
                    <a:pt x="4799" y="2158"/>
                  </a:lnTo>
                  <a:lnTo>
                    <a:pt x="4814" y="2138"/>
                  </a:lnTo>
                  <a:lnTo>
                    <a:pt x="4832" y="2103"/>
                  </a:lnTo>
                  <a:lnTo>
                    <a:pt x="4847" y="2050"/>
                  </a:lnTo>
                  <a:close/>
                </a:path>
              </a:pathLst>
            </a:custGeom>
            <a:solidFill>
              <a:srgbClr val="33F2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1243" y="1121"/>
              <a:ext cx="477" cy="947"/>
            </a:xfrm>
            <a:custGeom>
              <a:avLst/>
              <a:gdLst/>
              <a:ahLst/>
              <a:cxnLst>
                <a:cxn ang="0">
                  <a:pos x="157" y="380"/>
                </a:cxn>
                <a:cxn ang="0">
                  <a:pos x="187" y="325"/>
                </a:cxn>
                <a:cxn ang="0">
                  <a:pos x="220" y="272"/>
                </a:cxn>
                <a:cxn ang="0">
                  <a:pos x="257" y="222"/>
                </a:cxn>
                <a:cxn ang="0">
                  <a:pos x="295" y="173"/>
                </a:cxn>
                <a:cxn ang="0">
                  <a:pos x="337" y="128"/>
                </a:cxn>
                <a:cxn ang="0">
                  <a:pos x="382" y="83"/>
                </a:cxn>
                <a:cxn ang="0">
                  <a:pos x="430" y="40"/>
                </a:cxn>
                <a:cxn ang="0">
                  <a:pos x="477" y="0"/>
                </a:cxn>
                <a:cxn ang="0">
                  <a:pos x="442" y="58"/>
                </a:cxn>
                <a:cxn ang="0">
                  <a:pos x="407" y="115"/>
                </a:cxn>
                <a:cxn ang="0">
                  <a:pos x="372" y="173"/>
                </a:cxn>
                <a:cxn ang="0">
                  <a:pos x="337" y="230"/>
                </a:cxn>
                <a:cxn ang="0">
                  <a:pos x="305" y="287"/>
                </a:cxn>
                <a:cxn ang="0">
                  <a:pos x="272" y="345"/>
                </a:cxn>
                <a:cxn ang="0">
                  <a:pos x="240" y="405"/>
                </a:cxn>
                <a:cxn ang="0">
                  <a:pos x="210" y="462"/>
                </a:cxn>
                <a:cxn ang="0">
                  <a:pos x="180" y="522"/>
                </a:cxn>
                <a:cxn ang="0">
                  <a:pos x="150" y="582"/>
                </a:cxn>
                <a:cxn ang="0">
                  <a:pos x="122" y="642"/>
                </a:cxn>
                <a:cxn ang="0">
                  <a:pos x="95" y="702"/>
                </a:cxn>
                <a:cxn ang="0">
                  <a:pos x="70" y="762"/>
                </a:cxn>
                <a:cxn ang="0">
                  <a:pos x="45" y="824"/>
                </a:cxn>
                <a:cxn ang="0">
                  <a:pos x="22" y="884"/>
                </a:cxn>
                <a:cxn ang="0">
                  <a:pos x="0" y="947"/>
                </a:cxn>
                <a:cxn ang="0">
                  <a:pos x="5" y="872"/>
                </a:cxn>
                <a:cxn ang="0">
                  <a:pos x="12" y="799"/>
                </a:cxn>
                <a:cxn ang="0">
                  <a:pos x="27" y="727"/>
                </a:cxn>
                <a:cxn ang="0">
                  <a:pos x="45" y="654"/>
                </a:cxn>
                <a:cxn ang="0">
                  <a:pos x="70" y="585"/>
                </a:cxn>
                <a:cxn ang="0">
                  <a:pos x="95" y="515"/>
                </a:cxn>
                <a:cxn ang="0">
                  <a:pos x="125" y="447"/>
                </a:cxn>
                <a:cxn ang="0">
                  <a:pos x="157" y="380"/>
                </a:cxn>
              </a:cxnLst>
              <a:rect l="0" t="0" r="r" b="b"/>
              <a:pathLst>
                <a:path w="477" h="947">
                  <a:moveTo>
                    <a:pt x="157" y="380"/>
                  </a:moveTo>
                  <a:lnTo>
                    <a:pt x="187" y="325"/>
                  </a:lnTo>
                  <a:lnTo>
                    <a:pt x="220" y="272"/>
                  </a:lnTo>
                  <a:lnTo>
                    <a:pt x="257" y="222"/>
                  </a:lnTo>
                  <a:lnTo>
                    <a:pt x="295" y="173"/>
                  </a:lnTo>
                  <a:lnTo>
                    <a:pt x="337" y="128"/>
                  </a:lnTo>
                  <a:lnTo>
                    <a:pt x="382" y="83"/>
                  </a:lnTo>
                  <a:lnTo>
                    <a:pt x="430" y="40"/>
                  </a:lnTo>
                  <a:lnTo>
                    <a:pt x="477" y="0"/>
                  </a:lnTo>
                  <a:lnTo>
                    <a:pt x="442" y="58"/>
                  </a:lnTo>
                  <a:lnTo>
                    <a:pt x="407" y="115"/>
                  </a:lnTo>
                  <a:lnTo>
                    <a:pt x="372" y="173"/>
                  </a:lnTo>
                  <a:lnTo>
                    <a:pt x="337" y="230"/>
                  </a:lnTo>
                  <a:lnTo>
                    <a:pt x="305" y="287"/>
                  </a:lnTo>
                  <a:lnTo>
                    <a:pt x="272" y="345"/>
                  </a:lnTo>
                  <a:lnTo>
                    <a:pt x="240" y="405"/>
                  </a:lnTo>
                  <a:lnTo>
                    <a:pt x="210" y="462"/>
                  </a:lnTo>
                  <a:lnTo>
                    <a:pt x="180" y="522"/>
                  </a:lnTo>
                  <a:lnTo>
                    <a:pt x="150" y="582"/>
                  </a:lnTo>
                  <a:lnTo>
                    <a:pt x="122" y="642"/>
                  </a:lnTo>
                  <a:lnTo>
                    <a:pt x="95" y="702"/>
                  </a:lnTo>
                  <a:lnTo>
                    <a:pt x="70" y="762"/>
                  </a:lnTo>
                  <a:lnTo>
                    <a:pt x="45" y="824"/>
                  </a:lnTo>
                  <a:lnTo>
                    <a:pt x="22" y="884"/>
                  </a:lnTo>
                  <a:lnTo>
                    <a:pt x="0" y="947"/>
                  </a:lnTo>
                  <a:lnTo>
                    <a:pt x="5" y="872"/>
                  </a:lnTo>
                  <a:lnTo>
                    <a:pt x="12" y="799"/>
                  </a:lnTo>
                  <a:lnTo>
                    <a:pt x="27" y="727"/>
                  </a:lnTo>
                  <a:lnTo>
                    <a:pt x="45" y="654"/>
                  </a:lnTo>
                  <a:lnTo>
                    <a:pt x="70" y="585"/>
                  </a:lnTo>
                  <a:lnTo>
                    <a:pt x="95" y="515"/>
                  </a:lnTo>
                  <a:lnTo>
                    <a:pt x="125" y="447"/>
                  </a:lnTo>
                  <a:lnTo>
                    <a:pt x="157" y="380"/>
                  </a:lnTo>
                  <a:close/>
                </a:path>
              </a:pathLst>
            </a:custGeom>
            <a:solidFill>
              <a:srgbClr val="33F2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973" y="85"/>
              <a:ext cx="4140" cy="3811"/>
            </a:xfrm>
            <a:custGeom>
              <a:avLst/>
              <a:gdLst/>
              <a:ahLst/>
              <a:cxnLst>
                <a:cxn ang="0">
                  <a:pos x="3715" y="734"/>
                </a:cxn>
                <a:cxn ang="0">
                  <a:pos x="3757" y="534"/>
                </a:cxn>
                <a:cxn ang="0">
                  <a:pos x="3857" y="469"/>
                </a:cxn>
                <a:cxn ang="0">
                  <a:pos x="3992" y="499"/>
                </a:cxn>
                <a:cxn ang="0">
                  <a:pos x="4112" y="632"/>
                </a:cxn>
                <a:cxn ang="0">
                  <a:pos x="4125" y="866"/>
                </a:cxn>
                <a:cxn ang="0">
                  <a:pos x="4005" y="966"/>
                </a:cxn>
                <a:cxn ang="0">
                  <a:pos x="4075" y="1223"/>
                </a:cxn>
                <a:cxn ang="0">
                  <a:pos x="4027" y="1576"/>
                </a:cxn>
                <a:cxn ang="0">
                  <a:pos x="4010" y="2280"/>
                </a:cxn>
                <a:cxn ang="0">
                  <a:pos x="3960" y="2664"/>
                </a:cxn>
                <a:cxn ang="0">
                  <a:pos x="3857" y="2644"/>
                </a:cxn>
                <a:cxn ang="0">
                  <a:pos x="3663" y="2190"/>
                </a:cxn>
                <a:cxn ang="0">
                  <a:pos x="3350" y="2432"/>
                </a:cxn>
                <a:cxn ang="0">
                  <a:pos x="3290" y="2999"/>
                </a:cxn>
                <a:cxn ang="0">
                  <a:pos x="3260" y="3249"/>
                </a:cxn>
                <a:cxn ang="0">
                  <a:pos x="3220" y="3443"/>
                </a:cxn>
                <a:cxn ang="0">
                  <a:pos x="3198" y="3536"/>
                </a:cxn>
                <a:cxn ang="0">
                  <a:pos x="3275" y="3596"/>
                </a:cxn>
                <a:cxn ang="0">
                  <a:pos x="3078" y="3651"/>
                </a:cxn>
                <a:cxn ang="0">
                  <a:pos x="2831" y="3598"/>
                </a:cxn>
                <a:cxn ang="0">
                  <a:pos x="2748" y="3783"/>
                </a:cxn>
                <a:cxn ang="0">
                  <a:pos x="2561" y="3793"/>
                </a:cxn>
                <a:cxn ang="0">
                  <a:pos x="2656" y="3631"/>
                </a:cxn>
                <a:cxn ang="0">
                  <a:pos x="2561" y="3598"/>
                </a:cxn>
                <a:cxn ang="0">
                  <a:pos x="2511" y="3493"/>
                </a:cxn>
                <a:cxn ang="0">
                  <a:pos x="2119" y="3111"/>
                </a:cxn>
                <a:cxn ang="0">
                  <a:pos x="1689" y="3074"/>
                </a:cxn>
                <a:cxn ang="0">
                  <a:pos x="1607" y="3216"/>
                </a:cxn>
                <a:cxn ang="0">
                  <a:pos x="1637" y="3523"/>
                </a:cxn>
                <a:cxn ang="0">
                  <a:pos x="1836" y="3743"/>
                </a:cxn>
                <a:cxn ang="0">
                  <a:pos x="1684" y="3801"/>
                </a:cxn>
                <a:cxn ang="0">
                  <a:pos x="1449" y="3621"/>
                </a:cxn>
                <a:cxn ang="0">
                  <a:pos x="1214" y="3451"/>
                </a:cxn>
                <a:cxn ang="0">
                  <a:pos x="1039" y="3528"/>
                </a:cxn>
                <a:cxn ang="0">
                  <a:pos x="1049" y="3686"/>
                </a:cxn>
                <a:cxn ang="0">
                  <a:pos x="925" y="3736"/>
                </a:cxn>
                <a:cxn ang="0">
                  <a:pos x="857" y="3199"/>
                </a:cxn>
                <a:cxn ang="0">
                  <a:pos x="762" y="2914"/>
                </a:cxn>
                <a:cxn ang="0">
                  <a:pos x="630" y="2694"/>
                </a:cxn>
                <a:cxn ang="0">
                  <a:pos x="512" y="2872"/>
                </a:cxn>
                <a:cxn ang="0">
                  <a:pos x="427" y="3161"/>
                </a:cxn>
                <a:cxn ang="0">
                  <a:pos x="325" y="3246"/>
                </a:cxn>
                <a:cxn ang="0">
                  <a:pos x="312" y="3086"/>
                </a:cxn>
                <a:cxn ang="0">
                  <a:pos x="245" y="2652"/>
                </a:cxn>
                <a:cxn ang="0">
                  <a:pos x="130" y="2557"/>
                </a:cxn>
                <a:cxn ang="0">
                  <a:pos x="28" y="2028"/>
                </a:cxn>
                <a:cxn ang="0">
                  <a:pos x="88" y="1586"/>
                </a:cxn>
                <a:cxn ang="0">
                  <a:pos x="150" y="1381"/>
                </a:cxn>
                <a:cxn ang="0">
                  <a:pos x="75" y="1308"/>
                </a:cxn>
                <a:cxn ang="0">
                  <a:pos x="357" y="939"/>
                </a:cxn>
                <a:cxn ang="0">
                  <a:pos x="440" y="924"/>
                </a:cxn>
                <a:cxn ang="0">
                  <a:pos x="615" y="989"/>
                </a:cxn>
                <a:cxn ang="0">
                  <a:pos x="725" y="752"/>
                </a:cxn>
                <a:cxn ang="0">
                  <a:pos x="1057" y="359"/>
                </a:cxn>
                <a:cxn ang="0">
                  <a:pos x="1402" y="142"/>
                </a:cxn>
                <a:cxn ang="0">
                  <a:pos x="1809" y="20"/>
                </a:cxn>
                <a:cxn ang="0">
                  <a:pos x="2229" y="10"/>
                </a:cxn>
                <a:cxn ang="0">
                  <a:pos x="2626" y="112"/>
                </a:cxn>
                <a:cxn ang="0">
                  <a:pos x="3105" y="419"/>
                </a:cxn>
                <a:cxn ang="0">
                  <a:pos x="3453" y="879"/>
                </a:cxn>
              </a:cxnLst>
              <a:rect l="0" t="0" r="r" b="b"/>
              <a:pathLst>
                <a:path w="4140" h="3811">
                  <a:moveTo>
                    <a:pt x="3453" y="879"/>
                  </a:moveTo>
                  <a:lnTo>
                    <a:pt x="3635" y="906"/>
                  </a:lnTo>
                  <a:lnTo>
                    <a:pt x="3638" y="874"/>
                  </a:lnTo>
                  <a:lnTo>
                    <a:pt x="3645" y="841"/>
                  </a:lnTo>
                  <a:lnTo>
                    <a:pt x="3658" y="814"/>
                  </a:lnTo>
                  <a:lnTo>
                    <a:pt x="3675" y="784"/>
                  </a:lnTo>
                  <a:lnTo>
                    <a:pt x="3693" y="759"/>
                  </a:lnTo>
                  <a:lnTo>
                    <a:pt x="3715" y="734"/>
                  </a:lnTo>
                  <a:lnTo>
                    <a:pt x="3738" y="709"/>
                  </a:lnTo>
                  <a:lnTo>
                    <a:pt x="3762" y="687"/>
                  </a:lnTo>
                  <a:lnTo>
                    <a:pt x="3770" y="662"/>
                  </a:lnTo>
                  <a:lnTo>
                    <a:pt x="3785" y="637"/>
                  </a:lnTo>
                  <a:lnTo>
                    <a:pt x="3792" y="614"/>
                  </a:lnTo>
                  <a:lnTo>
                    <a:pt x="3772" y="592"/>
                  </a:lnTo>
                  <a:lnTo>
                    <a:pt x="3760" y="559"/>
                  </a:lnTo>
                  <a:lnTo>
                    <a:pt x="3757" y="534"/>
                  </a:lnTo>
                  <a:lnTo>
                    <a:pt x="3765" y="512"/>
                  </a:lnTo>
                  <a:lnTo>
                    <a:pt x="3785" y="494"/>
                  </a:lnTo>
                  <a:lnTo>
                    <a:pt x="3795" y="487"/>
                  </a:lnTo>
                  <a:lnTo>
                    <a:pt x="3807" y="482"/>
                  </a:lnTo>
                  <a:lnTo>
                    <a:pt x="3817" y="477"/>
                  </a:lnTo>
                  <a:lnTo>
                    <a:pt x="3830" y="472"/>
                  </a:lnTo>
                  <a:lnTo>
                    <a:pt x="3842" y="469"/>
                  </a:lnTo>
                  <a:lnTo>
                    <a:pt x="3857" y="469"/>
                  </a:lnTo>
                  <a:lnTo>
                    <a:pt x="3870" y="469"/>
                  </a:lnTo>
                  <a:lnTo>
                    <a:pt x="3882" y="472"/>
                  </a:lnTo>
                  <a:lnTo>
                    <a:pt x="3897" y="479"/>
                  </a:lnTo>
                  <a:lnTo>
                    <a:pt x="3915" y="484"/>
                  </a:lnTo>
                  <a:lnTo>
                    <a:pt x="3935" y="487"/>
                  </a:lnTo>
                  <a:lnTo>
                    <a:pt x="3955" y="489"/>
                  </a:lnTo>
                  <a:lnTo>
                    <a:pt x="3975" y="492"/>
                  </a:lnTo>
                  <a:lnTo>
                    <a:pt x="3992" y="499"/>
                  </a:lnTo>
                  <a:lnTo>
                    <a:pt x="4010" y="509"/>
                  </a:lnTo>
                  <a:lnTo>
                    <a:pt x="4025" y="524"/>
                  </a:lnTo>
                  <a:lnTo>
                    <a:pt x="4045" y="537"/>
                  </a:lnTo>
                  <a:lnTo>
                    <a:pt x="4062" y="554"/>
                  </a:lnTo>
                  <a:lnTo>
                    <a:pt x="4077" y="572"/>
                  </a:lnTo>
                  <a:lnTo>
                    <a:pt x="4090" y="592"/>
                  </a:lnTo>
                  <a:lnTo>
                    <a:pt x="4102" y="612"/>
                  </a:lnTo>
                  <a:lnTo>
                    <a:pt x="4112" y="632"/>
                  </a:lnTo>
                  <a:lnTo>
                    <a:pt x="4125" y="654"/>
                  </a:lnTo>
                  <a:lnTo>
                    <a:pt x="4135" y="674"/>
                  </a:lnTo>
                  <a:lnTo>
                    <a:pt x="4140" y="714"/>
                  </a:lnTo>
                  <a:lnTo>
                    <a:pt x="4135" y="752"/>
                  </a:lnTo>
                  <a:lnTo>
                    <a:pt x="4125" y="789"/>
                  </a:lnTo>
                  <a:lnTo>
                    <a:pt x="4105" y="824"/>
                  </a:lnTo>
                  <a:lnTo>
                    <a:pt x="4115" y="844"/>
                  </a:lnTo>
                  <a:lnTo>
                    <a:pt x="4125" y="866"/>
                  </a:lnTo>
                  <a:lnTo>
                    <a:pt x="4125" y="891"/>
                  </a:lnTo>
                  <a:lnTo>
                    <a:pt x="4112" y="911"/>
                  </a:lnTo>
                  <a:lnTo>
                    <a:pt x="4097" y="929"/>
                  </a:lnTo>
                  <a:lnTo>
                    <a:pt x="4080" y="939"/>
                  </a:lnTo>
                  <a:lnTo>
                    <a:pt x="4062" y="949"/>
                  </a:lnTo>
                  <a:lnTo>
                    <a:pt x="4042" y="954"/>
                  </a:lnTo>
                  <a:lnTo>
                    <a:pt x="4022" y="959"/>
                  </a:lnTo>
                  <a:lnTo>
                    <a:pt x="4005" y="966"/>
                  </a:lnTo>
                  <a:lnTo>
                    <a:pt x="3987" y="976"/>
                  </a:lnTo>
                  <a:lnTo>
                    <a:pt x="3975" y="994"/>
                  </a:lnTo>
                  <a:lnTo>
                    <a:pt x="4002" y="1026"/>
                  </a:lnTo>
                  <a:lnTo>
                    <a:pt x="4025" y="1061"/>
                  </a:lnTo>
                  <a:lnTo>
                    <a:pt x="4042" y="1101"/>
                  </a:lnTo>
                  <a:lnTo>
                    <a:pt x="4057" y="1139"/>
                  </a:lnTo>
                  <a:lnTo>
                    <a:pt x="4067" y="1181"/>
                  </a:lnTo>
                  <a:lnTo>
                    <a:pt x="4075" y="1223"/>
                  </a:lnTo>
                  <a:lnTo>
                    <a:pt x="4082" y="1266"/>
                  </a:lnTo>
                  <a:lnTo>
                    <a:pt x="4090" y="1308"/>
                  </a:lnTo>
                  <a:lnTo>
                    <a:pt x="4090" y="1358"/>
                  </a:lnTo>
                  <a:lnTo>
                    <a:pt x="4085" y="1403"/>
                  </a:lnTo>
                  <a:lnTo>
                    <a:pt x="4075" y="1448"/>
                  </a:lnTo>
                  <a:lnTo>
                    <a:pt x="4062" y="1493"/>
                  </a:lnTo>
                  <a:lnTo>
                    <a:pt x="4047" y="1536"/>
                  </a:lnTo>
                  <a:lnTo>
                    <a:pt x="4027" y="1576"/>
                  </a:lnTo>
                  <a:lnTo>
                    <a:pt x="4002" y="1616"/>
                  </a:lnTo>
                  <a:lnTo>
                    <a:pt x="3977" y="1653"/>
                  </a:lnTo>
                  <a:lnTo>
                    <a:pt x="4005" y="1750"/>
                  </a:lnTo>
                  <a:lnTo>
                    <a:pt x="4010" y="1855"/>
                  </a:lnTo>
                  <a:lnTo>
                    <a:pt x="4000" y="1963"/>
                  </a:lnTo>
                  <a:lnTo>
                    <a:pt x="3982" y="2063"/>
                  </a:lnTo>
                  <a:lnTo>
                    <a:pt x="4007" y="2170"/>
                  </a:lnTo>
                  <a:lnTo>
                    <a:pt x="4010" y="2280"/>
                  </a:lnTo>
                  <a:lnTo>
                    <a:pt x="3995" y="2390"/>
                  </a:lnTo>
                  <a:lnTo>
                    <a:pt x="3960" y="2492"/>
                  </a:lnTo>
                  <a:lnTo>
                    <a:pt x="3977" y="2529"/>
                  </a:lnTo>
                  <a:lnTo>
                    <a:pt x="3992" y="2569"/>
                  </a:lnTo>
                  <a:lnTo>
                    <a:pt x="3995" y="2609"/>
                  </a:lnTo>
                  <a:lnTo>
                    <a:pt x="3977" y="2647"/>
                  </a:lnTo>
                  <a:lnTo>
                    <a:pt x="3967" y="2654"/>
                  </a:lnTo>
                  <a:lnTo>
                    <a:pt x="3960" y="2664"/>
                  </a:lnTo>
                  <a:lnTo>
                    <a:pt x="3950" y="2674"/>
                  </a:lnTo>
                  <a:lnTo>
                    <a:pt x="3940" y="2684"/>
                  </a:lnTo>
                  <a:lnTo>
                    <a:pt x="3930" y="2692"/>
                  </a:lnTo>
                  <a:lnTo>
                    <a:pt x="3917" y="2699"/>
                  </a:lnTo>
                  <a:lnTo>
                    <a:pt x="3905" y="2702"/>
                  </a:lnTo>
                  <a:lnTo>
                    <a:pt x="3890" y="2702"/>
                  </a:lnTo>
                  <a:lnTo>
                    <a:pt x="3872" y="2674"/>
                  </a:lnTo>
                  <a:lnTo>
                    <a:pt x="3857" y="2644"/>
                  </a:lnTo>
                  <a:lnTo>
                    <a:pt x="3847" y="2614"/>
                  </a:lnTo>
                  <a:lnTo>
                    <a:pt x="3837" y="2582"/>
                  </a:lnTo>
                  <a:lnTo>
                    <a:pt x="3865" y="2465"/>
                  </a:lnTo>
                  <a:lnTo>
                    <a:pt x="3827" y="2410"/>
                  </a:lnTo>
                  <a:lnTo>
                    <a:pt x="3787" y="2355"/>
                  </a:lnTo>
                  <a:lnTo>
                    <a:pt x="3745" y="2300"/>
                  </a:lnTo>
                  <a:lnTo>
                    <a:pt x="3705" y="2245"/>
                  </a:lnTo>
                  <a:lnTo>
                    <a:pt x="3663" y="2190"/>
                  </a:lnTo>
                  <a:lnTo>
                    <a:pt x="3623" y="2135"/>
                  </a:lnTo>
                  <a:lnTo>
                    <a:pt x="3583" y="2078"/>
                  </a:lnTo>
                  <a:lnTo>
                    <a:pt x="3548" y="2020"/>
                  </a:lnTo>
                  <a:lnTo>
                    <a:pt x="3518" y="2107"/>
                  </a:lnTo>
                  <a:lnTo>
                    <a:pt x="3483" y="2190"/>
                  </a:lnTo>
                  <a:lnTo>
                    <a:pt x="3443" y="2275"/>
                  </a:lnTo>
                  <a:lnTo>
                    <a:pt x="3400" y="2355"/>
                  </a:lnTo>
                  <a:lnTo>
                    <a:pt x="3350" y="2432"/>
                  </a:lnTo>
                  <a:lnTo>
                    <a:pt x="3295" y="2510"/>
                  </a:lnTo>
                  <a:lnTo>
                    <a:pt x="3235" y="2582"/>
                  </a:lnTo>
                  <a:lnTo>
                    <a:pt x="3168" y="2652"/>
                  </a:lnTo>
                  <a:lnTo>
                    <a:pt x="3190" y="2722"/>
                  </a:lnTo>
                  <a:lnTo>
                    <a:pt x="3218" y="2789"/>
                  </a:lnTo>
                  <a:lnTo>
                    <a:pt x="3243" y="2859"/>
                  </a:lnTo>
                  <a:lnTo>
                    <a:pt x="3268" y="2929"/>
                  </a:lnTo>
                  <a:lnTo>
                    <a:pt x="3290" y="2999"/>
                  </a:lnTo>
                  <a:lnTo>
                    <a:pt x="3308" y="3069"/>
                  </a:lnTo>
                  <a:lnTo>
                    <a:pt x="3320" y="3144"/>
                  </a:lnTo>
                  <a:lnTo>
                    <a:pt x="3325" y="3221"/>
                  </a:lnTo>
                  <a:lnTo>
                    <a:pt x="3318" y="3236"/>
                  </a:lnTo>
                  <a:lnTo>
                    <a:pt x="3305" y="3244"/>
                  </a:lnTo>
                  <a:lnTo>
                    <a:pt x="3290" y="3246"/>
                  </a:lnTo>
                  <a:lnTo>
                    <a:pt x="3275" y="3246"/>
                  </a:lnTo>
                  <a:lnTo>
                    <a:pt x="3260" y="3249"/>
                  </a:lnTo>
                  <a:lnTo>
                    <a:pt x="3248" y="3254"/>
                  </a:lnTo>
                  <a:lnTo>
                    <a:pt x="3243" y="3261"/>
                  </a:lnTo>
                  <a:lnTo>
                    <a:pt x="3243" y="3279"/>
                  </a:lnTo>
                  <a:lnTo>
                    <a:pt x="3248" y="3314"/>
                  </a:lnTo>
                  <a:lnTo>
                    <a:pt x="3248" y="3351"/>
                  </a:lnTo>
                  <a:lnTo>
                    <a:pt x="3243" y="3388"/>
                  </a:lnTo>
                  <a:lnTo>
                    <a:pt x="3228" y="3428"/>
                  </a:lnTo>
                  <a:lnTo>
                    <a:pt x="3220" y="3443"/>
                  </a:lnTo>
                  <a:lnTo>
                    <a:pt x="3205" y="3456"/>
                  </a:lnTo>
                  <a:lnTo>
                    <a:pt x="3188" y="3466"/>
                  </a:lnTo>
                  <a:lnTo>
                    <a:pt x="3168" y="3471"/>
                  </a:lnTo>
                  <a:lnTo>
                    <a:pt x="3168" y="3486"/>
                  </a:lnTo>
                  <a:lnTo>
                    <a:pt x="3173" y="3503"/>
                  </a:lnTo>
                  <a:lnTo>
                    <a:pt x="3180" y="3518"/>
                  </a:lnTo>
                  <a:lnTo>
                    <a:pt x="3183" y="3533"/>
                  </a:lnTo>
                  <a:lnTo>
                    <a:pt x="3198" y="3536"/>
                  </a:lnTo>
                  <a:lnTo>
                    <a:pt x="3215" y="3541"/>
                  </a:lnTo>
                  <a:lnTo>
                    <a:pt x="3233" y="3548"/>
                  </a:lnTo>
                  <a:lnTo>
                    <a:pt x="3253" y="3553"/>
                  </a:lnTo>
                  <a:lnTo>
                    <a:pt x="3270" y="3561"/>
                  </a:lnTo>
                  <a:lnTo>
                    <a:pt x="3283" y="3566"/>
                  </a:lnTo>
                  <a:lnTo>
                    <a:pt x="3293" y="3573"/>
                  </a:lnTo>
                  <a:lnTo>
                    <a:pt x="3295" y="3578"/>
                  </a:lnTo>
                  <a:lnTo>
                    <a:pt x="3275" y="3596"/>
                  </a:lnTo>
                  <a:lnTo>
                    <a:pt x="3253" y="3608"/>
                  </a:lnTo>
                  <a:lnTo>
                    <a:pt x="3228" y="3618"/>
                  </a:lnTo>
                  <a:lnTo>
                    <a:pt x="3205" y="3628"/>
                  </a:lnTo>
                  <a:lnTo>
                    <a:pt x="3178" y="3633"/>
                  </a:lnTo>
                  <a:lnTo>
                    <a:pt x="3153" y="3641"/>
                  </a:lnTo>
                  <a:lnTo>
                    <a:pt x="3130" y="3648"/>
                  </a:lnTo>
                  <a:lnTo>
                    <a:pt x="3105" y="3656"/>
                  </a:lnTo>
                  <a:lnTo>
                    <a:pt x="3078" y="3651"/>
                  </a:lnTo>
                  <a:lnTo>
                    <a:pt x="3063" y="3638"/>
                  </a:lnTo>
                  <a:lnTo>
                    <a:pt x="3053" y="3618"/>
                  </a:lnTo>
                  <a:lnTo>
                    <a:pt x="3050" y="3596"/>
                  </a:lnTo>
                  <a:lnTo>
                    <a:pt x="3050" y="3571"/>
                  </a:lnTo>
                  <a:lnTo>
                    <a:pt x="3050" y="3546"/>
                  </a:lnTo>
                  <a:lnTo>
                    <a:pt x="3046" y="3523"/>
                  </a:lnTo>
                  <a:lnTo>
                    <a:pt x="3033" y="3506"/>
                  </a:lnTo>
                  <a:lnTo>
                    <a:pt x="2831" y="3598"/>
                  </a:lnTo>
                  <a:lnTo>
                    <a:pt x="2838" y="3616"/>
                  </a:lnTo>
                  <a:lnTo>
                    <a:pt x="2831" y="3636"/>
                  </a:lnTo>
                  <a:lnTo>
                    <a:pt x="2818" y="3653"/>
                  </a:lnTo>
                  <a:lnTo>
                    <a:pt x="2813" y="3676"/>
                  </a:lnTo>
                  <a:lnTo>
                    <a:pt x="2806" y="3708"/>
                  </a:lnTo>
                  <a:lnTo>
                    <a:pt x="2796" y="3743"/>
                  </a:lnTo>
                  <a:lnTo>
                    <a:pt x="2778" y="3768"/>
                  </a:lnTo>
                  <a:lnTo>
                    <a:pt x="2748" y="3783"/>
                  </a:lnTo>
                  <a:lnTo>
                    <a:pt x="2726" y="3788"/>
                  </a:lnTo>
                  <a:lnTo>
                    <a:pt x="2701" y="3793"/>
                  </a:lnTo>
                  <a:lnTo>
                    <a:pt x="2676" y="3801"/>
                  </a:lnTo>
                  <a:lnTo>
                    <a:pt x="2651" y="3808"/>
                  </a:lnTo>
                  <a:lnTo>
                    <a:pt x="2626" y="3811"/>
                  </a:lnTo>
                  <a:lnTo>
                    <a:pt x="2603" y="3811"/>
                  </a:lnTo>
                  <a:lnTo>
                    <a:pt x="2581" y="3806"/>
                  </a:lnTo>
                  <a:lnTo>
                    <a:pt x="2561" y="3793"/>
                  </a:lnTo>
                  <a:lnTo>
                    <a:pt x="2571" y="3773"/>
                  </a:lnTo>
                  <a:lnTo>
                    <a:pt x="2586" y="3756"/>
                  </a:lnTo>
                  <a:lnTo>
                    <a:pt x="2606" y="3741"/>
                  </a:lnTo>
                  <a:lnTo>
                    <a:pt x="2626" y="3726"/>
                  </a:lnTo>
                  <a:lnTo>
                    <a:pt x="2636" y="3703"/>
                  </a:lnTo>
                  <a:lnTo>
                    <a:pt x="2651" y="3681"/>
                  </a:lnTo>
                  <a:lnTo>
                    <a:pt x="2658" y="3658"/>
                  </a:lnTo>
                  <a:lnTo>
                    <a:pt x="2656" y="3631"/>
                  </a:lnTo>
                  <a:lnTo>
                    <a:pt x="2643" y="3628"/>
                  </a:lnTo>
                  <a:lnTo>
                    <a:pt x="2631" y="3626"/>
                  </a:lnTo>
                  <a:lnTo>
                    <a:pt x="2618" y="3623"/>
                  </a:lnTo>
                  <a:lnTo>
                    <a:pt x="2606" y="3621"/>
                  </a:lnTo>
                  <a:lnTo>
                    <a:pt x="2593" y="3618"/>
                  </a:lnTo>
                  <a:lnTo>
                    <a:pt x="2583" y="3613"/>
                  </a:lnTo>
                  <a:lnTo>
                    <a:pt x="2571" y="3606"/>
                  </a:lnTo>
                  <a:lnTo>
                    <a:pt x="2561" y="3598"/>
                  </a:lnTo>
                  <a:lnTo>
                    <a:pt x="2556" y="3586"/>
                  </a:lnTo>
                  <a:lnTo>
                    <a:pt x="2556" y="3568"/>
                  </a:lnTo>
                  <a:lnTo>
                    <a:pt x="2558" y="3548"/>
                  </a:lnTo>
                  <a:lnTo>
                    <a:pt x="2558" y="3526"/>
                  </a:lnTo>
                  <a:lnTo>
                    <a:pt x="2556" y="3508"/>
                  </a:lnTo>
                  <a:lnTo>
                    <a:pt x="2551" y="3496"/>
                  </a:lnTo>
                  <a:lnTo>
                    <a:pt x="2536" y="3491"/>
                  </a:lnTo>
                  <a:lnTo>
                    <a:pt x="2511" y="3493"/>
                  </a:lnTo>
                  <a:lnTo>
                    <a:pt x="2488" y="3059"/>
                  </a:lnTo>
                  <a:lnTo>
                    <a:pt x="2438" y="3071"/>
                  </a:lnTo>
                  <a:lnTo>
                    <a:pt x="2388" y="3081"/>
                  </a:lnTo>
                  <a:lnTo>
                    <a:pt x="2336" y="3089"/>
                  </a:lnTo>
                  <a:lnTo>
                    <a:pt x="2284" y="3096"/>
                  </a:lnTo>
                  <a:lnTo>
                    <a:pt x="2229" y="3104"/>
                  </a:lnTo>
                  <a:lnTo>
                    <a:pt x="2174" y="3109"/>
                  </a:lnTo>
                  <a:lnTo>
                    <a:pt x="2119" y="3111"/>
                  </a:lnTo>
                  <a:lnTo>
                    <a:pt x="2064" y="3114"/>
                  </a:lnTo>
                  <a:lnTo>
                    <a:pt x="2009" y="3114"/>
                  </a:lnTo>
                  <a:lnTo>
                    <a:pt x="1954" y="3111"/>
                  </a:lnTo>
                  <a:lnTo>
                    <a:pt x="1899" y="3106"/>
                  </a:lnTo>
                  <a:lnTo>
                    <a:pt x="1844" y="3101"/>
                  </a:lnTo>
                  <a:lnTo>
                    <a:pt x="1791" y="3094"/>
                  </a:lnTo>
                  <a:lnTo>
                    <a:pt x="1739" y="3084"/>
                  </a:lnTo>
                  <a:lnTo>
                    <a:pt x="1689" y="3074"/>
                  </a:lnTo>
                  <a:lnTo>
                    <a:pt x="1639" y="3059"/>
                  </a:lnTo>
                  <a:lnTo>
                    <a:pt x="1642" y="3084"/>
                  </a:lnTo>
                  <a:lnTo>
                    <a:pt x="1642" y="3111"/>
                  </a:lnTo>
                  <a:lnTo>
                    <a:pt x="1634" y="3136"/>
                  </a:lnTo>
                  <a:lnTo>
                    <a:pt x="1607" y="3149"/>
                  </a:lnTo>
                  <a:lnTo>
                    <a:pt x="1589" y="3149"/>
                  </a:lnTo>
                  <a:lnTo>
                    <a:pt x="1597" y="3184"/>
                  </a:lnTo>
                  <a:lnTo>
                    <a:pt x="1607" y="3216"/>
                  </a:lnTo>
                  <a:lnTo>
                    <a:pt x="1622" y="3251"/>
                  </a:lnTo>
                  <a:lnTo>
                    <a:pt x="1634" y="3286"/>
                  </a:lnTo>
                  <a:lnTo>
                    <a:pt x="1642" y="3324"/>
                  </a:lnTo>
                  <a:lnTo>
                    <a:pt x="1647" y="3359"/>
                  </a:lnTo>
                  <a:lnTo>
                    <a:pt x="1639" y="3396"/>
                  </a:lnTo>
                  <a:lnTo>
                    <a:pt x="1622" y="3433"/>
                  </a:lnTo>
                  <a:lnTo>
                    <a:pt x="1627" y="3478"/>
                  </a:lnTo>
                  <a:lnTo>
                    <a:pt x="1637" y="3523"/>
                  </a:lnTo>
                  <a:lnTo>
                    <a:pt x="1654" y="3566"/>
                  </a:lnTo>
                  <a:lnTo>
                    <a:pt x="1676" y="3606"/>
                  </a:lnTo>
                  <a:lnTo>
                    <a:pt x="1704" y="3643"/>
                  </a:lnTo>
                  <a:lnTo>
                    <a:pt x="1736" y="3676"/>
                  </a:lnTo>
                  <a:lnTo>
                    <a:pt x="1774" y="3701"/>
                  </a:lnTo>
                  <a:lnTo>
                    <a:pt x="1816" y="3721"/>
                  </a:lnTo>
                  <a:lnTo>
                    <a:pt x="1829" y="3731"/>
                  </a:lnTo>
                  <a:lnTo>
                    <a:pt x="1836" y="3743"/>
                  </a:lnTo>
                  <a:lnTo>
                    <a:pt x="1841" y="3758"/>
                  </a:lnTo>
                  <a:lnTo>
                    <a:pt x="1839" y="3776"/>
                  </a:lnTo>
                  <a:lnTo>
                    <a:pt x="1814" y="3781"/>
                  </a:lnTo>
                  <a:lnTo>
                    <a:pt x="1789" y="3786"/>
                  </a:lnTo>
                  <a:lnTo>
                    <a:pt x="1761" y="3791"/>
                  </a:lnTo>
                  <a:lnTo>
                    <a:pt x="1736" y="3796"/>
                  </a:lnTo>
                  <a:lnTo>
                    <a:pt x="1709" y="3798"/>
                  </a:lnTo>
                  <a:lnTo>
                    <a:pt x="1684" y="3801"/>
                  </a:lnTo>
                  <a:lnTo>
                    <a:pt x="1661" y="3798"/>
                  </a:lnTo>
                  <a:lnTo>
                    <a:pt x="1639" y="3791"/>
                  </a:lnTo>
                  <a:lnTo>
                    <a:pt x="1614" y="3726"/>
                  </a:lnTo>
                  <a:lnTo>
                    <a:pt x="1579" y="3711"/>
                  </a:lnTo>
                  <a:lnTo>
                    <a:pt x="1544" y="3693"/>
                  </a:lnTo>
                  <a:lnTo>
                    <a:pt x="1512" y="3671"/>
                  </a:lnTo>
                  <a:lnTo>
                    <a:pt x="1482" y="3646"/>
                  </a:lnTo>
                  <a:lnTo>
                    <a:pt x="1449" y="3621"/>
                  </a:lnTo>
                  <a:lnTo>
                    <a:pt x="1419" y="3596"/>
                  </a:lnTo>
                  <a:lnTo>
                    <a:pt x="1387" y="3573"/>
                  </a:lnTo>
                  <a:lnTo>
                    <a:pt x="1354" y="3551"/>
                  </a:lnTo>
                  <a:lnTo>
                    <a:pt x="1324" y="3531"/>
                  </a:lnTo>
                  <a:lnTo>
                    <a:pt x="1297" y="3513"/>
                  </a:lnTo>
                  <a:lnTo>
                    <a:pt x="1269" y="3493"/>
                  </a:lnTo>
                  <a:lnTo>
                    <a:pt x="1242" y="3473"/>
                  </a:lnTo>
                  <a:lnTo>
                    <a:pt x="1214" y="3451"/>
                  </a:lnTo>
                  <a:lnTo>
                    <a:pt x="1187" y="3428"/>
                  </a:lnTo>
                  <a:lnTo>
                    <a:pt x="1159" y="3406"/>
                  </a:lnTo>
                  <a:lnTo>
                    <a:pt x="1134" y="3379"/>
                  </a:lnTo>
                  <a:lnTo>
                    <a:pt x="1119" y="3408"/>
                  </a:lnTo>
                  <a:lnTo>
                    <a:pt x="1102" y="3441"/>
                  </a:lnTo>
                  <a:lnTo>
                    <a:pt x="1082" y="3468"/>
                  </a:lnTo>
                  <a:lnTo>
                    <a:pt x="1062" y="3498"/>
                  </a:lnTo>
                  <a:lnTo>
                    <a:pt x="1039" y="3528"/>
                  </a:lnTo>
                  <a:lnTo>
                    <a:pt x="1019" y="3558"/>
                  </a:lnTo>
                  <a:lnTo>
                    <a:pt x="1002" y="3588"/>
                  </a:lnTo>
                  <a:lnTo>
                    <a:pt x="984" y="3621"/>
                  </a:lnTo>
                  <a:lnTo>
                    <a:pt x="992" y="3636"/>
                  </a:lnTo>
                  <a:lnTo>
                    <a:pt x="1004" y="3648"/>
                  </a:lnTo>
                  <a:lnTo>
                    <a:pt x="1022" y="3661"/>
                  </a:lnTo>
                  <a:lnTo>
                    <a:pt x="1037" y="3673"/>
                  </a:lnTo>
                  <a:lnTo>
                    <a:pt x="1049" y="3686"/>
                  </a:lnTo>
                  <a:lnTo>
                    <a:pt x="1057" y="3698"/>
                  </a:lnTo>
                  <a:lnTo>
                    <a:pt x="1054" y="3711"/>
                  </a:lnTo>
                  <a:lnTo>
                    <a:pt x="1039" y="3726"/>
                  </a:lnTo>
                  <a:lnTo>
                    <a:pt x="1019" y="3726"/>
                  </a:lnTo>
                  <a:lnTo>
                    <a:pt x="997" y="3728"/>
                  </a:lnTo>
                  <a:lnTo>
                    <a:pt x="972" y="3731"/>
                  </a:lnTo>
                  <a:lnTo>
                    <a:pt x="947" y="3733"/>
                  </a:lnTo>
                  <a:lnTo>
                    <a:pt x="925" y="3736"/>
                  </a:lnTo>
                  <a:lnTo>
                    <a:pt x="902" y="3733"/>
                  </a:lnTo>
                  <a:lnTo>
                    <a:pt x="880" y="3723"/>
                  </a:lnTo>
                  <a:lnTo>
                    <a:pt x="862" y="3708"/>
                  </a:lnTo>
                  <a:lnTo>
                    <a:pt x="865" y="3676"/>
                  </a:lnTo>
                  <a:lnTo>
                    <a:pt x="867" y="3643"/>
                  </a:lnTo>
                  <a:lnTo>
                    <a:pt x="872" y="3613"/>
                  </a:lnTo>
                  <a:lnTo>
                    <a:pt x="880" y="3583"/>
                  </a:lnTo>
                  <a:lnTo>
                    <a:pt x="857" y="3199"/>
                  </a:lnTo>
                  <a:lnTo>
                    <a:pt x="847" y="3156"/>
                  </a:lnTo>
                  <a:lnTo>
                    <a:pt x="847" y="3111"/>
                  </a:lnTo>
                  <a:lnTo>
                    <a:pt x="840" y="3071"/>
                  </a:lnTo>
                  <a:lnTo>
                    <a:pt x="812" y="3039"/>
                  </a:lnTo>
                  <a:lnTo>
                    <a:pt x="812" y="3004"/>
                  </a:lnTo>
                  <a:lnTo>
                    <a:pt x="802" y="2971"/>
                  </a:lnTo>
                  <a:lnTo>
                    <a:pt x="785" y="2942"/>
                  </a:lnTo>
                  <a:lnTo>
                    <a:pt x="762" y="2914"/>
                  </a:lnTo>
                  <a:lnTo>
                    <a:pt x="737" y="2889"/>
                  </a:lnTo>
                  <a:lnTo>
                    <a:pt x="712" y="2862"/>
                  </a:lnTo>
                  <a:lnTo>
                    <a:pt x="690" y="2837"/>
                  </a:lnTo>
                  <a:lnTo>
                    <a:pt x="670" y="2807"/>
                  </a:lnTo>
                  <a:lnTo>
                    <a:pt x="655" y="2779"/>
                  </a:lnTo>
                  <a:lnTo>
                    <a:pt x="647" y="2749"/>
                  </a:lnTo>
                  <a:lnTo>
                    <a:pt x="640" y="2719"/>
                  </a:lnTo>
                  <a:lnTo>
                    <a:pt x="630" y="2694"/>
                  </a:lnTo>
                  <a:lnTo>
                    <a:pt x="615" y="2697"/>
                  </a:lnTo>
                  <a:lnTo>
                    <a:pt x="595" y="2699"/>
                  </a:lnTo>
                  <a:lnTo>
                    <a:pt x="577" y="2704"/>
                  </a:lnTo>
                  <a:lnTo>
                    <a:pt x="560" y="2709"/>
                  </a:lnTo>
                  <a:lnTo>
                    <a:pt x="552" y="2752"/>
                  </a:lnTo>
                  <a:lnTo>
                    <a:pt x="540" y="2792"/>
                  </a:lnTo>
                  <a:lnTo>
                    <a:pt x="527" y="2832"/>
                  </a:lnTo>
                  <a:lnTo>
                    <a:pt x="512" y="2872"/>
                  </a:lnTo>
                  <a:lnTo>
                    <a:pt x="497" y="2909"/>
                  </a:lnTo>
                  <a:lnTo>
                    <a:pt x="480" y="2949"/>
                  </a:lnTo>
                  <a:lnTo>
                    <a:pt x="467" y="2989"/>
                  </a:lnTo>
                  <a:lnTo>
                    <a:pt x="455" y="3029"/>
                  </a:lnTo>
                  <a:lnTo>
                    <a:pt x="437" y="3059"/>
                  </a:lnTo>
                  <a:lnTo>
                    <a:pt x="430" y="3091"/>
                  </a:lnTo>
                  <a:lnTo>
                    <a:pt x="427" y="3126"/>
                  </a:lnTo>
                  <a:lnTo>
                    <a:pt x="427" y="3161"/>
                  </a:lnTo>
                  <a:lnTo>
                    <a:pt x="427" y="3194"/>
                  </a:lnTo>
                  <a:lnTo>
                    <a:pt x="420" y="3226"/>
                  </a:lnTo>
                  <a:lnTo>
                    <a:pt x="407" y="3256"/>
                  </a:lnTo>
                  <a:lnTo>
                    <a:pt x="382" y="3281"/>
                  </a:lnTo>
                  <a:lnTo>
                    <a:pt x="367" y="3274"/>
                  </a:lnTo>
                  <a:lnTo>
                    <a:pt x="352" y="3266"/>
                  </a:lnTo>
                  <a:lnTo>
                    <a:pt x="337" y="3256"/>
                  </a:lnTo>
                  <a:lnTo>
                    <a:pt x="325" y="3246"/>
                  </a:lnTo>
                  <a:lnTo>
                    <a:pt x="312" y="3234"/>
                  </a:lnTo>
                  <a:lnTo>
                    <a:pt x="305" y="3219"/>
                  </a:lnTo>
                  <a:lnTo>
                    <a:pt x="297" y="3204"/>
                  </a:lnTo>
                  <a:lnTo>
                    <a:pt x="295" y="3186"/>
                  </a:lnTo>
                  <a:lnTo>
                    <a:pt x="295" y="3159"/>
                  </a:lnTo>
                  <a:lnTo>
                    <a:pt x="297" y="3134"/>
                  </a:lnTo>
                  <a:lnTo>
                    <a:pt x="302" y="3109"/>
                  </a:lnTo>
                  <a:lnTo>
                    <a:pt x="312" y="3086"/>
                  </a:lnTo>
                  <a:lnTo>
                    <a:pt x="302" y="3031"/>
                  </a:lnTo>
                  <a:lnTo>
                    <a:pt x="292" y="2979"/>
                  </a:lnTo>
                  <a:lnTo>
                    <a:pt x="280" y="2927"/>
                  </a:lnTo>
                  <a:lnTo>
                    <a:pt x="267" y="2872"/>
                  </a:lnTo>
                  <a:lnTo>
                    <a:pt x="257" y="2819"/>
                  </a:lnTo>
                  <a:lnTo>
                    <a:pt x="250" y="2764"/>
                  </a:lnTo>
                  <a:lnTo>
                    <a:pt x="245" y="2709"/>
                  </a:lnTo>
                  <a:lnTo>
                    <a:pt x="245" y="2652"/>
                  </a:lnTo>
                  <a:lnTo>
                    <a:pt x="230" y="2639"/>
                  </a:lnTo>
                  <a:lnTo>
                    <a:pt x="215" y="2627"/>
                  </a:lnTo>
                  <a:lnTo>
                    <a:pt x="198" y="2617"/>
                  </a:lnTo>
                  <a:lnTo>
                    <a:pt x="180" y="2607"/>
                  </a:lnTo>
                  <a:lnTo>
                    <a:pt x="165" y="2597"/>
                  </a:lnTo>
                  <a:lnTo>
                    <a:pt x="150" y="2584"/>
                  </a:lnTo>
                  <a:lnTo>
                    <a:pt x="140" y="2572"/>
                  </a:lnTo>
                  <a:lnTo>
                    <a:pt x="130" y="2557"/>
                  </a:lnTo>
                  <a:lnTo>
                    <a:pt x="140" y="2475"/>
                  </a:lnTo>
                  <a:lnTo>
                    <a:pt x="150" y="2392"/>
                  </a:lnTo>
                  <a:lnTo>
                    <a:pt x="163" y="2310"/>
                  </a:lnTo>
                  <a:lnTo>
                    <a:pt x="175" y="2230"/>
                  </a:lnTo>
                  <a:lnTo>
                    <a:pt x="128" y="2185"/>
                  </a:lnTo>
                  <a:lnTo>
                    <a:pt x="88" y="2135"/>
                  </a:lnTo>
                  <a:lnTo>
                    <a:pt x="55" y="2085"/>
                  </a:lnTo>
                  <a:lnTo>
                    <a:pt x="28" y="2028"/>
                  </a:lnTo>
                  <a:lnTo>
                    <a:pt x="10" y="1970"/>
                  </a:lnTo>
                  <a:lnTo>
                    <a:pt x="0" y="1910"/>
                  </a:lnTo>
                  <a:lnTo>
                    <a:pt x="0" y="1848"/>
                  </a:lnTo>
                  <a:lnTo>
                    <a:pt x="13" y="1783"/>
                  </a:lnTo>
                  <a:lnTo>
                    <a:pt x="28" y="1733"/>
                  </a:lnTo>
                  <a:lnTo>
                    <a:pt x="45" y="1683"/>
                  </a:lnTo>
                  <a:lnTo>
                    <a:pt x="65" y="1633"/>
                  </a:lnTo>
                  <a:lnTo>
                    <a:pt x="88" y="1586"/>
                  </a:lnTo>
                  <a:lnTo>
                    <a:pt x="113" y="1538"/>
                  </a:lnTo>
                  <a:lnTo>
                    <a:pt x="140" y="1493"/>
                  </a:lnTo>
                  <a:lnTo>
                    <a:pt x="173" y="1448"/>
                  </a:lnTo>
                  <a:lnTo>
                    <a:pt x="208" y="1406"/>
                  </a:lnTo>
                  <a:lnTo>
                    <a:pt x="193" y="1396"/>
                  </a:lnTo>
                  <a:lnTo>
                    <a:pt x="178" y="1393"/>
                  </a:lnTo>
                  <a:lnTo>
                    <a:pt x="163" y="1388"/>
                  </a:lnTo>
                  <a:lnTo>
                    <a:pt x="150" y="1381"/>
                  </a:lnTo>
                  <a:lnTo>
                    <a:pt x="138" y="1373"/>
                  </a:lnTo>
                  <a:lnTo>
                    <a:pt x="125" y="1368"/>
                  </a:lnTo>
                  <a:lnTo>
                    <a:pt x="110" y="1361"/>
                  </a:lnTo>
                  <a:lnTo>
                    <a:pt x="98" y="1356"/>
                  </a:lnTo>
                  <a:lnTo>
                    <a:pt x="85" y="1346"/>
                  </a:lnTo>
                  <a:lnTo>
                    <a:pt x="78" y="1336"/>
                  </a:lnTo>
                  <a:lnTo>
                    <a:pt x="73" y="1323"/>
                  </a:lnTo>
                  <a:lnTo>
                    <a:pt x="75" y="1308"/>
                  </a:lnTo>
                  <a:lnTo>
                    <a:pt x="115" y="1263"/>
                  </a:lnTo>
                  <a:lnTo>
                    <a:pt x="145" y="1214"/>
                  </a:lnTo>
                  <a:lnTo>
                    <a:pt x="173" y="1161"/>
                  </a:lnTo>
                  <a:lnTo>
                    <a:pt x="198" y="1109"/>
                  </a:lnTo>
                  <a:lnTo>
                    <a:pt x="225" y="1059"/>
                  </a:lnTo>
                  <a:lnTo>
                    <a:pt x="260" y="1011"/>
                  </a:lnTo>
                  <a:lnTo>
                    <a:pt x="302" y="971"/>
                  </a:lnTo>
                  <a:lnTo>
                    <a:pt x="357" y="939"/>
                  </a:lnTo>
                  <a:lnTo>
                    <a:pt x="375" y="934"/>
                  </a:lnTo>
                  <a:lnTo>
                    <a:pt x="390" y="934"/>
                  </a:lnTo>
                  <a:lnTo>
                    <a:pt x="402" y="934"/>
                  </a:lnTo>
                  <a:lnTo>
                    <a:pt x="412" y="934"/>
                  </a:lnTo>
                  <a:lnTo>
                    <a:pt x="420" y="936"/>
                  </a:lnTo>
                  <a:lnTo>
                    <a:pt x="427" y="934"/>
                  </a:lnTo>
                  <a:lnTo>
                    <a:pt x="432" y="931"/>
                  </a:lnTo>
                  <a:lnTo>
                    <a:pt x="440" y="924"/>
                  </a:lnTo>
                  <a:lnTo>
                    <a:pt x="467" y="921"/>
                  </a:lnTo>
                  <a:lnTo>
                    <a:pt x="492" y="924"/>
                  </a:lnTo>
                  <a:lnTo>
                    <a:pt x="517" y="926"/>
                  </a:lnTo>
                  <a:lnTo>
                    <a:pt x="540" y="934"/>
                  </a:lnTo>
                  <a:lnTo>
                    <a:pt x="560" y="944"/>
                  </a:lnTo>
                  <a:lnTo>
                    <a:pt x="580" y="956"/>
                  </a:lnTo>
                  <a:lnTo>
                    <a:pt x="600" y="971"/>
                  </a:lnTo>
                  <a:lnTo>
                    <a:pt x="615" y="989"/>
                  </a:lnTo>
                  <a:lnTo>
                    <a:pt x="625" y="959"/>
                  </a:lnTo>
                  <a:lnTo>
                    <a:pt x="635" y="931"/>
                  </a:lnTo>
                  <a:lnTo>
                    <a:pt x="647" y="901"/>
                  </a:lnTo>
                  <a:lnTo>
                    <a:pt x="660" y="874"/>
                  </a:lnTo>
                  <a:lnTo>
                    <a:pt x="672" y="844"/>
                  </a:lnTo>
                  <a:lnTo>
                    <a:pt x="687" y="814"/>
                  </a:lnTo>
                  <a:lnTo>
                    <a:pt x="705" y="784"/>
                  </a:lnTo>
                  <a:lnTo>
                    <a:pt x="725" y="752"/>
                  </a:lnTo>
                  <a:lnTo>
                    <a:pt x="765" y="684"/>
                  </a:lnTo>
                  <a:lnTo>
                    <a:pt x="802" y="627"/>
                  </a:lnTo>
                  <a:lnTo>
                    <a:pt x="840" y="579"/>
                  </a:lnTo>
                  <a:lnTo>
                    <a:pt x="877" y="534"/>
                  </a:lnTo>
                  <a:lnTo>
                    <a:pt x="915" y="492"/>
                  </a:lnTo>
                  <a:lnTo>
                    <a:pt x="957" y="452"/>
                  </a:lnTo>
                  <a:lnTo>
                    <a:pt x="1002" y="407"/>
                  </a:lnTo>
                  <a:lnTo>
                    <a:pt x="1057" y="359"/>
                  </a:lnTo>
                  <a:lnTo>
                    <a:pt x="1094" y="327"/>
                  </a:lnTo>
                  <a:lnTo>
                    <a:pt x="1134" y="297"/>
                  </a:lnTo>
                  <a:lnTo>
                    <a:pt x="1177" y="267"/>
                  </a:lnTo>
                  <a:lnTo>
                    <a:pt x="1219" y="240"/>
                  </a:lnTo>
                  <a:lnTo>
                    <a:pt x="1264" y="212"/>
                  </a:lnTo>
                  <a:lnTo>
                    <a:pt x="1309" y="187"/>
                  </a:lnTo>
                  <a:lnTo>
                    <a:pt x="1354" y="165"/>
                  </a:lnTo>
                  <a:lnTo>
                    <a:pt x="1402" y="142"/>
                  </a:lnTo>
                  <a:lnTo>
                    <a:pt x="1449" y="122"/>
                  </a:lnTo>
                  <a:lnTo>
                    <a:pt x="1499" y="102"/>
                  </a:lnTo>
                  <a:lnTo>
                    <a:pt x="1549" y="85"/>
                  </a:lnTo>
                  <a:lnTo>
                    <a:pt x="1602" y="67"/>
                  </a:lnTo>
                  <a:lnTo>
                    <a:pt x="1651" y="55"/>
                  </a:lnTo>
                  <a:lnTo>
                    <a:pt x="1704" y="40"/>
                  </a:lnTo>
                  <a:lnTo>
                    <a:pt x="1756" y="30"/>
                  </a:lnTo>
                  <a:lnTo>
                    <a:pt x="1809" y="20"/>
                  </a:lnTo>
                  <a:lnTo>
                    <a:pt x="1861" y="12"/>
                  </a:lnTo>
                  <a:lnTo>
                    <a:pt x="1914" y="7"/>
                  </a:lnTo>
                  <a:lnTo>
                    <a:pt x="1966" y="2"/>
                  </a:lnTo>
                  <a:lnTo>
                    <a:pt x="2019" y="0"/>
                  </a:lnTo>
                  <a:lnTo>
                    <a:pt x="2071" y="0"/>
                  </a:lnTo>
                  <a:lnTo>
                    <a:pt x="2124" y="2"/>
                  </a:lnTo>
                  <a:lnTo>
                    <a:pt x="2176" y="5"/>
                  </a:lnTo>
                  <a:lnTo>
                    <a:pt x="2229" y="10"/>
                  </a:lnTo>
                  <a:lnTo>
                    <a:pt x="2279" y="15"/>
                  </a:lnTo>
                  <a:lnTo>
                    <a:pt x="2331" y="22"/>
                  </a:lnTo>
                  <a:lnTo>
                    <a:pt x="2381" y="32"/>
                  </a:lnTo>
                  <a:lnTo>
                    <a:pt x="2431" y="45"/>
                  </a:lnTo>
                  <a:lnTo>
                    <a:pt x="2481" y="60"/>
                  </a:lnTo>
                  <a:lnTo>
                    <a:pt x="2531" y="75"/>
                  </a:lnTo>
                  <a:lnTo>
                    <a:pt x="2578" y="92"/>
                  </a:lnTo>
                  <a:lnTo>
                    <a:pt x="2626" y="112"/>
                  </a:lnTo>
                  <a:lnTo>
                    <a:pt x="2688" y="140"/>
                  </a:lnTo>
                  <a:lnTo>
                    <a:pt x="2751" y="170"/>
                  </a:lnTo>
                  <a:lnTo>
                    <a:pt x="2813" y="205"/>
                  </a:lnTo>
                  <a:lnTo>
                    <a:pt x="2873" y="242"/>
                  </a:lnTo>
                  <a:lnTo>
                    <a:pt x="2933" y="282"/>
                  </a:lnTo>
                  <a:lnTo>
                    <a:pt x="2993" y="325"/>
                  </a:lnTo>
                  <a:lnTo>
                    <a:pt x="3050" y="372"/>
                  </a:lnTo>
                  <a:lnTo>
                    <a:pt x="3105" y="419"/>
                  </a:lnTo>
                  <a:lnTo>
                    <a:pt x="3158" y="472"/>
                  </a:lnTo>
                  <a:lnTo>
                    <a:pt x="3210" y="524"/>
                  </a:lnTo>
                  <a:lnTo>
                    <a:pt x="3258" y="582"/>
                  </a:lnTo>
                  <a:lnTo>
                    <a:pt x="3305" y="637"/>
                  </a:lnTo>
                  <a:lnTo>
                    <a:pt x="3348" y="697"/>
                  </a:lnTo>
                  <a:lnTo>
                    <a:pt x="3385" y="757"/>
                  </a:lnTo>
                  <a:lnTo>
                    <a:pt x="3420" y="816"/>
                  </a:lnTo>
                  <a:lnTo>
                    <a:pt x="3453" y="879"/>
                  </a:lnTo>
                  <a:close/>
                </a:path>
              </a:pathLst>
            </a:custGeom>
            <a:solidFill>
              <a:srgbClr val="000000">
                <a:alpha val="14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674" y="120"/>
              <a:ext cx="1877" cy="2105"/>
            </a:xfrm>
            <a:custGeom>
              <a:avLst/>
              <a:gdLst/>
              <a:ahLst/>
              <a:cxnLst>
                <a:cxn ang="0">
                  <a:pos x="912" y="110"/>
                </a:cxn>
                <a:cxn ang="0">
                  <a:pos x="1202" y="270"/>
                </a:cxn>
                <a:cxn ang="0">
                  <a:pos x="1457" y="489"/>
                </a:cxn>
                <a:cxn ang="0">
                  <a:pos x="1664" y="764"/>
                </a:cxn>
                <a:cxn ang="0">
                  <a:pos x="1817" y="1136"/>
                </a:cxn>
                <a:cxn ang="0">
                  <a:pos x="1877" y="1561"/>
                </a:cxn>
                <a:cxn ang="0">
                  <a:pos x="1824" y="1718"/>
                </a:cxn>
                <a:cxn ang="0">
                  <a:pos x="1724" y="1783"/>
                </a:cxn>
                <a:cxn ang="0">
                  <a:pos x="1672" y="1843"/>
                </a:cxn>
                <a:cxn ang="0">
                  <a:pos x="1627" y="1910"/>
                </a:cxn>
                <a:cxn ang="0">
                  <a:pos x="1562" y="1995"/>
                </a:cxn>
                <a:cxn ang="0">
                  <a:pos x="1442" y="2070"/>
                </a:cxn>
                <a:cxn ang="0">
                  <a:pos x="1359" y="2077"/>
                </a:cxn>
                <a:cxn ang="0">
                  <a:pos x="1325" y="2020"/>
                </a:cxn>
                <a:cxn ang="0">
                  <a:pos x="1354" y="1933"/>
                </a:cxn>
                <a:cxn ang="0">
                  <a:pos x="1367" y="1828"/>
                </a:cxn>
                <a:cxn ang="0">
                  <a:pos x="1469" y="1775"/>
                </a:cxn>
                <a:cxn ang="0">
                  <a:pos x="1587" y="1768"/>
                </a:cxn>
                <a:cxn ang="0">
                  <a:pos x="1642" y="1705"/>
                </a:cxn>
                <a:cxn ang="0">
                  <a:pos x="1674" y="1650"/>
                </a:cxn>
                <a:cxn ang="0">
                  <a:pos x="1757" y="1638"/>
                </a:cxn>
                <a:cxn ang="0">
                  <a:pos x="1827" y="1558"/>
                </a:cxn>
                <a:cxn ang="0">
                  <a:pos x="1864" y="1478"/>
                </a:cxn>
                <a:cxn ang="0">
                  <a:pos x="1832" y="1431"/>
                </a:cxn>
                <a:cxn ang="0">
                  <a:pos x="1779" y="1428"/>
                </a:cxn>
                <a:cxn ang="0">
                  <a:pos x="1764" y="1371"/>
                </a:cxn>
                <a:cxn ang="0">
                  <a:pos x="1724" y="1286"/>
                </a:cxn>
                <a:cxn ang="0">
                  <a:pos x="1662" y="1333"/>
                </a:cxn>
                <a:cxn ang="0">
                  <a:pos x="1622" y="1453"/>
                </a:cxn>
                <a:cxn ang="0">
                  <a:pos x="1554" y="1541"/>
                </a:cxn>
                <a:cxn ang="0">
                  <a:pos x="1512" y="1628"/>
                </a:cxn>
                <a:cxn ang="0">
                  <a:pos x="1427" y="1653"/>
                </a:cxn>
                <a:cxn ang="0">
                  <a:pos x="1392" y="1541"/>
                </a:cxn>
                <a:cxn ang="0">
                  <a:pos x="1434" y="1381"/>
                </a:cxn>
                <a:cxn ang="0">
                  <a:pos x="1407" y="1276"/>
                </a:cxn>
                <a:cxn ang="0">
                  <a:pos x="1437" y="1216"/>
                </a:cxn>
                <a:cxn ang="0">
                  <a:pos x="1479" y="1139"/>
                </a:cxn>
                <a:cxn ang="0">
                  <a:pos x="1437" y="1039"/>
                </a:cxn>
                <a:cxn ang="0">
                  <a:pos x="1327" y="986"/>
                </a:cxn>
                <a:cxn ang="0">
                  <a:pos x="1292" y="854"/>
                </a:cxn>
                <a:cxn ang="0">
                  <a:pos x="1367" y="712"/>
                </a:cxn>
                <a:cxn ang="0">
                  <a:pos x="1412" y="577"/>
                </a:cxn>
                <a:cxn ang="0">
                  <a:pos x="1327" y="479"/>
                </a:cxn>
                <a:cxn ang="0">
                  <a:pos x="1195" y="449"/>
                </a:cxn>
                <a:cxn ang="0">
                  <a:pos x="1075" y="394"/>
                </a:cxn>
                <a:cxn ang="0">
                  <a:pos x="977" y="287"/>
                </a:cxn>
                <a:cxn ang="0">
                  <a:pos x="892" y="222"/>
                </a:cxn>
                <a:cxn ang="0">
                  <a:pos x="860" y="160"/>
                </a:cxn>
                <a:cxn ang="0">
                  <a:pos x="827" y="115"/>
                </a:cxn>
                <a:cxn ang="0">
                  <a:pos x="740" y="125"/>
                </a:cxn>
                <a:cxn ang="0">
                  <a:pos x="635" y="152"/>
                </a:cxn>
                <a:cxn ang="0">
                  <a:pos x="523" y="172"/>
                </a:cxn>
                <a:cxn ang="0">
                  <a:pos x="398" y="137"/>
                </a:cxn>
                <a:cxn ang="0">
                  <a:pos x="243" y="137"/>
                </a:cxn>
                <a:cxn ang="0">
                  <a:pos x="80" y="170"/>
                </a:cxn>
                <a:cxn ang="0">
                  <a:pos x="20" y="70"/>
                </a:cxn>
                <a:cxn ang="0">
                  <a:pos x="88" y="25"/>
                </a:cxn>
                <a:cxn ang="0">
                  <a:pos x="260" y="5"/>
                </a:cxn>
                <a:cxn ang="0">
                  <a:pos x="428" y="2"/>
                </a:cxn>
                <a:cxn ang="0">
                  <a:pos x="595" y="20"/>
                </a:cxn>
              </a:cxnLst>
              <a:rect l="0" t="0" r="r" b="b"/>
              <a:pathLst>
                <a:path w="1877" h="2105">
                  <a:moveTo>
                    <a:pt x="675" y="35"/>
                  </a:moveTo>
                  <a:lnTo>
                    <a:pt x="755" y="55"/>
                  </a:lnTo>
                  <a:lnTo>
                    <a:pt x="835" y="80"/>
                  </a:lnTo>
                  <a:lnTo>
                    <a:pt x="912" y="110"/>
                  </a:lnTo>
                  <a:lnTo>
                    <a:pt x="987" y="142"/>
                  </a:lnTo>
                  <a:lnTo>
                    <a:pt x="1062" y="180"/>
                  </a:lnTo>
                  <a:lnTo>
                    <a:pt x="1135" y="222"/>
                  </a:lnTo>
                  <a:lnTo>
                    <a:pt x="1202" y="270"/>
                  </a:lnTo>
                  <a:lnTo>
                    <a:pt x="1270" y="317"/>
                  </a:lnTo>
                  <a:lnTo>
                    <a:pt x="1335" y="372"/>
                  </a:lnTo>
                  <a:lnTo>
                    <a:pt x="1397" y="429"/>
                  </a:lnTo>
                  <a:lnTo>
                    <a:pt x="1457" y="489"/>
                  </a:lnTo>
                  <a:lnTo>
                    <a:pt x="1512" y="554"/>
                  </a:lnTo>
                  <a:lnTo>
                    <a:pt x="1567" y="622"/>
                  </a:lnTo>
                  <a:lnTo>
                    <a:pt x="1617" y="692"/>
                  </a:lnTo>
                  <a:lnTo>
                    <a:pt x="1664" y="764"/>
                  </a:lnTo>
                  <a:lnTo>
                    <a:pt x="1707" y="841"/>
                  </a:lnTo>
                  <a:lnTo>
                    <a:pt x="1749" y="936"/>
                  </a:lnTo>
                  <a:lnTo>
                    <a:pt x="1787" y="1034"/>
                  </a:lnTo>
                  <a:lnTo>
                    <a:pt x="1817" y="1136"/>
                  </a:lnTo>
                  <a:lnTo>
                    <a:pt x="1844" y="1238"/>
                  </a:lnTo>
                  <a:lnTo>
                    <a:pt x="1862" y="1343"/>
                  </a:lnTo>
                  <a:lnTo>
                    <a:pt x="1874" y="1451"/>
                  </a:lnTo>
                  <a:lnTo>
                    <a:pt x="1877" y="1561"/>
                  </a:lnTo>
                  <a:lnTo>
                    <a:pt x="1869" y="1670"/>
                  </a:lnTo>
                  <a:lnTo>
                    <a:pt x="1859" y="1683"/>
                  </a:lnTo>
                  <a:lnTo>
                    <a:pt x="1844" y="1700"/>
                  </a:lnTo>
                  <a:lnTo>
                    <a:pt x="1824" y="1718"/>
                  </a:lnTo>
                  <a:lnTo>
                    <a:pt x="1802" y="1735"/>
                  </a:lnTo>
                  <a:lnTo>
                    <a:pt x="1774" y="1753"/>
                  </a:lnTo>
                  <a:lnTo>
                    <a:pt x="1749" y="1770"/>
                  </a:lnTo>
                  <a:lnTo>
                    <a:pt x="1724" y="1783"/>
                  </a:lnTo>
                  <a:lnTo>
                    <a:pt x="1699" y="1790"/>
                  </a:lnTo>
                  <a:lnTo>
                    <a:pt x="1702" y="1813"/>
                  </a:lnTo>
                  <a:lnTo>
                    <a:pt x="1687" y="1828"/>
                  </a:lnTo>
                  <a:lnTo>
                    <a:pt x="1672" y="1843"/>
                  </a:lnTo>
                  <a:lnTo>
                    <a:pt x="1659" y="1860"/>
                  </a:lnTo>
                  <a:lnTo>
                    <a:pt x="1647" y="1875"/>
                  </a:lnTo>
                  <a:lnTo>
                    <a:pt x="1637" y="1893"/>
                  </a:lnTo>
                  <a:lnTo>
                    <a:pt x="1627" y="1910"/>
                  </a:lnTo>
                  <a:lnTo>
                    <a:pt x="1619" y="1928"/>
                  </a:lnTo>
                  <a:lnTo>
                    <a:pt x="1612" y="1945"/>
                  </a:lnTo>
                  <a:lnTo>
                    <a:pt x="1587" y="1970"/>
                  </a:lnTo>
                  <a:lnTo>
                    <a:pt x="1562" y="1995"/>
                  </a:lnTo>
                  <a:lnTo>
                    <a:pt x="1532" y="2015"/>
                  </a:lnTo>
                  <a:lnTo>
                    <a:pt x="1504" y="2035"/>
                  </a:lnTo>
                  <a:lnTo>
                    <a:pt x="1474" y="2052"/>
                  </a:lnTo>
                  <a:lnTo>
                    <a:pt x="1442" y="2070"/>
                  </a:lnTo>
                  <a:lnTo>
                    <a:pt x="1412" y="2087"/>
                  </a:lnTo>
                  <a:lnTo>
                    <a:pt x="1382" y="2105"/>
                  </a:lnTo>
                  <a:lnTo>
                    <a:pt x="1369" y="2092"/>
                  </a:lnTo>
                  <a:lnTo>
                    <a:pt x="1359" y="2077"/>
                  </a:lnTo>
                  <a:lnTo>
                    <a:pt x="1347" y="2065"/>
                  </a:lnTo>
                  <a:lnTo>
                    <a:pt x="1337" y="2050"/>
                  </a:lnTo>
                  <a:lnTo>
                    <a:pt x="1330" y="2035"/>
                  </a:lnTo>
                  <a:lnTo>
                    <a:pt x="1325" y="2020"/>
                  </a:lnTo>
                  <a:lnTo>
                    <a:pt x="1327" y="2003"/>
                  </a:lnTo>
                  <a:lnTo>
                    <a:pt x="1337" y="1985"/>
                  </a:lnTo>
                  <a:lnTo>
                    <a:pt x="1349" y="1960"/>
                  </a:lnTo>
                  <a:lnTo>
                    <a:pt x="1354" y="1933"/>
                  </a:lnTo>
                  <a:lnTo>
                    <a:pt x="1354" y="1905"/>
                  </a:lnTo>
                  <a:lnTo>
                    <a:pt x="1357" y="1878"/>
                  </a:lnTo>
                  <a:lnTo>
                    <a:pt x="1359" y="1850"/>
                  </a:lnTo>
                  <a:lnTo>
                    <a:pt x="1367" y="1828"/>
                  </a:lnTo>
                  <a:lnTo>
                    <a:pt x="1384" y="1805"/>
                  </a:lnTo>
                  <a:lnTo>
                    <a:pt x="1412" y="1790"/>
                  </a:lnTo>
                  <a:lnTo>
                    <a:pt x="1439" y="1780"/>
                  </a:lnTo>
                  <a:lnTo>
                    <a:pt x="1469" y="1775"/>
                  </a:lnTo>
                  <a:lnTo>
                    <a:pt x="1499" y="1775"/>
                  </a:lnTo>
                  <a:lnTo>
                    <a:pt x="1529" y="1775"/>
                  </a:lnTo>
                  <a:lnTo>
                    <a:pt x="1559" y="1773"/>
                  </a:lnTo>
                  <a:lnTo>
                    <a:pt x="1587" y="1768"/>
                  </a:lnTo>
                  <a:lnTo>
                    <a:pt x="1609" y="1755"/>
                  </a:lnTo>
                  <a:lnTo>
                    <a:pt x="1627" y="1735"/>
                  </a:lnTo>
                  <a:lnTo>
                    <a:pt x="1634" y="1720"/>
                  </a:lnTo>
                  <a:lnTo>
                    <a:pt x="1642" y="1705"/>
                  </a:lnTo>
                  <a:lnTo>
                    <a:pt x="1649" y="1690"/>
                  </a:lnTo>
                  <a:lnTo>
                    <a:pt x="1657" y="1678"/>
                  </a:lnTo>
                  <a:lnTo>
                    <a:pt x="1664" y="1663"/>
                  </a:lnTo>
                  <a:lnTo>
                    <a:pt x="1674" y="1650"/>
                  </a:lnTo>
                  <a:lnTo>
                    <a:pt x="1687" y="1640"/>
                  </a:lnTo>
                  <a:lnTo>
                    <a:pt x="1702" y="1630"/>
                  </a:lnTo>
                  <a:lnTo>
                    <a:pt x="1732" y="1640"/>
                  </a:lnTo>
                  <a:lnTo>
                    <a:pt x="1757" y="1638"/>
                  </a:lnTo>
                  <a:lnTo>
                    <a:pt x="1777" y="1625"/>
                  </a:lnTo>
                  <a:lnTo>
                    <a:pt x="1794" y="1606"/>
                  </a:lnTo>
                  <a:lnTo>
                    <a:pt x="1809" y="1583"/>
                  </a:lnTo>
                  <a:lnTo>
                    <a:pt x="1827" y="1558"/>
                  </a:lnTo>
                  <a:lnTo>
                    <a:pt x="1842" y="1533"/>
                  </a:lnTo>
                  <a:lnTo>
                    <a:pt x="1862" y="1516"/>
                  </a:lnTo>
                  <a:lnTo>
                    <a:pt x="1867" y="1498"/>
                  </a:lnTo>
                  <a:lnTo>
                    <a:pt x="1864" y="1478"/>
                  </a:lnTo>
                  <a:lnTo>
                    <a:pt x="1859" y="1461"/>
                  </a:lnTo>
                  <a:lnTo>
                    <a:pt x="1852" y="1443"/>
                  </a:lnTo>
                  <a:lnTo>
                    <a:pt x="1842" y="1436"/>
                  </a:lnTo>
                  <a:lnTo>
                    <a:pt x="1832" y="1431"/>
                  </a:lnTo>
                  <a:lnTo>
                    <a:pt x="1819" y="1428"/>
                  </a:lnTo>
                  <a:lnTo>
                    <a:pt x="1807" y="1428"/>
                  </a:lnTo>
                  <a:lnTo>
                    <a:pt x="1792" y="1428"/>
                  </a:lnTo>
                  <a:lnTo>
                    <a:pt x="1779" y="1428"/>
                  </a:lnTo>
                  <a:lnTo>
                    <a:pt x="1767" y="1428"/>
                  </a:lnTo>
                  <a:lnTo>
                    <a:pt x="1754" y="1428"/>
                  </a:lnTo>
                  <a:lnTo>
                    <a:pt x="1764" y="1401"/>
                  </a:lnTo>
                  <a:lnTo>
                    <a:pt x="1764" y="1371"/>
                  </a:lnTo>
                  <a:lnTo>
                    <a:pt x="1759" y="1343"/>
                  </a:lnTo>
                  <a:lnTo>
                    <a:pt x="1752" y="1313"/>
                  </a:lnTo>
                  <a:lnTo>
                    <a:pt x="1739" y="1298"/>
                  </a:lnTo>
                  <a:lnTo>
                    <a:pt x="1724" y="1286"/>
                  </a:lnTo>
                  <a:lnTo>
                    <a:pt x="1704" y="1276"/>
                  </a:lnTo>
                  <a:lnTo>
                    <a:pt x="1684" y="1273"/>
                  </a:lnTo>
                  <a:lnTo>
                    <a:pt x="1669" y="1301"/>
                  </a:lnTo>
                  <a:lnTo>
                    <a:pt x="1662" y="1333"/>
                  </a:lnTo>
                  <a:lnTo>
                    <a:pt x="1654" y="1363"/>
                  </a:lnTo>
                  <a:lnTo>
                    <a:pt x="1647" y="1396"/>
                  </a:lnTo>
                  <a:lnTo>
                    <a:pt x="1637" y="1426"/>
                  </a:lnTo>
                  <a:lnTo>
                    <a:pt x="1622" y="1453"/>
                  </a:lnTo>
                  <a:lnTo>
                    <a:pt x="1602" y="1478"/>
                  </a:lnTo>
                  <a:lnTo>
                    <a:pt x="1572" y="1498"/>
                  </a:lnTo>
                  <a:lnTo>
                    <a:pt x="1562" y="1518"/>
                  </a:lnTo>
                  <a:lnTo>
                    <a:pt x="1554" y="1541"/>
                  </a:lnTo>
                  <a:lnTo>
                    <a:pt x="1547" y="1566"/>
                  </a:lnTo>
                  <a:lnTo>
                    <a:pt x="1539" y="1588"/>
                  </a:lnTo>
                  <a:lnTo>
                    <a:pt x="1527" y="1608"/>
                  </a:lnTo>
                  <a:lnTo>
                    <a:pt x="1512" y="1628"/>
                  </a:lnTo>
                  <a:lnTo>
                    <a:pt x="1494" y="1643"/>
                  </a:lnTo>
                  <a:lnTo>
                    <a:pt x="1467" y="1653"/>
                  </a:lnTo>
                  <a:lnTo>
                    <a:pt x="1447" y="1653"/>
                  </a:lnTo>
                  <a:lnTo>
                    <a:pt x="1427" y="1653"/>
                  </a:lnTo>
                  <a:lnTo>
                    <a:pt x="1407" y="1645"/>
                  </a:lnTo>
                  <a:lnTo>
                    <a:pt x="1394" y="1630"/>
                  </a:lnTo>
                  <a:lnTo>
                    <a:pt x="1389" y="1586"/>
                  </a:lnTo>
                  <a:lnTo>
                    <a:pt x="1392" y="1541"/>
                  </a:lnTo>
                  <a:lnTo>
                    <a:pt x="1404" y="1501"/>
                  </a:lnTo>
                  <a:lnTo>
                    <a:pt x="1417" y="1461"/>
                  </a:lnTo>
                  <a:lnTo>
                    <a:pt x="1429" y="1421"/>
                  </a:lnTo>
                  <a:lnTo>
                    <a:pt x="1434" y="1381"/>
                  </a:lnTo>
                  <a:lnTo>
                    <a:pt x="1434" y="1341"/>
                  </a:lnTo>
                  <a:lnTo>
                    <a:pt x="1419" y="1298"/>
                  </a:lnTo>
                  <a:lnTo>
                    <a:pt x="1409" y="1288"/>
                  </a:lnTo>
                  <a:lnTo>
                    <a:pt x="1407" y="1276"/>
                  </a:lnTo>
                  <a:lnTo>
                    <a:pt x="1409" y="1266"/>
                  </a:lnTo>
                  <a:lnTo>
                    <a:pt x="1412" y="1256"/>
                  </a:lnTo>
                  <a:lnTo>
                    <a:pt x="1422" y="1236"/>
                  </a:lnTo>
                  <a:lnTo>
                    <a:pt x="1437" y="1216"/>
                  </a:lnTo>
                  <a:lnTo>
                    <a:pt x="1449" y="1198"/>
                  </a:lnTo>
                  <a:lnTo>
                    <a:pt x="1462" y="1179"/>
                  </a:lnTo>
                  <a:lnTo>
                    <a:pt x="1472" y="1159"/>
                  </a:lnTo>
                  <a:lnTo>
                    <a:pt x="1479" y="1139"/>
                  </a:lnTo>
                  <a:lnTo>
                    <a:pt x="1479" y="1116"/>
                  </a:lnTo>
                  <a:lnTo>
                    <a:pt x="1474" y="1091"/>
                  </a:lnTo>
                  <a:lnTo>
                    <a:pt x="1459" y="1061"/>
                  </a:lnTo>
                  <a:lnTo>
                    <a:pt x="1437" y="1039"/>
                  </a:lnTo>
                  <a:lnTo>
                    <a:pt x="1409" y="1024"/>
                  </a:lnTo>
                  <a:lnTo>
                    <a:pt x="1382" y="1011"/>
                  </a:lnTo>
                  <a:lnTo>
                    <a:pt x="1352" y="1001"/>
                  </a:lnTo>
                  <a:lnTo>
                    <a:pt x="1327" y="986"/>
                  </a:lnTo>
                  <a:lnTo>
                    <a:pt x="1307" y="966"/>
                  </a:lnTo>
                  <a:lnTo>
                    <a:pt x="1295" y="936"/>
                  </a:lnTo>
                  <a:lnTo>
                    <a:pt x="1287" y="894"/>
                  </a:lnTo>
                  <a:lnTo>
                    <a:pt x="1292" y="854"/>
                  </a:lnTo>
                  <a:lnTo>
                    <a:pt x="1305" y="816"/>
                  </a:lnTo>
                  <a:lnTo>
                    <a:pt x="1322" y="779"/>
                  </a:lnTo>
                  <a:lnTo>
                    <a:pt x="1342" y="744"/>
                  </a:lnTo>
                  <a:lnTo>
                    <a:pt x="1367" y="712"/>
                  </a:lnTo>
                  <a:lnTo>
                    <a:pt x="1389" y="677"/>
                  </a:lnTo>
                  <a:lnTo>
                    <a:pt x="1409" y="642"/>
                  </a:lnTo>
                  <a:lnTo>
                    <a:pt x="1414" y="609"/>
                  </a:lnTo>
                  <a:lnTo>
                    <a:pt x="1412" y="577"/>
                  </a:lnTo>
                  <a:lnTo>
                    <a:pt x="1399" y="549"/>
                  </a:lnTo>
                  <a:lnTo>
                    <a:pt x="1382" y="522"/>
                  </a:lnTo>
                  <a:lnTo>
                    <a:pt x="1354" y="497"/>
                  </a:lnTo>
                  <a:lnTo>
                    <a:pt x="1327" y="479"/>
                  </a:lnTo>
                  <a:lnTo>
                    <a:pt x="1297" y="467"/>
                  </a:lnTo>
                  <a:lnTo>
                    <a:pt x="1265" y="457"/>
                  </a:lnTo>
                  <a:lnTo>
                    <a:pt x="1230" y="452"/>
                  </a:lnTo>
                  <a:lnTo>
                    <a:pt x="1195" y="449"/>
                  </a:lnTo>
                  <a:lnTo>
                    <a:pt x="1160" y="447"/>
                  </a:lnTo>
                  <a:lnTo>
                    <a:pt x="1125" y="447"/>
                  </a:lnTo>
                  <a:lnTo>
                    <a:pt x="1100" y="422"/>
                  </a:lnTo>
                  <a:lnTo>
                    <a:pt x="1075" y="394"/>
                  </a:lnTo>
                  <a:lnTo>
                    <a:pt x="1052" y="367"/>
                  </a:lnTo>
                  <a:lnTo>
                    <a:pt x="1027" y="339"/>
                  </a:lnTo>
                  <a:lnTo>
                    <a:pt x="1005" y="312"/>
                  </a:lnTo>
                  <a:lnTo>
                    <a:pt x="977" y="287"/>
                  </a:lnTo>
                  <a:lnTo>
                    <a:pt x="947" y="267"/>
                  </a:lnTo>
                  <a:lnTo>
                    <a:pt x="915" y="250"/>
                  </a:lnTo>
                  <a:lnTo>
                    <a:pt x="902" y="237"/>
                  </a:lnTo>
                  <a:lnTo>
                    <a:pt x="892" y="222"/>
                  </a:lnTo>
                  <a:lnTo>
                    <a:pt x="882" y="207"/>
                  </a:lnTo>
                  <a:lnTo>
                    <a:pt x="875" y="190"/>
                  </a:lnTo>
                  <a:lnTo>
                    <a:pt x="867" y="175"/>
                  </a:lnTo>
                  <a:lnTo>
                    <a:pt x="860" y="160"/>
                  </a:lnTo>
                  <a:lnTo>
                    <a:pt x="850" y="145"/>
                  </a:lnTo>
                  <a:lnTo>
                    <a:pt x="837" y="132"/>
                  </a:lnTo>
                  <a:lnTo>
                    <a:pt x="835" y="122"/>
                  </a:lnTo>
                  <a:lnTo>
                    <a:pt x="827" y="115"/>
                  </a:lnTo>
                  <a:lnTo>
                    <a:pt x="815" y="107"/>
                  </a:lnTo>
                  <a:lnTo>
                    <a:pt x="805" y="100"/>
                  </a:lnTo>
                  <a:lnTo>
                    <a:pt x="772" y="115"/>
                  </a:lnTo>
                  <a:lnTo>
                    <a:pt x="740" y="125"/>
                  </a:lnTo>
                  <a:lnTo>
                    <a:pt x="712" y="132"/>
                  </a:lnTo>
                  <a:lnTo>
                    <a:pt x="685" y="140"/>
                  </a:lnTo>
                  <a:lnTo>
                    <a:pt x="657" y="145"/>
                  </a:lnTo>
                  <a:lnTo>
                    <a:pt x="635" y="152"/>
                  </a:lnTo>
                  <a:lnTo>
                    <a:pt x="613" y="160"/>
                  </a:lnTo>
                  <a:lnTo>
                    <a:pt x="590" y="170"/>
                  </a:lnTo>
                  <a:lnTo>
                    <a:pt x="555" y="175"/>
                  </a:lnTo>
                  <a:lnTo>
                    <a:pt x="523" y="172"/>
                  </a:lnTo>
                  <a:lnTo>
                    <a:pt x="490" y="167"/>
                  </a:lnTo>
                  <a:lnTo>
                    <a:pt x="460" y="157"/>
                  </a:lnTo>
                  <a:lnTo>
                    <a:pt x="428" y="147"/>
                  </a:lnTo>
                  <a:lnTo>
                    <a:pt x="398" y="137"/>
                  </a:lnTo>
                  <a:lnTo>
                    <a:pt x="365" y="132"/>
                  </a:lnTo>
                  <a:lnTo>
                    <a:pt x="330" y="132"/>
                  </a:lnTo>
                  <a:lnTo>
                    <a:pt x="288" y="127"/>
                  </a:lnTo>
                  <a:lnTo>
                    <a:pt x="243" y="137"/>
                  </a:lnTo>
                  <a:lnTo>
                    <a:pt x="198" y="150"/>
                  </a:lnTo>
                  <a:lnTo>
                    <a:pt x="155" y="165"/>
                  </a:lnTo>
                  <a:lnTo>
                    <a:pt x="115" y="172"/>
                  </a:lnTo>
                  <a:lnTo>
                    <a:pt x="80" y="170"/>
                  </a:lnTo>
                  <a:lnTo>
                    <a:pt x="50" y="147"/>
                  </a:lnTo>
                  <a:lnTo>
                    <a:pt x="28" y="100"/>
                  </a:lnTo>
                  <a:lnTo>
                    <a:pt x="25" y="85"/>
                  </a:lnTo>
                  <a:lnTo>
                    <a:pt x="20" y="70"/>
                  </a:lnTo>
                  <a:lnTo>
                    <a:pt x="13" y="57"/>
                  </a:lnTo>
                  <a:lnTo>
                    <a:pt x="0" y="45"/>
                  </a:lnTo>
                  <a:lnTo>
                    <a:pt x="43" y="35"/>
                  </a:lnTo>
                  <a:lnTo>
                    <a:pt x="88" y="25"/>
                  </a:lnTo>
                  <a:lnTo>
                    <a:pt x="130" y="17"/>
                  </a:lnTo>
                  <a:lnTo>
                    <a:pt x="173" y="12"/>
                  </a:lnTo>
                  <a:lnTo>
                    <a:pt x="218" y="7"/>
                  </a:lnTo>
                  <a:lnTo>
                    <a:pt x="260" y="5"/>
                  </a:lnTo>
                  <a:lnTo>
                    <a:pt x="303" y="2"/>
                  </a:lnTo>
                  <a:lnTo>
                    <a:pt x="345" y="0"/>
                  </a:lnTo>
                  <a:lnTo>
                    <a:pt x="388" y="0"/>
                  </a:lnTo>
                  <a:lnTo>
                    <a:pt x="428" y="2"/>
                  </a:lnTo>
                  <a:lnTo>
                    <a:pt x="470" y="5"/>
                  </a:lnTo>
                  <a:lnTo>
                    <a:pt x="513" y="7"/>
                  </a:lnTo>
                  <a:lnTo>
                    <a:pt x="553" y="12"/>
                  </a:lnTo>
                  <a:lnTo>
                    <a:pt x="595" y="20"/>
                  </a:lnTo>
                  <a:lnTo>
                    <a:pt x="635" y="27"/>
                  </a:lnTo>
                  <a:lnTo>
                    <a:pt x="675" y="35"/>
                  </a:lnTo>
                  <a:close/>
                </a:path>
              </a:pathLst>
            </a:custGeom>
            <a:solidFill>
              <a:srgbClr val="8CF766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2360" y="175"/>
              <a:ext cx="2126" cy="2447"/>
            </a:xfrm>
            <a:custGeom>
              <a:avLst/>
              <a:gdLst/>
              <a:ahLst/>
              <a:cxnLst>
                <a:cxn ang="0">
                  <a:pos x="617" y="127"/>
                </a:cxn>
                <a:cxn ang="0">
                  <a:pos x="827" y="160"/>
                </a:cxn>
                <a:cxn ang="0">
                  <a:pos x="1091" y="92"/>
                </a:cxn>
                <a:cxn ang="0">
                  <a:pos x="1349" y="339"/>
                </a:cxn>
                <a:cxn ang="0">
                  <a:pos x="1668" y="512"/>
                </a:cxn>
                <a:cxn ang="0">
                  <a:pos x="1571" y="517"/>
                </a:cxn>
                <a:cxn ang="0">
                  <a:pos x="1429" y="562"/>
                </a:cxn>
                <a:cxn ang="0">
                  <a:pos x="1416" y="756"/>
                </a:cxn>
                <a:cxn ang="0">
                  <a:pos x="1501" y="931"/>
                </a:cxn>
                <a:cxn ang="0">
                  <a:pos x="1571" y="891"/>
                </a:cxn>
                <a:cxn ang="0">
                  <a:pos x="1738" y="1031"/>
                </a:cxn>
                <a:cxn ang="0">
                  <a:pos x="1701" y="1283"/>
                </a:cxn>
                <a:cxn ang="0">
                  <a:pos x="1683" y="1608"/>
                </a:cxn>
                <a:cxn ang="0">
                  <a:pos x="1781" y="1648"/>
                </a:cxn>
                <a:cxn ang="0">
                  <a:pos x="1896" y="1565"/>
                </a:cxn>
                <a:cxn ang="0">
                  <a:pos x="2031" y="1323"/>
                </a:cxn>
                <a:cxn ang="0">
                  <a:pos x="2006" y="1523"/>
                </a:cxn>
                <a:cxn ang="0">
                  <a:pos x="1888" y="1658"/>
                </a:cxn>
                <a:cxn ang="0">
                  <a:pos x="1646" y="1730"/>
                </a:cxn>
                <a:cxn ang="0">
                  <a:pos x="1631" y="2037"/>
                </a:cxn>
                <a:cxn ang="0">
                  <a:pos x="1574" y="1963"/>
                </a:cxn>
                <a:cxn ang="0">
                  <a:pos x="1381" y="1700"/>
                </a:cxn>
                <a:cxn ang="0">
                  <a:pos x="1139" y="1715"/>
                </a:cxn>
                <a:cxn ang="0">
                  <a:pos x="1031" y="1900"/>
                </a:cxn>
                <a:cxn ang="0">
                  <a:pos x="1141" y="2145"/>
                </a:cxn>
                <a:cxn ang="0">
                  <a:pos x="1146" y="2205"/>
                </a:cxn>
                <a:cxn ang="0">
                  <a:pos x="942" y="2305"/>
                </a:cxn>
                <a:cxn ang="0">
                  <a:pos x="742" y="2372"/>
                </a:cxn>
                <a:cxn ang="0">
                  <a:pos x="584" y="2357"/>
                </a:cxn>
                <a:cxn ang="0">
                  <a:pos x="462" y="2312"/>
                </a:cxn>
                <a:cxn ang="0">
                  <a:pos x="369" y="2372"/>
                </a:cxn>
                <a:cxn ang="0">
                  <a:pos x="77" y="2290"/>
                </a:cxn>
                <a:cxn ang="0">
                  <a:pos x="85" y="2057"/>
                </a:cxn>
                <a:cxn ang="0">
                  <a:pos x="50" y="1905"/>
                </a:cxn>
                <a:cxn ang="0">
                  <a:pos x="122" y="1728"/>
                </a:cxn>
                <a:cxn ang="0">
                  <a:pos x="47" y="1650"/>
                </a:cxn>
                <a:cxn ang="0">
                  <a:pos x="95" y="1585"/>
                </a:cxn>
                <a:cxn ang="0">
                  <a:pos x="269" y="1486"/>
                </a:cxn>
                <a:cxn ang="0">
                  <a:pos x="362" y="1396"/>
                </a:cxn>
                <a:cxn ang="0">
                  <a:pos x="519" y="1326"/>
                </a:cxn>
                <a:cxn ang="0">
                  <a:pos x="617" y="1398"/>
                </a:cxn>
                <a:cxn ang="0">
                  <a:pos x="679" y="1338"/>
                </a:cxn>
                <a:cxn ang="0">
                  <a:pos x="607" y="1233"/>
                </a:cxn>
                <a:cxn ang="0">
                  <a:pos x="519" y="1124"/>
                </a:cxn>
                <a:cxn ang="0">
                  <a:pos x="387" y="899"/>
                </a:cxn>
                <a:cxn ang="0">
                  <a:pos x="252" y="819"/>
                </a:cxn>
                <a:cxn ang="0">
                  <a:pos x="170" y="986"/>
                </a:cxn>
                <a:cxn ang="0">
                  <a:pos x="90" y="829"/>
                </a:cxn>
                <a:cxn ang="0">
                  <a:pos x="227" y="719"/>
                </a:cxn>
                <a:cxn ang="0">
                  <a:pos x="384" y="637"/>
                </a:cxn>
                <a:cxn ang="0">
                  <a:pos x="427" y="389"/>
                </a:cxn>
                <a:cxn ang="0">
                  <a:pos x="304" y="332"/>
                </a:cxn>
                <a:cxn ang="0">
                  <a:pos x="212" y="274"/>
                </a:cxn>
                <a:cxn ang="0">
                  <a:pos x="132" y="102"/>
                </a:cxn>
                <a:cxn ang="0">
                  <a:pos x="200" y="20"/>
                </a:cxn>
                <a:cxn ang="0">
                  <a:pos x="352" y="132"/>
                </a:cxn>
              </a:cxnLst>
              <a:rect l="0" t="0" r="r" b="b"/>
              <a:pathLst>
                <a:path w="2126" h="2447">
                  <a:moveTo>
                    <a:pt x="439" y="172"/>
                  </a:moveTo>
                  <a:lnTo>
                    <a:pt x="462" y="162"/>
                  </a:lnTo>
                  <a:lnTo>
                    <a:pt x="487" y="152"/>
                  </a:lnTo>
                  <a:lnTo>
                    <a:pt x="512" y="145"/>
                  </a:lnTo>
                  <a:lnTo>
                    <a:pt x="537" y="137"/>
                  </a:lnTo>
                  <a:lnTo>
                    <a:pt x="564" y="132"/>
                  </a:lnTo>
                  <a:lnTo>
                    <a:pt x="589" y="130"/>
                  </a:lnTo>
                  <a:lnTo>
                    <a:pt x="617" y="127"/>
                  </a:lnTo>
                  <a:lnTo>
                    <a:pt x="644" y="127"/>
                  </a:lnTo>
                  <a:lnTo>
                    <a:pt x="672" y="127"/>
                  </a:lnTo>
                  <a:lnTo>
                    <a:pt x="697" y="130"/>
                  </a:lnTo>
                  <a:lnTo>
                    <a:pt x="724" y="132"/>
                  </a:lnTo>
                  <a:lnTo>
                    <a:pt x="752" y="137"/>
                  </a:lnTo>
                  <a:lnTo>
                    <a:pt x="777" y="145"/>
                  </a:lnTo>
                  <a:lnTo>
                    <a:pt x="802" y="152"/>
                  </a:lnTo>
                  <a:lnTo>
                    <a:pt x="827" y="160"/>
                  </a:lnTo>
                  <a:lnTo>
                    <a:pt x="852" y="170"/>
                  </a:lnTo>
                  <a:lnTo>
                    <a:pt x="889" y="167"/>
                  </a:lnTo>
                  <a:lnTo>
                    <a:pt x="924" y="157"/>
                  </a:lnTo>
                  <a:lnTo>
                    <a:pt x="957" y="142"/>
                  </a:lnTo>
                  <a:lnTo>
                    <a:pt x="991" y="127"/>
                  </a:lnTo>
                  <a:lnTo>
                    <a:pt x="1024" y="112"/>
                  </a:lnTo>
                  <a:lnTo>
                    <a:pt x="1056" y="100"/>
                  </a:lnTo>
                  <a:lnTo>
                    <a:pt x="1091" y="92"/>
                  </a:lnTo>
                  <a:lnTo>
                    <a:pt x="1129" y="92"/>
                  </a:lnTo>
                  <a:lnTo>
                    <a:pt x="1141" y="140"/>
                  </a:lnTo>
                  <a:lnTo>
                    <a:pt x="1166" y="177"/>
                  </a:lnTo>
                  <a:lnTo>
                    <a:pt x="1201" y="212"/>
                  </a:lnTo>
                  <a:lnTo>
                    <a:pt x="1239" y="242"/>
                  </a:lnTo>
                  <a:lnTo>
                    <a:pt x="1279" y="272"/>
                  </a:lnTo>
                  <a:lnTo>
                    <a:pt x="1316" y="304"/>
                  </a:lnTo>
                  <a:lnTo>
                    <a:pt x="1349" y="339"/>
                  </a:lnTo>
                  <a:lnTo>
                    <a:pt x="1371" y="382"/>
                  </a:lnTo>
                  <a:lnTo>
                    <a:pt x="1404" y="424"/>
                  </a:lnTo>
                  <a:lnTo>
                    <a:pt x="1451" y="444"/>
                  </a:lnTo>
                  <a:lnTo>
                    <a:pt x="1504" y="452"/>
                  </a:lnTo>
                  <a:lnTo>
                    <a:pt x="1559" y="454"/>
                  </a:lnTo>
                  <a:lnTo>
                    <a:pt x="1609" y="462"/>
                  </a:lnTo>
                  <a:lnTo>
                    <a:pt x="1646" y="477"/>
                  </a:lnTo>
                  <a:lnTo>
                    <a:pt x="1668" y="512"/>
                  </a:lnTo>
                  <a:lnTo>
                    <a:pt x="1668" y="574"/>
                  </a:lnTo>
                  <a:lnTo>
                    <a:pt x="1621" y="649"/>
                  </a:lnTo>
                  <a:lnTo>
                    <a:pt x="1626" y="622"/>
                  </a:lnTo>
                  <a:lnTo>
                    <a:pt x="1624" y="592"/>
                  </a:lnTo>
                  <a:lnTo>
                    <a:pt x="1616" y="564"/>
                  </a:lnTo>
                  <a:lnTo>
                    <a:pt x="1604" y="539"/>
                  </a:lnTo>
                  <a:lnTo>
                    <a:pt x="1589" y="524"/>
                  </a:lnTo>
                  <a:lnTo>
                    <a:pt x="1571" y="517"/>
                  </a:lnTo>
                  <a:lnTo>
                    <a:pt x="1551" y="517"/>
                  </a:lnTo>
                  <a:lnTo>
                    <a:pt x="1531" y="517"/>
                  </a:lnTo>
                  <a:lnTo>
                    <a:pt x="1514" y="522"/>
                  </a:lnTo>
                  <a:lnTo>
                    <a:pt x="1494" y="529"/>
                  </a:lnTo>
                  <a:lnTo>
                    <a:pt x="1476" y="537"/>
                  </a:lnTo>
                  <a:lnTo>
                    <a:pt x="1459" y="542"/>
                  </a:lnTo>
                  <a:lnTo>
                    <a:pt x="1444" y="552"/>
                  </a:lnTo>
                  <a:lnTo>
                    <a:pt x="1429" y="562"/>
                  </a:lnTo>
                  <a:lnTo>
                    <a:pt x="1416" y="577"/>
                  </a:lnTo>
                  <a:lnTo>
                    <a:pt x="1406" y="592"/>
                  </a:lnTo>
                  <a:lnTo>
                    <a:pt x="1396" y="607"/>
                  </a:lnTo>
                  <a:lnTo>
                    <a:pt x="1391" y="622"/>
                  </a:lnTo>
                  <a:lnTo>
                    <a:pt x="1384" y="639"/>
                  </a:lnTo>
                  <a:lnTo>
                    <a:pt x="1381" y="657"/>
                  </a:lnTo>
                  <a:lnTo>
                    <a:pt x="1401" y="706"/>
                  </a:lnTo>
                  <a:lnTo>
                    <a:pt x="1416" y="756"/>
                  </a:lnTo>
                  <a:lnTo>
                    <a:pt x="1429" y="809"/>
                  </a:lnTo>
                  <a:lnTo>
                    <a:pt x="1444" y="861"/>
                  </a:lnTo>
                  <a:lnTo>
                    <a:pt x="1451" y="874"/>
                  </a:lnTo>
                  <a:lnTo>
                    <a:pt x="1459" y="886"/>
                  </a:lnTo>
                  <a:lnTo>
                    <a:pt x="1466" y="901"/>
                  </a:lnTo>
                  <a:lnTo>
                    <a:pt x="1476" y="914"/>
                  </a:lnTo>
                  <a:lnTo>
                    <a:pt x="1486" y="924"/>
                  </a:lnTo>
                  <a:lnTo>
                    <a:pt x="1501" y="931"/>
                  </a:lnTo>
                  <a:lnTo>
                    <a:pt x="1514" y="936"/>
                  </a:lnTo>
                  <a:lnTo>
                    <a:pt x="1531" y="936"/>
                  </a:lnTo>
                  <a:lnTo>
                    <a:pt x="1549" y="914"/>
                  </a:lnTo>
                  <a:lnTo>
                    <a:pt x="1559" y="886"/>
                  </a:lnTo>
                  <a:lnTo>
                    <a:pt x="1561" y="859"/>
                  </a:lnTo>
                  <a:lnTo>
                    <a:pt x="1564" y="831"/>
                  </a:lnTo>
                  <a:lnTo>
                    <a:pt x="1566" y="861"/>
                  </a:lnTo>
                  <a:lnTo>
                    <a:pt x="1571" y="891"/>
                  </a:lnTo>
                  <a:lnTo>
                    <a:pt x="1579" y="921"/>
                  </a:lnTo>
                  <a:lnTo>
                    <a:pt x="1596" y="946"/>
                  </a:lnTo>
                  <a:lnTo>
                    <a:pt x="1616" y="966"/>
                  </a:lnTo>
                  <a:lnTo>
                    <a:pt x="1641" y="981"/>
                  </a:lnTo>
                  <a:lnTo>
                    <a:pt x="1668" y="991"/>
                  </a:lnTo>
                  <a:lnTo>
                    <a:pt x="1698" y="1001"/>
                  </a:lnTo>
                  <a:lnTo>
                    <a:pt x="1721" y="1014"/>
                  </a:lnTo>
                  <a:lnTo>
                    <a:pt x="1738" y="1031"/>
                  </a:lnTo>
                  <a:lnTo>
                    <a:pt x="1743" y="1059"/>
                  </a:lnTo>
                  <a:lnTo>
                    <a:pt x="1736" y="1096"/>
                  </a:lnTo>
                  <a:lnTo>
                    <a:pt x="1711" y="1126"/>
                  </a:lnTo>
                  <a:lnTo>
                    <a:pt x="1688" y="1161"/>
                  </a:lnTo>
                  <a:lnTo>
                    <a:pt x="1676" y="1196"/>
                  </a:lnTo>
                  <a:lnTo>
                    <a:pt x="1676" y="1236"/>
                  </a:lnTo>
                  <a:lnTo>
                    <a:pt x="1693" y="1256"/>
                  </a:lnTo>
                  <a:lnTo>
                    <a:pt x="1701" y="1283"/>
                  </a:lnTo>
                  <a:lnTo>
                    <a:pt x="1698" y="1311"/>
                  </a:lnTo>
                  <a:lnTo>
                    <a:pt x="1696" y="1338"/>
                  </a:lnTo>
                  <a:lnTo>
                    <a:pt x="1678" y="1398"/>
                  </a:lnTo>
                  <a:lnTo>
                    <a:pt x="1666" y="1458"/>
                  </a:lnTo>
                  <a:lnTo>
                    <a:pt x="1663" y="1521"/>
                  </a:lnTo>
                  <a:lnTo>
                    <a:pt x="1668" y="1585"/>
                  </a:lnTo>
                  <a:lnTo>
                    <a:pt x="1676" y="1598"/>
                  </a:lnTo>
                  <a:lnTo>
                    <a:pt x="1683" y="1608"/>
                  </a:lnTo>
                  <a:lnTo>
                    <a:pt x="1693" y="1615"/>
                  </a:lnTo>
                  <a:lnTo>
                    <a:pt x="1706" y="1623"/>
                  </a:lnTo>
                  <a:lnTo>
                    <a:pt x="1716" y="1630"/>
                  </a:lnTo>
                  <a:lnTo>
                    <a:pt x="1726" y="1635"/>
                  </a:lnTo>
                  <a:lnTo>
                    <a:pt x="1738" y="1643"/>
                  </a:lnTo>
                  <a:lnTo>
                    <a:pt x="1748" y="1648"/>
                  </a:lnTo>
                  <a:lnTo>
                    <a:pt x="1766" y="1648"/>
                  </a:lnTo>
                  <a:lnTo>
                    <a:pt x="1781" y="1648"/>
                  </a:lnTo>
                  <a:lnTo>
                    <a:pt x="1796" y="1645"/>
                  </a:lnTo>
                  <a:lnTo>
                    <a:pt x="1811" y="1643"/>
                  </a:lnTo>
                  <a:lnTo>
                    <a:pt x="1823" y="1640"/>
                  </a:lnTo>
                  <a:lnTo>
                    <a:pt x="1836" y="1633"/>
                  </a:lnTo>
                  <a:lnTo>
                    <a:pt x="1848" y="1625"/>
                  </a:lnTo>
                  <a:lnTo>
                    <a:pt x="1861" y="1615"/>
                  </a:lnTo>
                  <a:lnTo>
                    <a:pt x="1878" y="1590"/>
                  </a:lnTo>
                  <a:lnTo>
                    <a:pt x="1896" y="1565"/>
                  </a:lnTo>
                  <a:lnTo>
                    <a:pt x="1908" y="1538"/>
                  </a:lnTo>
                  <a:lnTo>
                    <a:pt x="1921" y="1508"/>
                  </a:lnTo>
                  <a:lnTo>
                    <a:pt x="1936" y="1483"/>
                  </a:lnTo>
                  <a:lnTo>
                    <a:pt x="1951" y="1456"/>
                  </a:lnTo>
                  <a:lnTo>
                    <a:pt x="1973" y="1433"/>
                  </a:lnTo>
                  <a:lnTo>
                    <a:pt x="1998" y="1411"/>
                  </a:lnTo>
                  <a:lnTo>
                    <a:pt x="2028" y="1291"/>
                  </a:lnTo>
                  <a:lnTo>
                    <a:pt x="2031" y="1323"/>
                  </a:lnTo>
                  <a:lnTo>
                    <a:pt x="2023" y="1363"/>
                  </a:lnTo>
                  <a:lnTo>
                    <a:pt x="2028" y="1403"/>
                  </a:lnTo>
                  <a:lnTo>
                    <a:pt x="2061" y="1428"/>
                  </a:lnTo>
                  <a:lnTo>
                    <a:pt x="2126" y="1433"/>
                  </a:lnTo>
                  <a:lnTo>
                    <a:pt x="2066" y="1521"/>
                  </a:lnTo>
                  <a:lnTo>
                    <a:pt x="2046" y="1518"/>
                  </a:lnTo>
                  <a:lnTo>
                    <a:pt x="2026" y="1518"/>
                  </a:lnTo>
                  <a:lnTo>
                    <a:pt x="2006" y="1523"/>
                  </a:lnTo>
                  <a:lnTo>
                    <a:pt x="1986" y="1528"/>
                  </a:lnTo>
                  <a:lnTo>
                    <a:pt x="1968" y="1538"/>
                  </a:lnTo>
                  <a:lnTo>
                    <a:pt x="1951" y="1551"/>
                  </a:lnTo>
                  <a:lnTo>
                    <a:pt x="1938" y="1565"/>
                  </a:lnTo>
                  <a:lnTo>
                    <a:pt x="1928" y="1585"/>
                  </a:lnTo>
                  <a:lnTo>
                    <a:pt x="1916" y="1610"/>
                  </a:lnTo>
                  <a:lnTo>
                    <a:pt x="1903" y="1635"/>
                  </a:lnTo>
                  <a:lnTo>
                    <a:pt x="1888" y="1658"/>
                  </a:lnTo>
                  <a:lnTo>
                    <a:pt x="1863" y="1668"/>
                  </a:lnTo>
                  <a:lnTo>
                    <a:pt x="1831" y="1670"/>
                  </a:lnTo>
                  <a:lnTo>
                    <a:pt x="1798" y="1670"/>
                  </a:lnTo>
                  <a:lnTo>
                    <a:pt x="1763" y="1673"/>
                  </a:lnTo>
                  <a:lnTo>
                    <a:pt x="1728" y="1678"/>
                  </a:lnTo>
                  <a:lnTo>
                    <a:pt x="1698" y="1688"/>
                  </a:lnTo>
                  <a:lnTo>
                    <a:pt x="1668" y="1705"/>
                  </a:lnTo>
                  <a:lnTo>
                    <a:pt x="1646" y="1730"/>
                  </a:lnTo>
                  <a:lnTo>
                    <a:pt x="1629" y="1763"/>
                  </a:lnTo>
                  <a:lnTo>
                    <a:pt x="1619" y="1805"/>
                  </a:lnTo>
                  <a:lnTo>
                    <a:pt x="1619" y="1850"/>
                  </a:lnTo>
                  <a:lnTo>
                    <a:pt x="1616" y="1893"/>
                  </a:lnTo>
                  <a:lnTo>
                    <a:pt x="1596" y="1930"/>
                  </a:lnTo>
                  <a:lnTo>
                    <a:pt x="1599" y="1970"/>
                  </a:lnTo>
                  <a:lnTo>
                    <a:pt x="1611" y="2005"/>
                  </a:lnTo>
                  <a:lnTo>
                    <a:pt x="1631" y="2037"/>
                  </a:lnTo>
                  <a:lnTo>
                    <a:pt x="1654" y="2067"/>
                  </a:lnTo>
                  <a:lnTo>
                    <a:pt x="1639" y="2077"/>
                  </a:lnTo>
                  <a:lnTo>
                    <a:pt x="1624" y="2082"/>
                  </a:lnTo>
                  <a:lnTo>
                    <a:pt x="1606" y="2087"/>
                  </a:lnTo>
                  <a:lnTo>
                    <a:pt x="1589" y="2092"/>
                  </a:lnTo>
                  <a:lnTo>
                    <a:pt x="1586" y="2047"/>
                  </a:lnTo>
                  <a:lnTo>
                    <a:pt x="1581" y="2005"/>
                  </a:lnTo>
                  <a:lnTo>
                    <a:pt x="1574" y="1963"/>
                  </a:lnTo>
                  <a:lnTo>
                    <a:pt x="1564" y="1923"/>
                  </a:lnTo>
                  <a:lnTo>
                    <a:pt x="1549" y="1883"/>
                  </a:lnTo>
                  <a:lnTo>
                    <a:pt x="1529" y="1843"/>
                  </a:lnTo>
                  <a:lnTo>
                    <a:pt x="1509" y="1805"/>
                  </a:lnTo>
                  <a:lnTo>
                    <a:pt x="1484" y="1770"/>
                  </a:lnTo>
                  <a:lnTo>
                    <a:pt x="1449" y="1748"/>
                  </a:lnTo>
                  <a:lnTo>
                    <a:pt x="1416" y="1723"/>
                  </a:lnTo>
                  <a:lnTo>
                    <a:pt x="1381" y="1700"/>
                  </a:lnTo>
                  <a:lnTo>
                    <a:pt x="1344" y="1678"/>
                  </a:lnTo>
                  <a:lnTo>
                    <a:pt x="1306" y="1660"/>
                  </a:lnTo>
                  <a:lnTo>
                    <a:pt x="1269" y="1653"/>
                  </a:lnTo>
                  <a:lnTo>
                    <a:pt x="1226" y="1655"/>
                  </a:lnTo>
                  <a:lnTo>
                    <a:pt x="1184" y="1670"/>
                  </a:lnTo>
                  <a:lnTo>
                    <a:pt x="1166" y="1680"/>
                  </a:lnTo>
                  <a:lnTo>
                    <a:pt x="1151" y="1695"/>
                  </a:lnTo>
                  <a:lnTo>
                    <a:pt x="1139" y="1715"/>
                  </a:lnTo>
                  <a:lnTo>
                    <a:pt x="1131" y="1735"/>
                  </a:lnTo>
                  <a:lnTo>
                    <a:pt x="1114" y="1755"/>
                  </a:lnTo>
                  <a:lnTo>
                    <a:pt x="1096" y="1778"/>
                  </a:lnTo>
                  <a:lnTo>
                    <a:pt x="1079" y="1800"/>
                  </a:lnTo>
                  <a:lnTo>
                    <a:pt x="1061" y="1823"/>
                  </a:lnTo>
                  <a:lnTo>
                    <a:pt x="1049" y="1848"/>
                  </a:lnTo>
                  <a:lnTo>
                    <a:pt x="1036" y="1873"/>
                  </a:lnTo>
                  <a:lnTo>
                    <a:pt x="1031" y="1900"/>
                  </a:lnTo>
                  <a:lnTo>
                    <a:pt x="1029" y="1928"/>
                  </a:lnTo>
                  <a:lnTo>
                    <a:pt x="1064" y="1965"/>
                  </a:lnTo>
                  <a:lnTo>
                    <a:pt x="1076" y="2015"/>
                  </a:lnTo>
                  <a:lnTo>
                    <a:pt x="1081" y="2067"/>
                  </a:lnTo>
                  <a:lnTo>
                    <a:pt x="1101" y="2115"/>
                  </a:lnTo>
                  <a:lnTo>
                    <a:pt x="1114" y="2127"/>
                  </a:lnTo>
                  <a:lnTo>
                    <a:pt x="1126" y="2137"/>
                  </a:lnTo>
                  <a:lnTo>
                    <a:pt x="1141" y="2145"/>
                  </a:lnTo>
                  <a:lnTo>
                    <a:pt x="1156" y="2150"/>
                  </a:lnTo>
                  <a:lnTo>
                    <a:pt x="1174" y="2155"/>
                  </a:lnTo>
                  <a:lnTo>
                    <a:pt x="1189" y="2157"/>
                  </a:lnTo>
                  <a:lnTo>
                    <a:pt x="1206" y="2160"/>
                  </a:lnTo>
                  <a:lnTo>
                    <a:pt x="1221" y="2162"/>
                  </a:lnTo>
                  <a:lnTo>
                    <a:pt x="1196" y="2177"/>
                  </a:lnTo>
                  <a:lnTo>
                    <a:pt x="1171" y="2192"/>
                  </a:lnTo>
                  <a:lnTo>
                    <a:pt x="1146" y="2205"/>
                  </a:lnTo>
                  <a:lnTo>
                    <a:pt x="1121" y="2220"/>
                  </a:lnTo>
                  <a:lnTo>
                    <a:pt x="1096" y="2232"/>
                  </a:lnTo>
                  <a:lnTo>
                    <a:pt x="1071" y="2245"/>
                  </a:lnTo>
                  <a:lnTo>
                    <a:pt x="1046" y="2257"/>
                  </a:lnTo>
                  <a:lnTo>
                    <a:pt x="1021" y="2270"/>
                  </a:lnTo>
                  <a:lnTo>
                    <a:pt x="994" y="2282"/>
                  </a:lnTo>
                  <a:lnTo>
                    <a:pt x="969" y="2292"/>
                  </a:lnTo>
                  <a:lnTo>
                    <a:pt x="942" y="2305"/>
                  </a:lnTo>
                  <a:lnTo>
                    <a:pt x="917" y="2317"/>
                  </a:lnTo>
                  <a:lnTo>
                    <a:pt x="889" y="2327"/>
                  </a:lnTo>
                  <a:lnTo>
                    <a:pt x="864" y="2340"/>
                  </a:lnTo>
                  <a:lnTo>
                    <a:pt x="837" y="2350"/>
                  </a:lnTo>
                  <a:lnTo>
                    <a:pt x="812" y="2362"/>
                  </a:lnTo>
                  <a:lnTo>
                    <a:pt x="789" y="2365"/>
                  </a:lnTo>
                  <a:lnTo>
                    <a:pt x="767" y="2370"/>
                  </a:lnTo>
                  <a:lnTo>
                    <a:pt x="742" y="2372"/>
                  </a:lnTo>
                  <a:lnTo>
                    <a:pt x="719" y="2375"/>
                  </a:lnTo>
                  <a:lnTo>
                    <a:pt x="694" y="2380"/>
                  </a:lnTo>
                  <a:lnTo>
                    <a:pt x="672" y="2382"/>
                  </a:lnTo>
                  <a:lnTo>
                    <a:pt x="649" y="2382"/>
                  </a:lnTo>
                  <a:lnTo>
                    <a:pt x="629" y="2385"/>
                  </a:lnTo>
                  <a:lnTo>
                    <a:pt x="617" y="2372"/>
                  </a:lnTo>
                  <a:lnTo>
                    <a:pt x="602" y="2365"/>
                  </a:lnTo>
                  <a:lnTo>
                    <a:pt x="584" y="2357"/>
                  </a:lnTo>
                  <a:lnTo>
                    <a:pt x="567" y="2355"/>
                  </a:lnTo>
                  <a:lnTo>
                    <a:pt x="557" y="2340"/>
                  </a:lnTo>
                  <a:lnTo>
                    <a:pt x="544" y="2330"/>
                  </a:lnTo>
                  <a:lnTo>
                    <a:pt x="529" y="2320"/>
                  </a:lnTo>
                  <a:lnTo>
                    <a:pt x="514" y="2315"/>
                  </a:lnTo>
                  <a:lnTo>
                    <a:pt x="497" y="2310"/>
                  </a:lnTo>
                  <a:lnTo>
                    <a:pt x="479" y="2310"/>
                  </a:lnTo>
                  <a:lnTo>
                    <a:pt x="462" y="2312"/>
                  </a:lnTo>
                  <a:lnTo>
                    <a:pt x="444" y="2315"/>
                  </a:lnTo>
                  <a:lnTo>
                    <a:pt x="432" y="2320"/>
                  </a:lnTo>
                  <a:lnTo>
                    <a:pt x="419" y="2325"/>
                  </a:lnTo>
                  <a:lnTo>
                    <a:pt x="407" y="2332"/>
                  </a:lnTo>
                  <a:lnTo>
                    <a:pt x="397" y="2342"/>
                  </a:lnTo>
                  <a:lnTo>
                    <a:pt x="384" y="2352"/>
                  </a:lnTo>
                  <a:lnTo>
                    <a:pt x="377" y="2362"/>
                  </a:lnTo>
                  <a:lnTo>
                    <a:pt x="369" y="2372"/>
                  </a:lnTo>
                  <a:lnTo>
                    <a:pt x="362" y="2385"/>
                  </a:lnTo>
                  <a:lnTo>
                    <a:pt x="212" y="2447"/>
                  </a:lnTo>
                  <a:lnTo>
                    <a:pt x="182" y="2429"/>
                  </a:lnTo>
                  <a:lnTo>
                    <a:pt x="157" y="2405"/>
                  </a:lnTo>
                  <a:lnTo>
                    <a:pt x="137" y="2380"/>
                  </a:lnTo>
                  <a:lnTo>
                    <a:pt x="117" y="2350"/>
                  </a:lnTo>
                  <a:lnTo>
                    <a:pt x="97" y="2320"/>
                  </a:lnTo>
                  <a:lnTo>
                    <a:pt x="77" y="2290"/>
                  </a:lnTo>
                  <a:lnTo>
                    <a:pt x="55" y="2262"/>
                  </a:lnTo>
                  <a:lnTo>
                    <a:pt x="27" y="2237"/>
                  </a:lnTo>
                  <a:lnTo>
                    <a:pt x="42" y="2210"/>
                  </a:lnTo>
                  <a:lnTo>
                    <a:pt x="55" y="2182"/>
                  </a:lnTo>
                  <a:lnTo>
                    <a:pt x="62" y="2150"/>
                  </a:lnTo>
                  <a:lnTo>
                    <a:pt x="67" y="2120"/>
                  </a:lnTo>
                  <a:lnTo>
                    <a:pt x="75" y="2087"/>
                  </a:lnTo>
                  <a:lnTo>
                    <a:pt x="85" y="2057"/>
                  </a:lnTo>
                  <a:lnTo>
                    <a:pt x="100" y="2027"/>
                  </a:lnTo>
                  <a:lnTo>
                    <a:pt x="120" y="2002"/>
                  </a:lnTo>
                  <a:lnTo>
                    <a:pt x="125" y="1980"/>
                  </a:lnTo>
                  <a:lnTo>
                    <a:pt x="122" y="1958"/>
                  </a:lnTo>
                  <a:lnTo>
                    <a:pt x="110" y="1938"/>
                  </a:lnTo>
                  <a:lnTo>
                    <a:pt x="87" y="1928"/>
                  </a:lnTo>
                  <a:lnTo>
                    <a:pt x="67" y="1918"/>
                  </a:lnTo>
                  <a:lnTo>
                    <a:pt x="50" y="1905"/>
                  </a:lnTo>
                  <a:lnTo>
                    <a:pt x="37" y="1890"/>
                  </a:lnTo>
                  <a:lnTo>
                    <a:pt x="32" y="1868"/>
                  </a:lnTo>
                  <a:lnTo>
                    <a:pt x="52" y="1848"/>
                  </a:lnTo>
                  <a:lnTo>
                    <a:pt x="72" y="1825"/>
                  </a:lnTo>
                  <a:lnTo>
                    <a:pt x="90" y="1803"/>
                  </a:lnTo>
                  <a:lnTo>
                    <a:pt x="105" y="1778"/>
                  </a:lnTo>
                  <a:lnTo>
                    <a:pt x="117" y="1755"/>
                  </a:lnTo>
                  <a:lnTo>
                    <a:pt x="122" y="1728"/>
                  </a:lnTo>
                  <a:lnTo>
                    <a:pt x="122" y="1703"/>
                  </a:lnTo>
                  <a:lnTo>
                    <a:pt x="115" y="1675"/>
                  </a:lnTo>
                  <a:lnTo>
                    <a:pt x="105" y="1665"/>
                  </a:lnTo>
                  <a:lnTo>
                    <a:pt x="95" y="1658"/>
                  </a:lnTo>
                  <a:lnTo>
                    <a:pt x="85" y="1650"/>
                  </a:lnTo>
                  <a:lnTo>
                    <a:pt x="72" y="1648"/>
                  </a:lnTo>
                  <a:lnTo>
                    <a:pt x="60" y="1648"/>
                  </a:lnTo>
                  <a:lnTo>
                    <a:pt x="47" y="1650"/>
                  </a:lnTo>
                  <a:lnTo>
                    <a:pt x="35" y="1653"/>
                  </a:lnTo>
                  <a:lnTo>
                    <a:pt x="22" y="1658"/>
                  </a:lnTo>
                  <a:lnTo>
                    <a:pt x="0" y="1670"/>
                  </a:lnTo>
                  <a:lnTo>
                    <a:pt x="5" y="1650"/>
                  </a:lnTo>
                  <a:lnTo>
                    <a:pt x="20" y="1625"/>
                  </a:lnTo>
                  <a:lnTo>
                    <a:pt x="40" y="1603"/>
                  </a:lnTo>
                  <a:lnTo>
                    <a:pt x="67" y="1588"/>
                  </a:lnTo>
                  <a:lnTo>
                    <a:pt x="95" y="1585"/>
                  </a:lnTo>
                  <a:lnTo>
                    <a:pt x="125" y="1583"/>
                  </a:lnTo>
                  <a:lnTo>
                    <a:pt x="155" y="1578"/>
                  </a:lnTo>
                  <a:lnTo>
                    <a:pt x="182" y="1573"/>
                  </a:lnTo>
                  <a:lnTo>
                    <a:pt x="207" y="1563"/>
                  </a:lnTo>
                  <a:lnTo>
                    <a:pt x="232" y="1551"/>
                  </a:lnTo>
                  <a:lnTo>
                    <a:pt x="250" y="1528"/>
                  </a:lnTo>
                  <a:lnTo>
                    <a:pt x="264" y="1501"/>
                  </a:lnTo>
                  <a:lnTo>
                    <a:pt x="269" y="1486"/>
                  </a:lnTo>
                  <a:lnTo>
                    <a:pt x="274" y="1468"/>
                  </a:lnTo>
                  <a:lnTo>
                    <a:pt x="279" y="1453"/>
                  </a:lnTo>
                  <a:lnTo>
                    <a:pt x="287" y="1438"/>
                  </a:lnTo>
                  <a:lnTo>
                    <a:pt x="297" y="1423"/>
                  </a:lnTo>
                  <a:lnTo>
                    <a:pt x="309" y="1411"/>
                  </a:lnTo>
                  <a:lnTo>
                    <a:pt x="322" y="1401"/>
                  </a:lnTo>
                  <a:lnTo>
                    <a:pt x="339" y="1393"/>
                  </a:lnTo>
                  <a:lnTo>
                    <a:pt x="362" y="1396"/>
                  </a:lnTo>
                  <a:lnTo>
                    <a:pt x="384" y="1396"/>
                  </a:lnTo>
                  <a:lnTo>
                    <a:pt x="407" y="1393"/>
                  </a:lnTo>
                  <a:lnTo>
                    <a:pt x="427" y="1386"/>
                  </a:lnTo>
                  <a:lnTo>
                    <a:pt x="447" y="1378"/>
                  </a:lnTo>
                  <a:lnTo>
                    <a:pt x="467" y="1363"/>
                  </a:lnTo>
                  <a:lnTo>
                    <a:pt x="484" y="1348"/>
                  </a:lnTo>
                  <a:lnTo>
                    <a:pt x="499" y="1328"/>
                  </a:lnTo>
                  <a:lnTo>
                    <a:pt x="519" y="1326"/>
                  </a:lnTo>
                  <a:lnTo>
                    <a:pt x="532" y="1333"/>
                  </a:lnTo>
                  <a:lnTo>
                    <a:pt x="544" y="1343"/>
                  </a:lnTo>
                  <a:lnTo>
                    <a:pt x="554" y="1356"/>
                  </a:lnTo>
                  <a:lnTo>
                    <a:pt x="564" y="1371"/>
                  </a:lnTo>
                  <a:lnTo>
                    <a:pt x="574" y="1383"/>
                  </a:lnTo>
                  <a:lnTo>
                    <a:pt x="587" y="1391"/>
                  </a:lnTo>
                  <a:lnTo>
                    <a:pt x="604" y="1393"/>
                  </a:lnTo>
                  <a:lnTo>
                    <a:pt x="617" y="1398"/>
                  </a:lnTo>
                  <a:lnTo>
                    <a:pt x="627" y="1398"/>
                  </a:lnTo>
                  <a:lnTo>
                    <a:pt x="639" y="1396"/>
                  </a:lnTo>
                  <a:lnTo>
                    <a:pt x="649" y="1391"/>
                  </a:lnTo>
                  <a:lnTo>
                    <a:pt x="659" y="1383"/>
                  </a:lnTo>
                  <a:lnTo>
                    <a:pt x="667" y="1376"/>
                  </a:lnTo>
                  <a:lnTo>
                    <a:pt x="674" y="1366"/>
                  </a:lnTo>
                  <a:lnTo>
                    <a:pt x="682" y="1356"/>
                  </a:lnTo>
                  <a:lnTo>
                    <a:pt x="679" y="1338"/>
                  </a:lnTo>
                  <a:lnTo>
                    <a:pt x="674" y="1323"/>
                  </a:lnTo>
                  <a:lnTo>
                    <a:pt x="667" y="1308"/>
                  </a:lnTo>
                  <a:lnTo>
                    <a:pt x="659" y="1296"/>
                  </a:lnTo>
                  <a:lnTo>
                    <a:pt x="647" y="1281"/>
                  </a:lnTo>
                  <a:lnTo>
                    <a:pt x="634" y="1271"/>
                  </a:lnTo>
                  <a:lnTo>
                    <a:pt x="622" y="1261"/>
                  </a:lnTo>
                  <a:lnTo>
                    <a:pt x="607" y="1251"/>
                  </a:lnTo>
                  <a:lnTo>
                    <a:pt x="607" y="1233"/>
                  </a:lnTo>
                  <a:lnTo>
                    <a:pt x="617" y="1213"/>
                  </a:lnTo>
                  <a:lnTo>
                    <a:pt x="622" y="1193"/>
                  </a:lnTo>
                  <a:lnTo>
                    <a:pt x="617" y="1173"/>
                  </a:lnTo>
                  <a:lnTo>
                    <a:pt x="602" y="1153"/>
                  </a:lnTo>
                  <a:lnTo>
                    <a:pt x="584" y="1141"/>
                  </a:lnTo>
                  <a:lnTo>
                    <a:pt x="562" y="1133"/>
                  </a:lnTo>
                  <a:lnTo>
                    <a:pt x="542" y="1128"/>
                  </a:lnTo>
                  <a:lnTo>
                    <a:pt x="519" y="1124"/>
                  </a:lnTo>
                  <a:lnTo>
                    <a:pt x="499" y="1116"/>
                  </a:lnTo>
                  <a:lnTo>
                    <a:pt x="482" y="1104"/>
                  </a:lnTo>
                  <a:lnTo>
                    <a:pt x="469" y="1084"/>
                  </a:lnTo>
                  <a:lnTo>
                    <a:pt x="452" y="1046"/>
                  </a:lnTo>
                  <a:lnTo>
                    <a:pt x="437" y="1009"/>
                  </a:lnTo>
                  <a:lnTo>
                    <a:pt x="422" y="971"/>
                  </a:lnTo>
                  <a:lnTo>
                    <a:pt x="407" y="934"/>
                  </a:lnTo>
                  <a:lnTo>
                    <a:pt x="387" y="899"/>
                  </a:lnTo>
                  <a:lnTo>
                    <a:pt x="367" y="866"/>
                  </a:lnTo>
                  <a:lnTo>
                    <a:pt x="339" y="836"/>
                  </a:lnTo>
                  <a:lnTo>
                    <a:pt x="307" y="809"/>
                  </a:lnTo>
                  <a:lnTo>
                    <a:pt x="294" y="806"/>
                  </a:lnTo>
                  <a:lnTo>
                    <a:pt x="282" y="806"/>
                  </a:lnTo>
                  <a:lnTo>
                    <a:pt x="272" y="809"/>
                  </a:lnTo>
                  <a:lnTo>
                    <a:pt x="260" y="814"/>
                  </a:lnTo>
                  <a:lnTo>
                    <a:pt x="252" y="819"/>
                  </a:lnTo>
                  <a:lnTo>
                    <a:pt x="242" y="826"/>
                  </a:lnTo>
                  <a:lnTo>
                    <a:pt x="235" y="834"/>
                  </a:lnTo>
                  <a:lnTo>
                    <a:pt x="227" y="844"/>
                  </a:lnTo>
                  <a:lnTo>
                    <a:pt x="220" y="881"/>
                  </a:lnTo>
                  <a:lnTo>
                    <a:pt x="215" y="919"/>
                  </a:lnTo>
                  <a:lnTo>
                    <a:pt x="207" y="954"/>
                  </a:lnTo>
                  <a:lnTo>
                    <a:pt x="187" y="986"/>
                  </a:lnTo>
                  <a:lnTo>
                    <a:pt x="170" y="986"/>
                  </a:lnTo>
                  <a:lnTo>
                    <a:pt x="155" y="994"/>
                  </a:lnTo>
                  <a:lnTo>
                    <a:pt x="140" y="1006"/>
                  </a:lnTo>
                  <a:lnTo>
                    <a:pt x="120" y="1019"/>
                  </a:lnTo>
                  <a:lnTo>
                    <a:pt x="127" y="974"/>
                  </a:lnTo>
                  <a:lnTo>
                    <a:pt x="125" y="929"/>
                  </a:lnTo>
                  <a:lnTo>
                    <a:pt x="107" y="886"/>
                  </a:lnTo>
                  <a:lnTo>
                    <a:pt x="82" y="849"/>
                  </a:lnTo>
                  <a:lnTo>
                    <a:pt x="90" y="829"/>
                  </a:lnTo>
                  <a:lnTo>
                    <a:pt x="100" y="806"/>
                  </a:lnTo>
                  <a:lnTo>
                    <a:pt x="110" y="786"/>
                  </a:lnTo>
                  <a:lnTo>
                    <a:pt x="125" y="766"/>
                  </a:lnTo>
                  <a:lnTo>
                    <a:pt x="140" y="749"/>
                  </a:lnTo>
                  <a:lnTo>
                    <a:pt x="160" y="734"/>
                  </a:lnTo>
                  <a:lnTo>
                    <a:pt x="180" y="724"/>
                  </a:lnTo>
                  <a:lnTo>
                    <a:pt x="202" y="716"/>
                  </a:lnTo>
                  <a:lnTo>
                    <a:pt x="227" y="719"/>
                  </a:lnTo>
                  <a:lnTo>
                    <a:pt x="255" y="724"/>
                  </a:lnTo>
                  <a:lnTo>
                    <a:pt x="279" y="726"/>
                  </a:lnTo>
                  <a:lnTo>
                    <a:pt x="304" y="726"/>
                  </a:lnTo>
                  <a:lnTo>
                    <a:pt x="327" y="724"/>
                  </a:lnTo>
                  <a:lnTo>
                    <a:pt x="349" y="714"/>
                  </a:lnTo>
                  <a:lnTo>
                    <a:pt x="369" y="696"/>
                  </a:lnTo>
                  <a:lnTo>
                    <a:pt x="384" y="672"/>
                  </a:lnTo>
                  <a:lnTo>
                    <a:pt x="384" y="637"/>
                  </a:lnTo>
                  <a:lnTo>
                    <a:pt x="389" y="602"/>
                  </a:lnTo>
                  <a:lnTo>
                    <a:pt x="399" y="572"/>
                  </a:lnTo>
                  <a:lnTo>
                    <a:pt x="412" y="539"/>
                  </a:lnTo>
                  <a:lnTo>
                    <a:pt x="424" y="509"/>
                  </a:lnTo>
                  <a:lnTo>
                    <a:pt x="434" y="479"/>
                  </a:lnTo>
                  <a:lnTo>
                    <a:pt x="439" y="447"/>
                  </a:lnTo>
                  <a:lnTo>
                    <a:pt x="439" y="412"/>
                  </a:lnTo>
                  <a:lnTo>
                    <a:pt x="427" y="389"/>
                  </a:lnTo>
                  <a:lnTo>
                    <a:pt x="409" y="379"/>
                  </a:lnTo>
                  <a:lnTo>
                    <a:pt x="389" y="377"/>
                  </a:lnTo>
                  <a:lnTo>
                    <a:pt x="369" y="377"/>
                  </a:lnTo>
                  <a:lnTo>
                    <a:pt x="352" y="379"/>
                  </a:lnTo>
                  <a:lnTo>
                    <a:pt x="334" y="374"/>
                  </a:lnTo>
                  <a:lnTo>
                    <a:pt x="322" y="364"/>
                  </a:lnTo>
                  <a:lnTo>
                    <a:pt x="314" y="342"/>
                  </a:lnTo>
                  <a:lnTo>
                    <a:pt x="304" y="332"/>
                  </a:lnTo>
                  <a:lnTo>
                    <a:pt x="294" y="324"/>
                  </a:lnTo>
                  <a:lnTo>
                    <a:pt x="282" y="319"/>
                  </a:lnTo>
                  <a:lnTo>
                    <a:pt x="269" y="317"/>
                  </a:lnTo>
                  <a:lnTo>
                    <a:pt x="255" y="314"/>
                  </a:lnTo>
                  <a:lnTo>
                    <a:pt x="240" y="314"/>
                  </a:lnTo>
                  <a:lnTo>
                    <a:pt x="227" y="314"/>
                  </a:lnTo>
                  <a:lnTo>
                    <a:pt x="212" y="314"/>
                  </a:lnTo>
                  <a:lnTo>
                    <a:pt x="212" y="274"/>
                  </a:lnTo>
                  <a:lnTo>
                    <a:pt x="222" y="240"/>
                  </a:lnTo>
                  <a:lnTo>
                    <a:pt x="227" y="205"/>
                  </a:lnTo>
                  <a:lnTo>
                    <a:pt x="215" y="170"/>
                  </a:lnTo>
                  <a:lnTo>
                    <a:pt x="202" y="152"/>
                  </a:lnTo>
                  <a:lnTo>
                    <a:pt x="185" y="137"/>
                  </a:lnTo>
                  <a:lnTo>
                    <a:pt x="167" y="125"/>
                  </a:lnTo>
                  <a:lnTo>
                    <a:pt x="150" y="112"/>
                  </a:lnTo>
                  <a:lnTo>
                    <a:pt x="132" y="102"/>
                  </a:lnTo>
                  <a:lnTo>
                    <a:pt x="115" y="90"/>
                  </a:lnTo>
                  <a:lnTo>
                    <a:pt x="100" y="77"/>
                  </a:lnTo>
                  <a:lnTo>
                    <a:pt x="87" y="62"/>
                  </a:lnTo>
                  <a:lnTo>
                    <a:pt x="110" y="55"/>
                  </a:lnTo>
                  <a:lnTo>
                    <a:pt x="132" y="47"/>
                  </a:lnTo>
                  <a:lnTo>
                    <a:pt x="155" y="37"/>
                  </a:lnTo>
                  <a:lnTo>
                    <a:pt x="177" y="30"/>
                  </a:lnTo>
                  <a:lnTo>
                    <a:pt x="200" y="20"/>
                  </a:lnTo>
                  <a:lnTo>
                    <a:pt x="222" y="12"/>
                  </a:lnTo>
                  <a:lnTo>
                    <a:pt x="245" y="5"/>
                  </a:lnTo>
                  <a:lnTo>
                    <a:pt x="269" y="0"/>
                  </a:lnTo>
                  <a:lnTo>
                    <a:pt x="282" y="25"/>
                  </a:lnTo>
                  <a:lnTo>
                    <a:pt x="294" y="52"/>
                  </a:lnTo>
                  <a:lnTo>
                    <a:pt x="312" y="82"/>
                  </a:lnTo>
                  <a:lnTo>
                    <a:pt x="329" y="107"/>
                  </a:lnTo>
                  <a:lnTo>
                    <a:pt x="352" y="132"/>
                  </a:lnTo>
                  <a:lnTo>
                    <a:pt x="377" y="152"/>
                  </a:lnTo>
                  <a:lnTo>
                    <a:pt x="407" y="167"/>
                  </a:lnTo>
                  <a:lnTo>
                    <a:pt x="439" y="172"/>
                  </a:lnTo>
                  <a:close/>
                </a:path>
              </a:pathLst>
            </a:custGeom>
            <a:solidFill>
              <a:srgbClr val="B7F9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auto">
            <a:xfrm>
              <a:off x="1545" y="260"/>
              <a:ext cx="1442" cy="1860"/>
            </a:xfrm>
            <a:custGeom>
              <a:avLst/>
              <a:gdLst/>
              <a:ahLst/>
              <a:cxnLst>
                <a:cxn ang="0">
                  <a:pos x="932" y="52"/>
                </a:cxn>
                <a:cxn ang="0">
                  <a:pos x="990" y="102"/>
                </a:cxn>
                <a:cxn ang="0">
                  <a:pos x="977" y="237"/>
                </a:cxn>
                <a:cxn ang="0">
                  <a:pos x="1062" y="279"/>
                </a:cxn>
                <a:cxn ang="0">
                  <a:pos x="1102" y="317"/>
                </a:cxn>
                <a:cxn ang="0">
                  <a:pos x="1162" y="344"/>
                </a:cxn>
                <a:cxn ang="0">
                  <a:pos x="1174" y="442"/>
                </a:cxn>
                <a:cxn ang="0">
                  <a:pos x="1077" y="589"/>
                </a:cxn>
                <a:cxn ang="0">
                  <a:pos x="935" y="609"/>
                </a:cxn>
                <a:cxn ang="0">
                  <a:pos x="860" y="701"/>
                </a:cxn>
                <a:cxn ang="0">
                  <a:pos x="887" y="824"/>
                </a:cxn>
                <a:cxn ang="0">
                  <a:pos x="902" y="979"/>
                </a:cxn>
                <a:cxn ang="0">
                  <a:pos x="985" y="964"/>
                </a:cxn>
                <a:cxn ang="0">
                  <a:pos x="1065" y="906"/>
                </a:cxn>
                <a:cxn ang="0">
                  <a:pos x="1144" y="799"/>
                </a:cxn>
                <a:cxn ang="0">
                  <a:pos x="1214" y="956"/>
                </a:cxn>
                <a:cxn ang="0">
                  <a:pos x="1377" y="1093"/>
                </a:cxn>
                <a:cxn ang="0">
                  <a:pos x="1369" y="1183"/>
                </a:cxn>
                <a:cxn ang="0">
                  <a:pos x="1432" y="1223"/>
                </a:cxn>
                <a:cxn ang="0">
                  <a:pos x="1399" y="1246"/>
                </a:cxn>
                <a:cxn ang="0">
                  <a:pos x="1339" y="1193"/>
                </a:cxn>
                <a:cxn ang="0">
                  <a:pos x="1254" y="1218"/>
                </a:cxn>
                <a:cxn ang="0">
                  <a:pos x="1172" y="1253"/>
                </a:cxn>
                <a:cxn ang="0">
                  <a:pos x="1089" y="1281"/>
                </a:cxn>
                <a:cxn ang="0">
                  <a:pos x="1030" y="1391"/>
                </a:cxn>
                <a:cxn ang="0">
                  <a:pos x="927" y="1446"/>
                </a:cxn>
                <a:cxn ang="0">
                  <a:pos x="835" y="1471"/>
                </a:cxn>
                <a:cxn ang="0">
                  <a:pos x="767" y="1545"/>
                </a:cxn>
                <a:cxn ang="0">
                  <a:pos x="722" y="1640"/>
                </a:cxn>
                <a:cxn ang="0">
                  <a:pos x="715" y="1665"/>
                </a:cxn>
                <a:cxn ang="0">
                  <a:pos x="660" y="1638"/>
                </a:cxn>
                <a:cxn ang="0">
                  <a:pos x="622" y="1513"/>
                </a:cxn>
                <a:cxn ang="0">
                  <a:pos x="525" y="1458"/>
                </a:cxn>
                <a:cxn ang="0">
                  <a:pos x="445" y="1401"/>
                </a:cxn>
                <a:cxn ang="0">
                  <a:pos x="338" y="1376"/>
                </a:cxn>
                <a:cxn ang="0">
                  <a:pos x="245" y="1483"/>
                </a:cxn>
                <a:cxn ang="0">
                  <a:pos x="315" y="1598"/>
                </a:cxn>
                <a:cxn ang="0">
                  <a:pos x="340" y="1708"/>
                </a:cxn>
                <a:cxn ang="0">
                  <a:pos x="410" y="1795"/>
                </a:cxn>
                <a:cxn ang="0">
                  <a:pos x="325" y="1828"/>
                </a:cxn>
                <a:cxn ang="0">
                  <a:pos x="235" y="1738"/>
                </a:cxn>
                <a:cxn ang="0">
                  <a:pos x="195" y="1660"/>
                </a:cxn>
                <a:cxn ang="0">
                  <a:pos x="145" y="1558"/>
                </a:cxn>
                <a:cxn ang="0">
                  <a:pos x="128" y="1223"/>
                </a:cxn>
                <a:cxn ang="0">
                  <a:pos x="10" y="1026"/>
                </a:cxn>
                <a:cxn ang="0">
                  <a:pos x="50" y="909"/>
                </a:cxn>
                <a:cxn ang="0">
                  <a:pos x="120" y="874"/>
                </a:cxn>
                <a:cxn ang="0">
                  <a:pos x="215" y="789"/>
                </a:cxn>
                <a:cxn ang="0">
                  <a:pos x="250" y="592"/>
                </a:cxn>
                <a:cxn ang="0">
                  <a:pos x="422" y="502"/>
                </a:cxn>
                <a:cxn ang="0">
                  <a:pos x="522" y="237"/>
                </a:cxn>
                <a:cxn ang="0">
                  <a:pos x="547" y="182"/>
                </a:cxn>
                <a:cxn ang="0">
                  <a:pos x="757" y="42"/>
                </a:cxn>
                <a:cxn ang="0">
                  <a:pos x="875" y="35"/>
                </a:cxn>
              </a:cxnLst>
              <a:rect l="0" t="0" r="r" b="b"/>
              <a:pathLst>
                <a:path w="1442" h="1860">
                  <a:moveTo>
                    <a:pt x="890" y="42"/>
                  </a:moveTo>
                  <a:lnTo>
                    <a:pt x="900" y="42"/>
                  </a:lnTo>
                  <a:lnTo>
                    <a:pt x="912" y="45"/>
                  </a:lnTo>
                  <a:lnTo>
                    <a:pt x="922" y="47"/>
                  </a:lnTo>
                  <a:lnTo>
                    <a:pt x="932" y="52"/>
                  </a:lnTo>
                  <a:lnTo>
                    <a:pt x="945" y="57"/>
                  </a:lnTo>
                  <a:lnTo>
                    <a:pt x="955" y="65"/>
                  </a:lnTo>
                  <a:lnTo>
                    <a:pt x="965" y="70"/>
                  </a:lnTo>
                  <a:lnTo>
                    <a:pt x="975" y="77"/>
                  </a:lnTo>
                  <a:lnTo>
                    <a:pt x="990" y="102"/>
                  </a:lnTo>
                  <a:lnTo>
                    <a:pt x="992" y="130"/>
                  </a:lnTo>
                  <a:lnTo>
                    <a:pt x="987" y="157"/>
                  </a:lnTo>
                  <a:lnTo>
                    <a:pt x="980" y="184"/>
                  </a:lnTo>
                  <a:lnTo>
                    <a:pt x="975" y="212"/>
                  </a:lnTo>
                  <a:lnTo>
                    <a:pt x="977" y="237"/>
                  </a:lnTo>
                  <a:lnTo>
                    <a:pt x="990" y="257"/>
                  </a:lnTo>
                  <a:lnTo>
                    <a:pt x="1020" y="274"/>
                  </a:lnTo>
                  <a:lnTo>
                    <a:pt x="1032" y="279"/>
                  </a:lnTo>
                  <a:lnTo>
                    <a:pt x="1047" y="282"/>
                  </a:lnTo>
                  <a:lnTo>
                    <a:pt x="1062" y="279"/>
                  </a:lnTo>
                  <a:lnTo>
                    <a:pt x="1077" y="279"/>
                  </a:lnTo>
                  <a:lnTo>
                    <a:pt x="1089" y="282"/>
                  </a:lnTo>
                  <a:lnTo>
                    <a:pt x="1099" y="287"/>
                  </a:lnTo>
                  <a:lnTo>
                    <a:pt x="1104" y="297"/>
                  </a:lnTo>
                  <a:lnTo>
                    <a:pt x="1102" y="317"/>
                  </a:lnTo>
                  <a:lnTo>
                    <a:pt x="1112" y="327"/>
                  </a:lnTo>
                  <a:lnTo>
                    <a:pt x="1122" y="337"/>
                  </a:lnTo>
                  <a:lnTo>
                    <a:pt x="1134" y="342"/>
                  </a:lnTo>
                  <a:lnTo>
                    <a:pt x="1149" y="342"/>
                  </a:lnTo>
                  <a:lnTo>
                    <a:pt x="1162" y="344"/>
                  </a:lnTo>
                  <a:lnTo>
                    <a:pt x="1177" y="342"/>
                  </a:lnTo>
                  <a:lnTo>
                    <a:pt x="1189" y="342"/>
                  </a:lnTo>
                  <a:lnTo>
                    <a:pt x="1202" y="339"/>
                  </a:lnTo>
                  <a:lnTo>
                    <a:pt x="1189" y="389"/>
                  </a:lnTo>
                  <a:lnTo>
                    <a:pt x="1174" y="442"/>
                  </a:lnTo>
                  <a:lnTo>
                    <a:pt x="1159" y="497"/>
                  </a:lnTo>
                  <a:lnTo>
                    <a:pt x="1154" y="554"/>
                  </a:lnTo>
                  <a:lnTo>
                    <a:pt x="1132" y="579"/>
                  </a:lnTo>
                  <a:lnTo>
                    <a:pt x="1104" y="589"/>
                  </a:lnTo>
                  <a:lnTo>
                    <a:pt x="1077" y="589"/>
                  </a:lnTo>
                  <a:lnTo>
                    <a:pt x="1047" y="584"/>
                  </a:lnTo>
                  <a:lnTo>
                    <a:pt x="1017" y="577"/>
                  </a:lnTo>
                  <a:lnTo>
                    <a:pt x="987" y="577"/>
                  </a:lnTo>
                  <a:lnTo>
                    <a:pt x="960" y="587"/>
                  </a:lnTo>
                  <a:lnTo>
                    <a:pt x="935" y="609"/>
                  </a:lnTo>
                  <a:lnTo>
                    <a:pt x="917" y="626"/>
                  </a:lnTo>
                  <a:lnTo>
                    <a:pt x="902" y="644"/>
                  </a:lnTo>
                  <a:lnTo>
                    <a:pt x="885" y="661"/>
                  </a:lnTo>
                  <a:lnTo>
                    <a:pt x="870" y="681"/>
                  </a:lnTo>
                  <a:lnTo>
                    <a:pt x="860" y="701"/>
                  </a:lnTo>
                  <a:lnTo>
                    <a:pt x="850" y="721"/>
                  </a:lnTo>
                  <a:lnTo>
                    <a:pt x="847" y="744"/>
                  </a:lnTo>
                  <a:lnTo>
                    <a:pt x="850" y="769"/>
                  </a:lnTo>
                  <a:lnTo>
                    <a:pt x="877" y="794"/>
                  </a:lnTo>
                  <a:lnTo>
                    <a:pt x="887" y="824"/>
                  </a:lnTo>
                  <a:lnTo>
                    <a:pt x="890" y="856"/>
                  </a:lnTo>
                  <a:lnTo>
                    <a:pt x="885" y="889"/>
                  </a:lnTo>
                  <a:lnTo>
                    <a:pt x="882" y="921"/>
                  </a:lnTo>
                  <a:lnTo>
                    <a:pt x="887" y="951"/>
                  </a:lnTo>
                  <a:lnTo>
                    <a:pt x="902" y="979"/>
                  </a:lnTo>
                  <a:lnTo>
                    <a:pt x="935" y="999"/>
                  </a:lnTo>
                  <a:lnTo>
                    <a:pt x="950" y="994"/>
                  </a:lnTo>
                  <a:lnTo>
                    <a:pt x="962" y="986"/>
                  </a:lnTo>
                  <a:lnTo>
                    <a:pt x="975" y="976"/>
                  </a:lnTo>
                  <a:lnTo>
                    <a:pt x="985" y="964"/>
                  </a:lnTo>
                  <a:lnTo>
                    <a:pt x="995" y="954"/>
                  </a:lnTo>
                  <a:lnTo>
                    <a:pt x="1005" y="946"/>
                  </a:lnTo>
                  <a:lnTo>
                    <a:pt x="1020" y="944"/>
                  </a:lnTo>
                  <a:lnTo>
                    <a:pt x="1040" y="946"/>
                  </a:lnTo>
                  <a:lnTo>
                    <a:pt x="1065" y="906"/>
                  </a:lnTo>
                  <a:lnTo>
                    <a:pt x="1077" y="859"/>
                  </a:lnTo>
                  <a:lnTo>
                    <a:pt x="1089" y="814"/>
                  </a:lnTo>
                  <a:lnTo>
                    <a:pt x="1112" y="774"/>
                  </a:lnTo>
                  <a:lnTo>
                    <a:pt x="1129" y="784"/>
                  </a:lnTo>
                  <a:lnTo>
                    <a:pt x="1144" y="799"/>
                  </a:lnTo>
                  <a:lnTo>
                    <a:pt x="1157" y="814"/>
                  </a:lnTo>
                  <a:lnTo>
                    <a:pt x="1167" y="831"/>
                  </a:lnTo>
                  <a:lnTo>
                    <a:pt x="1182" y="871"/>
                  </a:lnTo>
                  <a:lnTo>
                    <a:pt x="1197" y="914"/>
                  </a:lnTo>
                  <a:lnTo>
                    <a:pt x="1214" y="956"/>
                  </a:lnTo>
                  <a:lnTo>
                    <a:pt x="1234" y="996"/>
                  </a:lnTo>
                  <a:lnTo>
                    <a:pt x="1259" y="1034"/>
                  </a:lnTo>
                  <a:lnTo>
                    <a:pt x="1292" y="1063"/>
                  </a:lnTo>
                  <a:lnTo>
                    <a:pt x="1329" y="1083"/>
                  </a:lnTo>
                  <a:lnTo>
                    <a:pt x="1377" y="1093"/>
                  </a:lnTo>
                  <a:lnTo>
                    <a:pt x="1377" y="1111"/>
                  </a:lnTo>
                  <a:lnTo>
                    <a:pt x="1369" y="1131"/>
                  </a:lnTo>
                  <a:lnTo>
                    <a:pt x="1362" y="1148"/>
                  </a:lnTo>
                  <a:lnTo>
                    <a:pt x="1359" y="1171"/>
                  </a:lnTo>
                  <a:lnTo>
                    <a:pt x="1369" y="1183"/>
                  </a:lnTo>
                  <a:lnTo>
                    <a:pt x="1382" y="1193"/>
                  </a:lnTo>
                  <a:lnTo>
                    <a:pt x="1394" y="1198"/>
                  </a:lnTo>
                  <a:lnTo>
                    <a:pt x="1409" y="1206"/>
                  </a:lnTo>
                  <a:lnTo>
                    <a:pt x="1419" y="1213"/>
                  </a:lnTo>
                  <a:lnTo>
                    <a:pt x="1432" y="1223"/>
                  </a:lnTo>
                  <a:lnTo>
                    <a:pt x="1439" y="1236"/>
                  </a:lnTo>
                  <a:lnTo>
                    <a:pt x="1442" y="1253"/>
                  </a:lnTo>
                  <a:lnTo>
                    <a:pt x="1427" y="1256"/>
                  </a:lnTo>
                  <a:lnTo>
                    <a:pt x="1412" y="1253"/>
                  </a:lnTo>
                  <a:lnTo>
                    <a:pt x="1399" y="1246"/>
                  </a:lnTo>
                  <a:lnTo>
                    <a:pt x="1389" y="1233"/>
                  </a:lnTo>
                  <a:lnTo>
                    <a:pt x="1377" y="1221"/>
                  </a:lnTo>
                  <a:lnTo>
                    <a:pt x="1367" y="1208"/>
                  </a:lnTo>
                  <a:lnTo>
                    <a:pt x="1354" y="1198"/>
                  </a:lnTo>
                  <a:lnTo>
                    <a:pt x="1339" y="1193"/>
                  </a:lnTo>
                  <a:lnTo>
                    <a:pt x="1319" y="1188"/>
                  </a:lnTo>
                  <a:lnTo>
                    <a:pt x="1299" y="1188"/>
                  </a:lnTo>
                  <a:lnTo>
                    <a:pt x="1284" y="1196"/>
                  </a:lnTo>
                  <a:lnTo>
                    <a:pt x="1269" y="1206"/>
                  </a:lnTo>
                  <a:lnTo>
                    <a:pt x="1254" y="1218"/>
                  </a:lnTo>
                  <a:lnTo>
                    <a:pt x="1239" y="1233"/>
                  </a:lnTo>
                  <a:lnTo>
                    <a:pt x="1224" y="1246"/>
                  </a:lnTo>
                  <a:lnTo>
                    <a:pt x="1209" y="1256"/>
                  </a:lnTo>
                  <a:lnTo>
                    <a:pt x="1192" y="1253"/>
                  </a:lnTo>
                  <a:lnTo>
                    <a:pt x="1172" y="1253"/>
                  </a:lnTo>
                  <a:lnTo>
                    <a:pt x="1154" y="1253"/>
                  </a:lnTo>
                  <a:lnTo>
                    <a:pt x="1137" y="1256"/>
                  </a:lnTo>
                  <a:lnTo>
                    <a:pt x="1119" y="1263"/>
                  </a:lnTo>
                  <a:lnTo>
                    <a:pt x="1104" y="1271"/>
                  </a:lnTo>
                  <a:lnTo>
                    <a:pt x="1089" y="1281"/>
                  </a:lnTo>
                  <a:lnTo>
                    <a:pt x="1075" y="1293"/>
                  </a:lnTo>
                  <a:lnTo>
                    <a:pt x="1060" y="1313"/>
                  </a:lnTo>
                  <a:lnTo>
                    <a:pt x="1047" y="1338"/>
                  </a:lnTo>
                  <a:lnTo>
                    <a:pt x="1040" y="1366"/>
                  </a:lnTo>
                  <a:lnTo>
                    <a:pt x="1030" y="1391"/>
                  </a:lnTo>
                  <a:lnTo>
                    <a:pt x="1017" y="1413"/>
                  </a:lnTo>
                  <a:lnTo>
                    <a:pt x="1000" y="1433"/>
                  </a:lnTo>
                  <a:lnTo>
                    <a:pt x="977" y="1443"/>
                  </a:lnTo>
                  <a:lnTo>
                    <a:pt x="947" y="1446"/>
                  </a:lnTo>
                  <a:lnTo>
                    <a:pt x="927" y="1446"/>
                  </a:lnTo>
                  <a:lnTo>
                    <a:pt x="907" y="1448"/>
                  </a:lnTo>
                  <a:lnTo>
                    <a:pt x="887" y="1451"/>
                  </a:lnTo>
                  <a:lnTo>
                    <a:pt x="870" y="1456"/>
                  </a:lnTo>
                  <a:lnTo>
                    <a:pt x="852" y="1463"/>
                  </a:lnTo>
                  <a:lnTo>
                    <a:pt x="835" y="1471"/>
                  </a:lnTo>
                  <a:lnTo>
                    <a:pt x="817" y="1478"/>
                  </a:lnTo>
                  <a:lnTo>
                    <a:pt x="802" y="1490"/>
                  </a:lnTo>
                  <a:lnTo>
                    <a:pt x="790" y="1508"/>
                  </a:lnTo>
                  <a:lnTo>
                    <a:pt x="777" y="1525"/>
                  </a:lnTo>
                  <a:lnTo>
                    <a:pt x="767" y="1545"/>
                  </a:lnTo>
                  <a:lnTo>
                    <a:pt x="760" y="1563"/>
                  </a:lnTo>
                  <a:lnTo>
                    <a:pt x="750" y="1583"/>
                  </a:lnTo>
                  <a:lnTo>
                    <a:pt x="742" y="1603"/>
                  </a:lnTo>
                  <a:lnTo>
                    <a:pt x="732" y="1620"/>
                  </a:lnTo>
                  <a:lnTo>
                    <a:pt x="722" y="1640"/>
                  </a:lnTo>
                  <a:lnTo>
                    <a:pt x="725" y="1645"/>
                  </a:lnTo>
                  <a:lnTo>
                    <a:pt x="727" y="1650"/>
                  </a:lnTo>
                  <a:lnTo>
                    <a:pt x="730" y="1658"/>
                  </a:lnTo>
                  <a:lnTo>
                    <a:pt x="730" y="1663"/>
                  </a:lnTo>
                  <a:lnTo>
                    <a:pt x="715" y="1665"/>
                  </a:lnTo>
                  <a:lnTo>
                    <a:pt x="702" y="1665"/>
                  </a:lnTo>
                  <a:lnTo>
                    <a:pt x="690" y="1663"/>
                  </a:lnTo>
                  <a:lnTo>
                    <a:pt x="680" y="1655"/>
                  </a:lnTo>
                  <a:lnTo>
                    <a:pt x="670" y="1648"/>
                  </a:lnTo>
                  <a:lnTo>
                    <a:pt x="660" y="1638"/>
                  </a:lnTo>
                  <a:lnTo>
                    <a:pt x="652" y="1628"/>
                  </a:lnTo>
                  <a:lnTo>
                    <a:pt x="645" y="1615"/>
                  </a:lnTo>
                  <a:lnTo>
                    <a:pt x="642" y="1578"/>
                  </a:lnTo>
                  <a:lnTo>
                    <a:pt x="635" y="1543"/>
                  </a:lnTo>
                  <a:lnTo>
                    <a:pt x="622" y="1513"/>
                  </a:lnTo>
                  <a:lnTo>
                    <a:pt x="600" y="1485"/>
                  </a:lnTo>
                  <a:lnTo>
                    <a:pt x="585" y="1471"/>
                  </a:lnTo>
                  <a:lnTo>
                    <a:pt x="565" y="1463"/>
                  </a:lnTo>
                  <a:lnTo>
                    <a:pt x="545" y="1461"/>
                  </a:lnTo>
                  <a:lnTo>
                    <a:pt x="525" y="1458"/>
                  </a:lnTo>
                  <a:lnTo>
                    <a:pt x="505" y="1456"/>
                  </a:lnTo>
                  <a:lnTo>
                    <a:pt x="487" y="1448"/>
                  </a:lnTo>
                  <a:lnTo>
                    <a:pt x="472" y="1436"/>
                  </a:lnTo>
                  <a:lnTo>
                    <a:pt x="462" y="1416"/>
                  </a:lnTo>
                  <a:lnTo>
                    <a:pt x="445" y="1401"/>
                  </a:lnTo>
                  <a:lnTo>
                    <a:pt x="425" y="1391"/>
                  </a:lnTo>
                  <a:lnTo>
                    <a:pt x="405" y="1383"/>
                  </a:lnTo>
                  <a:lnTo>
                    <a:pt x="382" y="1378"/>
                  </a:lnTo>
                  <a:lnTo>
                    <a:pt x="360" y="1376"/>
                  </a:lnTo>
                  <a:lnTo>
                    <a:pt x="338" y="1376"/>
                  </a:lnTo>
                  <a:lnTo>
                    <a:pt x="315" y="1373"/>
                  </a:lnTo>
                  <a:lnTo>
                    <a:pt x="295" y="1371"/>
                  </a:lnTo>
                  <a:lnTo>
                    <a:pt x="265" y="1403"/>
                  </a:lnTo>
                  <a:lnTo>
                    <a:pt x="250" y="1443"/>
                  </a:lnTo>
                  <a:lnTo>
                    <a:pt x="245" y="1483"/>
                  </a:lnTo>
                  <a:lnTo>
                    <a:pt x="250" y="1525"/>
                  </a:lnTo>
                  <a:lnTo>
                    <a:pt x="265" y="1545"/>
                  </a:lnTo>
                  <a:lnTo>
                    <a:pt x="280" y="1563"/>
                  </a:lnTo>
                  <a:lnTo>
                    <a:pt x="298" y="1580"/>
                  </a:lnTo>
                  <a:lnTo>
                    <a:pt x="315" y="1598"/>
                  </a:lnTo>
                  <a:lnTo>
                    <a:pt x="328" y="1615"/>
                  </a:lnTo>
                  <a:lnTo>
                    <a:pt x="335" y="1635"/>
                  </a:lnTo>
                  <a:lnTo>
                    <a:pt x="338" y="1658"/>
                  </a:lnTo>
                  <a:lnTo>
                    <a:pt x="330" y="1685"/>
                  </a:lnTo>
                  <a:lnTo>
                    <a:pt x="340" y="1708"/>
                  </a:lnTo>
                  <a:lnTo>
                    <a:pt x="355" y="1728"/>
                  </a:lnTo>
                  <a:lnTo>
                    <a:pt x="375" y="1745"/>
                  </a:lnTo>
                  <a:lnTo>
                    <a:pt x="392" y="1760"/>
                  </a:lnTo>
                  <a:lnTo>
                    <a:pt x="405" y="1778"/>
                  </a:lnTo>
                  <a:lnTo>
                    <a:pt x="410" y="1795"/>
                  </a:lnTo>
                  <a:lnTo>
                    <a:pt x="400" y="1815"/>
                  </a:lnTo>
                  <a:lnTo>
                    <a:pt x="377" y="1838"/>
                  </a:lnTo>
                  <a:lnTo>
                    <a:pt x="370" y="1860"/>
                  </a:lnTo>
                  <a:lnTo>
                    <a:pt x="350" y="1843"/>
                  </a:lnTo>
                  <a:lnTo>
                    <a:pt x="325" y="1828"/>
                  </a:lnTo>
                  <a:lnTo>
                    <a:pt x="303" y="1815"/>
                  </a:lnTo>
                  <a:lnTo>
                    <a:pt x="280" y="1800"/>
                  </a:lnTo>
                  <a:lnTo>
                    <a:pt x="260" y="1783"/>
                  </a:lnTo>
                  <a:lnTo>
                    <a:pt x="245" y="1763"/>
                  </a:lnTo>
                  <a:lnTo>
                    <a:pt x="235" y="1738"/>
                  </a:lnTo>
                  <a:lnTo>
                    <a:pt x="235" y="1705"/>
                  </a:lnTo>
                  <a:lnTo>
                    <a:pt x="228" y="1693"/>
                  </a:lnTo>
                  <a:lnTo>
                    <a:pt x="218" y="1680"/>
                  </a:lnTo>
                  <a:lnTo>
                    <a:pt x="208" y="1670"/>
                  </a:lnTo>
                  <a:lnTo>
                    <a:pt x="195" y="1660"/>
                  </a:lnTo>
                  <a:lnTo>
                    <a:pt x="185" y="1650"/>
                  </a:lnTo>
                  <a:lnTo>
                    <a:pt x="173" y="1640"/>
                  </a:lnTo>
                  <a:lnTo>
                    <a:pt x="160" y="1630"/>
                  </a:lnTo>
                  <a:lnTo>
                    <a:pt x="148" y="1623"/>
                  </a:lnTo>
                  <a:lnTo>
                    <a:pt x="145" y="1558"/>
                  </a:lnTo>
                  <a:lnTo>
                    <a:pt x="150" y="1488"/>
                  </a:lnTo>
                  <a:lnTo>
                    <a:pt x="155" y="1418"/>
                  </a:lnTo>
                  <a:lnTo>
                    <a:pt x="155" y="1348"/>
                  </a:lnTo>
                  <a:lnTo>
                    <a:pt x="148" y="1283"/>
                  </a:lnTo>
                  <a:lnTo>
                    <a:pt x="128" y="1223"/>
                  </a:lnTo>
                  <a:lnTo>
                    <a:pt x="88" y="1171"/>
                  </a:lnTo>
                  <a:lnTo>
                    <a:pt x="25" y="1128"/>
                  </a:lnTo>
                  <a:lnTo>
                    <a:pt x="0" y="1101"/>
                  </a:lnTo>
                  <a:lnTo>
                    <a:pt x="0" y="1066"/>
                  </a:lnTo>
                  <a:lnTo>
                    <a:pt x="10" y="1026"/>
                  </a:lnTo>
                  <a:lnTo>
                    <a:pt x="20" y="991"/>
                  </a:lnTo>
                  <a:lnTo>
                    <a:pt x="28" y="964"/>
                  </a:lnTo>
                  <a:lnTo>
                    <a:pt x="38" y="936"/>
                  </a:lnTo>
                  <a:lnTo>
                    <a:pt x="48" y="916"/>
                  </a:lnTo>
                  <a:lnTo>
                    <a:pt x="50" y="909"/>
                  </a:lnTo>
                  <a:lnTo>
                    <a:pt x="65" y="909"/>
                  </a:lnTo>
                  <a:lnTo>
                    <a:pt x="80" y="904"/>
                  </a:lnTo>
                  <a:lnTo>
                    <a:pt x="93" y="896"/>
                  </a:lnTo>
                  <a:lnTo>
                    <a:pt x="108" y="884"/>
                  </a:lnTo>
                  <a:lnTo>
                    <a:pt x="120" y="874"/>
                  </a:lnTo>
                  <a:lnTo>
                    <a:pt x="133" y="864"/>
                  </a:lnTo>
                  <a:lnTo>
                    <a:pt x="148" y="856"/>
                  </a:lnTo>
                  <a:lnTo>
                    <a:pt x="163" y="854"/>
                  </a:lnTo>
                  <a:lnTo>
                    <a:pt x="198" y="824"/>
                  </a:lnTo>
                  <a:lnTo>
                    <a:pt x="215" y="789"/>
                  </a:lnTo>
                  <a:lnTo>
                    <a:pt x="223" y="749"/>
                  </a:lnTo>
                  <a:lnTo>
                    <a:pt x="225" y="706"/>
                  </a:lnTo>
                  <a:lnTo>
                    <a:pt x="225" y="666"/>
                  </a:lnTo>
                  <a:lnTo>
                    <a:pt x="233" y="626"/>
                  </a:lnTo>
                  <a:lnTo>
                    <a:pt x="250" y="592"/>
                  </a:lnTo>
                  <a:lnTo>
                    <a:pt x="285" y="564"/>
                  </a:lnTo>
                  <a:lnTo>
                    <a:pt x="320" y="552"/>
                  </a:lnTo>
                  <a:lnTo>
                    <a:pt x="355" y="539"/>
                  </a:lnTo>
                  <a:lnTo>
                    <a:pt x="390" y="522"/>
                  </a:lnTo>
                  <a:lnTo>
                    <a:pt x="422" y="502"/>
                  </a:lnTo>
                  <a:lnTo>
                    <a:pt x="452" y="482"/>
                  </a:lnTo>
                  <a:lnTo>
                    <a:pt x="482" y="457"/>
                  </a:lnTo>
                  <a:lnTo>
                    <a:pt x="507" y="427"/>
                  </a:lnTo>
                  <a:lnTo>
                    <a:pt x="527" y="394"/>
                  </a:lnTo>
                  <a:lnTo>
                    <a:pt x="522" y="237"/>
                  </a:lnTo>
                  <a:lnTo>
                    <a:pt x="517" y="232"/>
                  </a:lnTo>
                  <a:lnTo>
                    <a:pt x="512" y="227"/>
                  </a:lnTo>
                  <a:lnTo>
                    <a:pt x="507" y="222"/>
                  </a:lnTo>
                  <a:lnTo>
                    <a:pt x="507" y="214"/>
                  </a:lnTo>
                  <a:lnTo>
                    <a:pt x="547" y="182"/>
                  </a:lnTo>
                  <a:lnTo>
                    <a:pt x="590" y="150"/>
                  </a:lnTo>
                  <a:lnTo>
                    <a:pt x="630" y="120"/>
                  </a:lnTo>
                  <a:lnTo>
                    <a:pt x="672" y="92"/>
                  </a:lnTo>
                  <a:lnTo>
                    <a:pt x="715" y="67"/>
                  </a:lnTo>
                  <a:lnTo>
                    <a:pt x="757" y="42"/>
                  </a:lnTo>
                  <a:lnTo>
                    <a:pt x="802" y="20"/>
                  </a:lnTo>
                  <a:lnTo>
                    <a:pt x="847" y="0"/>
                  </a:lnTo>
                  <a:lnTo>
                    <a:pt x="860" y="7"/>
                  </a:lnTo>
                  <a:lnTo>
                    <a:pt x="867" y="20"/>
                  </a:lnTo>
                  <a:lnTo>
                    <a:pt x="875" y="35"/>
                  </a:lnTo>
                  <a:lnTo>
                    <a:pt x="890" y="42"/>
                  </a:lnTo>
                  <a:close/>
                </a:path>
              </a:pathLst>
            </a:custGeom>
            <a:solidFill>
              <a:srgbClr val="8CF766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794" y="464"/>
              <a:ext cx="450" cy="720"/>
            </a:xfrm>
            <a:custGeom>
              <a:avLst/>
              <a:gdLst/>
              <a:ahLst/>
              <a:cxnLst>
                <a:cxn ang="0">
                  <a:pos x="353" y="43"/>
                </a:cxn>
                <a:cxn ang="0">
                  <a:pos x="435" y="148"/>
                </a:cxn>
                <a:cxn ang="0">
                  <a:pos x="433" y="223"/>
                </a:cxn>
                <a:cxn ang="0">
                  <a:pos x="443" y="298"/>
                </a:cxn>
                <a:cxn ang="0">
                  <a:pos x="450" y="370"/>
                </a:cxn>
                <a:cxn ang="0">
                  <a:pos x="443" y="442"/>
                </a:cxn>
                <a:cxn ang="0">
                  <a:pos x="433" y="465"/>
                </a:cxn>
                <a:cxn ang="0">
                  <a:pos x="418" y="482"/>
                </a:cxn>
                <a:cxn ang="0">
                  <a:pos x="400" y="495"/>
                </a:cxn>
                <a:cxn ang="0">
                  <a:pos x="383" y="505"/>
                </a:cxn>
                <a:cxn ang="0">
                  <a:pos x="363" y="515"/>
                </a:cxn>
                <a:cxn ang="0">
                  <a:pos x="343" y="527"/>
                </a:cxn>
                <a:cxn ang="0">
                  <a:pos x="328" y="545"/>
                </a:cxn>
                <a:cxn ang="0">
                  <a:pos x="315" y="565"/>
                </a:cxn>
                <a:cxn ang="0">
                  <a:pos x="310" y="587"/>
                </a:cxn>
                <a:cxn ang="0">
                  <a:pos x="305" y="607"/>
                </a:cxn>
                <a:cxn ang="0">
                  <a:pos x="300" y="630"/>
                </a:cxn>
                <a:cxn ang="0">
                  <a:pos x="293" y="650"/>
                </a:cxn>
                <a:cxn ang="0">
                  <a:pos x="283" y="670"/>
                </a:cxn>
                <a:cxn ang="0">
                  <a:pos x="270" y="687"/>
                </a:cxn>
                <a:cxn ang="0">
                  <a:pos x="255" y="705"/>
                </a:cxn>
                <a:cxn ang="0">
                  <a:pos x="238" y="720"/>
                </a:cxn>
                <a:cxn ang="0">
                  <a:pos x="203" y="707"/>
                </a:cxn>
                <a:cxn ang="0">
                  <a:pos x="175" y="687"/>
                </a:cxn>
                <a:cxn ang="0">
                  <a:pos x="155" y="660"/>
                </a:cxn>
                <a:cxn ang="0">
                  <a:pos x="140" y="630"/>
                </a:cxn>
                <a:cxn ang="0">
                  <a:pos x="128" y="597"/>
                </a:cxn>
                <a:cxn ang="0">
                  <a:pos x="115" y="565"/>
                </a:cxn>
                <a:cxn ang="0">
                  <a:pos x="103" y="530"/>
                </a:cxn>
                <a:cxn ang="0">
                  <a:pos x="88" y="500"/>
                </a:cxn>
                <a:cxn ang="0">
                  <a:pos x="90" y="455"/>
                </a:cxn>
                <a:cxn ang="0">
                  <a:pos x="80" y="415"/>
                </a:cxn>
                <a:cxn ang="0">
                  <a:pos x="63" y="378"/>
                </a:cxn>
                <a:cxn ang="0">
                  <a:pos x="40" y="343"/>
                </a:cxn>
                <a:cxn ang="0">
                  <a:pos x="20" y="308"/>
                </a:cxn>
                <a:cxn ang="0">
                  <a:pos x="5" y="270"/>
                </a:cxn>
                <a:cxn ang="0">
                  <a:pos x="0" y="230"/>
                </a:cxn>
                <a:cxn ang="0">
                  <a:pos x="13" y="185"/>
                </a:cxn>
                <a:cxn ang="0">
                  <a:pos x="35" y="148"/>
                </a:cxn>
                <a:cxn ang="0">
                  <a:pos x="65" y="113"/>
                </a:cxn>
                <a:cxn ang="0">
                  <a:pos x="95" y="80"/>
                </a:cxn>
                <a:cxn ang="0">
                  <a:pos x="130" y="53"/>
                </a:cxn>
                <a:cxn ang="0">
                  <a:pos x="168" y="30"/>
                </a:cxn>
                <a:cxn ang="0">
                  <a:pos x="208" y="13"/>
                </a:cxn>
                <a:cxn ang="0">
                  <a:pos x="250" y="3"/>
                </a:cxn>
                <a:cxn ang="0">
                  <a:pos x="293" y="0"/>
                </a:cxn>
                <a:cxn ang="0">
                  <a:pos x="303" y="18"/>
                </a:cxn>
                <a:cxn ang="0">
                  <a:pos x="320" y="28"/>
                </a:cxn>
                <a:cxn ang="0">
                  <a:pos x="338" y="33"/>
                </a:cxn>
                <a:cxn ang="0">
                  <a:pos x="353" y="43"/>
                </a:cxn>
              </a:cxnLst>
              <a:rect l="0" t="0" r="r" b="b"/>
              <a:pathLst>
                <a:path w="450" h="720">
                  <a:moveTo>
                    <a:pt x="353" y="43"/>
                  </a:moveTo>
                  <a:lnTo>
                    <a:pt x="435" y="148"/>
                  </a:lnTo>
                  <a:lnTo>
                    <a:pt x="433" y="223"/>
                  </a:lnTo>
                  <a:lnTo>
                    <a:pt x="443" y="298"/>
                  </a:lnTo>
                  <a:lnTo>
                    <a:pt x="450" y="370"/>
                  </a:lnTo>
                  <a:lnTo>
                    <a:pt x="443" y="442"/>
                  </a:lnTo>
                  <a:lnTo>
                    <a:pt x="433" y="465"/>
                  </a:lnTo>
                  <a:lnTo>
                    <a:pt x="418" y="482"/>
                  </a:lnTo>
                  <a:lnTo>
                    <a:pt x="400" y="495"/>
                  </a:lnTo>
                  <a:lnTo>
                    <a:pt x="383" y="505"/>
                  </a:lnTo>
                  <a:lnTo>
                    <a:pt x="363" y="515"/>
                  </a:lnTo>
                  <a:lnTo>
                    <a:pt x="343" y="527"/>
                  </a:lnTo>
                  <a:lnTo>
                    <a:pt x="328" y="545"/>
                  </a:lnTo>
                  <a:lnTo>
                    <a:pt x="315" y="565"/>
                  </a:lnTo>
                  <a:lnTo>
                    <a:pt x="310" y="587"/>
                  </a:lnTo>
                  <a:lnTo>
                    <a:pt x="305" y="607"/>
                  </a:lnTo>
                  <a:lnTo>
                    <a:pt x="300" y="630"/>
                  </a:lnTo>
                  <a:lnTo>
                    <a:pt x="293" y="650"/>
                  </a:lnTo>
                  <a:lnTo>
                    <a:pt x="283" y="670"/>
                  </a:lnTo>
                  <a:lnTo>
                    <a:pt x="270" y="687"/>
                  </a:lnTo>
                  <a:lnTo>
                    <a:pt x="255" y="705"/>
                  </a:lnTo>
                  <a:lnTo>
                    <a:pt x="238" y="720"/>
                  </a:lnTo>
                  <a:lnTo>
                    <a:pt x="203" y="707"/>
                  </a:lnTo>
                  <a:lnTo>
                    <a:pt x="175" y="687"/>
                  </a:lnTo>
                  <a:lnTo>
                    <a:pt x="155" y="660"/>
                  </a:lnTo>
                  <a:lnTo>
                    <a:pt x="140" y="630"/>
                  </a:lnTo>
                  <a:lnTo>
                    <a:pt x="128" y="597"/>
                  </a:lnTo>
                  <a:lnTo>
                    <a:pt x="115" y="565"/>
                  </a:lnTo>
                  <a:lnTo>
                    <a:pt x="103" y="530"/>
                  </a:lnTo>
                  <a:lnTo>
                    <a:pt x="88" y="500"/>
                  </a:lnTo>
                  <a:lnTo>
                    <a:pt x="90" y="455"/>
                  </a:lnTo>
                  <a:lnTo>
                    <a:pt x="80" y="415"/>
                  </a:lnTo>
                  <a:lnTo>
                    <a:pt x="63" y="378"/>
                  </a:lnTo>
                  <a:lnTo>
                    <a:pt x="40" y="343"/>
                  </a:lnTo>
                  <a:lnTo>
                    <a:pt x="20" y="308"/>
                  </a:lnTo>
                  <a:lnTo>
                    <a:pt x="5" y="270"/>
                  </a:lnTo>
                  <a:lnTo>
                    <a:pt x="0" y="230"/>
                  </a:lnTo>
                  <a:lnTo>
                    <a:pt x="13" y="185"/>
                  </a:lnTo>
                  <a:lnTo>
                    <a:pt x="35" y="148"/>
                  </a:lnTo>
                  <a:lnTo>
                    <a:pt x="65" y="113"/>
                  </a:lnTo>
                  <a:lnTo>
                    <a:pt x="95" y="80"/>
                  </a:lnTo>
                  <a:lnTo>
                    <a:pt x="130" y="53"/>
                  </a:lnTo>
                  <a:lnTo>
                    <a:pt x="168" y="30"/>
                  </a:lnTo>
                  <a:lnTo>
                    <a:pt x="208" y="13"/>
                  </a:lnTo>
                  <a:lnTo>
                    <a:pt x="250" y="3"/>
                  </a:lnTo>
                  <a:lnTo>
                    <a:pt x="293" y="0"/>
                  </a:lnTo>
                  <a:lnTo>
                    <a:pt x="303" y="18"/>
                  </a:lnTo>
                  <a:lnTo>
                    <a:pt x="320" y="28"/>
                  </a:lnTo>
                  <a:lnTo>
                    <a:pt x="338" y="33"/>
                  </a:lnTo>
                  <a:lnTo>
                    <a:pt x="353" y="43"/>
                  </a:lnTo>
                  <a:close/>
                </a:path>
              </a:pathLst>
            </a:custGeom>
            <a:solidFill>
              <a:srgbClr val="000000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Freeform 18"/>
            <p:cNvSpPr>
              <a:spLocks/>
            </p:cNvSpPr>
            <p:nvPr/>
          </p:nvSpPr>
          <p:spPr bwMode="auto">
            <a:xfrm>
              <a:off x="1770" y="512"/>
              <a:ext cx="250" cy="282"/>
            </a:xfrm>
            <a:custGeom>
              <a:avLst/>
              <a:gdLst/>
              <a:ahLst/>
              <a:cxnLst>
                <a:cxn ang="0">
                  <a:pos x="242" y="142"/>
                </a:cxn>
                <a:cxn ang="0">
                  <a:pos x="217" y="170"/>
                </a:cxn>
                <a:cxn ang="0">
                  <a:pos x="187" y="192"/>
                </a:cxn>
                <a:cxn ang="0">
                  <a:pos x="157" y="210"/>
                </a:cxn>
                <a:cxn ang="0">
                  <a:pos x="128" y="225"/>
                </a:cxn>
                <a:cxn ang="0">
                  <a:pos x="95" y="237"/>
                </a:cxn>
                <a:cxn ang="0">
                  <a:pos x="63" y="252"/>
                </a:cxn>
                <a:cxn ang="0">
                  <a:pos x="30" y="265"/>
                </a:cxn>
                <a:cxn ang="0">
                  <a:pos x="0" y="282"/>
                </a:cxn>
                <a:cxn ang="0">
                  <a:pos x="25" y="245"/>
                </a:cxn>
                <a:cxn ang="0">
                  <a:pos x="53" y="210"/>
                </a:cxn>
                <a:cxn ang="0">
                  <a:pos x="80" y="172"/>
                </a:cxn>
                <a:cxn ang="0">
                  <a:pos x="110" y="137"/>
                </a:cxn>
                <a:cxn ang="0">
                  <a:pos x="140" y="102"/>
                </a:cxn>
                <a:cxn ang="0">
                  <a:pos x="172" y="67"/>
                </a:cxn>
                <a:cxn ang="0">
                  <a:pos x="207" y="35"/>
                </a:cxn>
                <a:cxn ang="0">
                  <a:pos x="242" y="0"/>
                </a:cxn>
                <a:cxn ang="0">
                  <a:pos x="245" y="35"/>
                </a:cxn>
                <a:cxn ang="0">
                  <a:pos x="250" y="70"/>
                </a:cxn>
                <a:cxn ang="0">
                  <a:pos x="250" y="107"/>
                </a:cxn>
                <a:cxn ang="0">
                  <a:pos x="242" y="142"/>
                </a:cxn>
              </a:cxnLst>
              <a:rect l="0" t="0" r="r" b="b"/>
              <a:pathLst>
                <a:path w="250" h="282">
                  <a:moveTo>
                    <a:pt x="242" y="142"/>
                  </a:moveTo>
                  <a:lnTo>
                    <a:pt x="217" y="170"/>
                  </a:lnTo>
                  <a:lnTo>
                    <a:pt x="187" y="192"/>
                  </a:lnTo>
                  <a:lnTo>
                    <a:pt x="157" y="210"/>
                  </a:lnTo>
                  <a:lnTo>
                    <a:pt x="128" y="225"/>
                  </a:lnTo>
                  <a:lnTo>
                    <a:pt x="95" y="237"/>
                  </a:lnTo>
                  <a:lnTo>
                    <a:pt x="63" y="252"/>
                  </a:lnTo>
                  <a:lnTo>
                    <a:pt x="30" y="265"/>
                  </a:lnTo>
                  <a:lnTo>
                    <a:pt x="0" y="282"/>
                  </a:lnTo>
                  <a:lnTo>
                    <a:pt x="25" y="245"/>
                  </a:lnTo>
                  <a:lnTo>
                    <a:pt x="53" y="210"/>
                  </a:lnTo>
                  <a:lnTo>
                    <a:pt x="80" y="172"/>
                  </a:lnTo>
                  <a:lnTo>
                    <a:pt x="110" y="137"/>
                  </a:lnTo>
                  <a:lnTo>
                    <a:pt x="140" y="102"/>
                  </a:lnTo>
                  <a:lnTo>
                    <a:pt x="172" y="67"/>
                  </a:lnTo>
                  <a:lnTo>
                    <a:pt x="207" y="35"/>
                  </a:lnTo>
                  <a:lnTo>
                    <a:pt x="242" y="0"/>
                  </a:lnTo>
                  <a:lnTo>
                    <a:pt x="245" y="35"/>
                  </a:lnTo>
                  <a:lnTo>
                    <a:pt x="250" y="70"/>
                  </a:lnTo>
                  <a:lnTo>
                    <a:pt x="250" y="107"/>
                  </a:lnTo>
                  <a:lnTo>
                    <a:pt x="242" y="142"/>
                  </a:lnTo>
                  <a:close/>
                </a:path>
              </a:pathLst>
            </a:custGeom>
            <a:solidFill>
              <a:srgbClr val="B7F9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auto">
            <a:xfrm>
              <a:off x="2837" y="512"/>
              <a:ext cx="362" cy="622"/>
            </a:xfrm>
            <a:custGeom>
              <a:avLst/>
              <a:gdLst/>
              <a:ahLst/>
              <a:cxnLst>
                <a:cxn ang="0">
                  <a:pos x="345" y="97"/>
                </a:cxn>
                <a:cxn ang="0">
                  <a:pos x="340" y="142"/>
                </a:cxn>
                <a:cxn ang="0">
                  <a:pos x="345" y="192"/>
                </a:cxn>
                <a:cxn ang="0">
                  <a:pos x="352" y="242"/>
                </a:cxn>
                <a:cxn ang="0">
                  <a:pos x="360" y="295"/>
                </a:cxn>
                <a:cxn ang="0">
                  <a:pos x="362" y="342"/>
                </a:cxn>
                <a:cxn ang="0">
                  <a:pos x="350" y="384"/>
                </a:cxn>
                <a:cxn ang="0">
                  <a:pos x="317" y="417"/>
                </a:cxn>
                <a:cxn ang="0">
                  <a:pos x="262" y="439"/>
                </a:cxn>
                <a:cxn ang="0">
                  <a:pos x="245" y="459"/>
                </a:cxn>
                <a:cxn ang="0">
                  <a:pos x="235" y="484"/>
                </a:cxn>
                <a:cxn ang="0">
                  <a:pos x="227" y="509"/>
                </a:cxn>
                <a:cxn ang="0">
                  <a:pos x="220" y="534"/>
                </a:cxn>
                <a:cxn ang="0">
                  <a:pos x="212" y="559"/>
                </a:cxn>
                <a:cxn ang="0">
                  <a:pos x="202" y="584"/>
                </a:cxn>
                <a:cxn ang="0">
                  <a:pos x="187" y="604"/>
                </a:cxn>
                <a:cxn ang="0">
                  <a:pos x="167" y="622"/>
                </a:cxn>
                <a:cxn ang="0">
                  <a:pos x="137" y="582"/>
                </a:cxn>
                <a:cxn ang="0">
                  <a:pos x="115" y="534"/>
                </a:cxn>
                <a:cxn ang="0">
                  <a:pos x="100" y="487"/>
                </a:cxn>
                <a:cxn ang="0">
                  <a:pos x="87" y="437"/>
                </a:cxn>
                <a:cxn ang="0">
                  <a:pos x="75" y="387"/>
                </a:cxn>
                <a:cxn ang="0">
                  <a:pos x="60" y="337"/>
                </a:cxn>
                <a:cxn ang="0">
                  <a:pos x="40" y="290"/>
                </a:cxn>
                <a:cxn ang="0">
                  <a:pos x="12" y="247"/>
                </a:cxn>
                <a:cxn ang="0">
                  <a:pos x="2" y="225"/>
                </a:cxn>
                <a:cxn ang="0">
                  <a:pos x="0" y="202"/>
                </a:cxn>
                <a:cxn ang="0">
                  <a:pos x="5" y="182"/>
                </a:cxn>
                <a:cxn ang="0">
                  <a:pos x="12" y="162"/>
                </a:cxn>
                <a:cxn ang="0">
                  <a:pos x="25" y="145"/>
                </a:cxn>
                <a:cxn ang="0">
                  <a:pos x="40" y="125"/>
                </a:cxn>
                <a:cxn ang="0">
                  <a:pos x="52" y="107"/>
                </a:cxn>
                <a:cxn ang="0">
                  <a:pos x="67" y="90"/>
                </a:cxn>
                <a:cxn ang="0">
                  <a:pos x="87" y="75"/>
                </a:cxn>
                <a:cxn ang="0">
                  <a:pos x="107" y="57"/>
                </a:cxn>
                <a:cxn ang="0">
                  <a:pos x="125" y="42"/>
                </a:cxn>
                <a:cxn ang="0">
                  <a:pos x="147" y="27"/>
                </a:cxn>
                <a:cxn ang="0">
                  <a:pos x="167" y="15"/>
                </a:cxn>
                <a:cxn ang="0">
                  <a:pos x="190" y="5"/>
                </a:cxn>
                <a:cxn ang="0">
                  <a:pos x="215" y="0"/>
                </a:cxn>
                <a:cxn ang="0">
                  <a:pos x="240" y="0"/>
                </a:cxn>
                <a:cxn ang="0">
                  <a:pos x="255" y="7"/>
                </a:cxn>
                <a:cxn ang="0">
                  <a:pos x="270" y="17"/>
                </a:cxn>
                <a:cxn ang="0">
                  <a:pos x="285" y="30"/>
                </a:cxn>
                <a:cxn ang="0">
                  <a:pos x="297" y="42"/>
                </a:cxn>
                <a:cxn ang="0">
                  <a:pos x="310" y="55"/>
                </a:cxn>
                <a:cxn ang="0">
                  <a:pos x="322" y="70"/>
                </a:cxn>
                <a:cxn ang="0">
                  <a:pos x="332" y="85"/>
                </a:cxn>
                <a:cxn ang="0">
                  <a:pos x="345" y="97"/>
                </a:cxn>
              </a:cxnLst>
              <a:rect l="0" t="0" r="r" b="b"/>
              <a:pathLst>
                <a:path w="362" h="622">
                  <a:moveTo>
                    <a:pt x="345" y="97"/>
                  </a:moveTo>
                  <a:lnTo>
                    <a:pt x="340" y="142"/>
                  </a:lnTo>
                  <a:lnTo>
                    <a:pt x="345" y="192"/>
                  </a:lnTo>
                  <a:lnTo>
                    <a:pt x="352" y="242"/>
                  </a:lnTo>
                  <a:lnTo>
                    <a:pt x="360" y="295"/>
                  </a:lnTo>
                  <a:lnTo>
                    <a:pt x="362" y="342"/>
                  </a:lnTo>
                  <a:lnTo>
                    <a:pt x="350" y="384"/>
                  </a:lnTo>
                  <a:lnTo>
                    <a:pt x="317" y="417"/>
                  </a:lnTo>
                  <a:lnTo>
                    <a:pt x="262" y="439"/>
                  </a:lnTo>
                  <a:lnTo>
                    <a:pt x="245" y="459"/>
                  </a:lnTo>
                  <a:lnTo>
                    <a:pt x="235" y="484"/>
                  </a:lnTo>
                  <a:lnTo>
                    <a:pt x="227" y="509"/>
                  </a:lnTo>
                  <a:lnTo>
                    <a:pt x="220" y="534"/>
                  </a:lnTo>
                  <a:lnTo>
                    <a:pt x="212" y="559"/>
                  </a:lnTo>
                  <a:lnTo>
                    <a:pt x="202" y="584"/>
                  </a:lnTo>
                  <a:lnTo>
                    <a:pt x="187" y="604"/>
                  </a:lnTo>
                  <a:lnTo>
                    <a:pt x="167" y="622"/>
                  </a:lnTo>
                  <a:lnTo>
                    <a:pt x="137" y="582"/>
                  </a:lnTo>
                  <a:lnTo>
                    <a:pt x="115" y="534"/>
                  </a:lnTo>
                  <a:lnTo>
                    <a:pt x="100" y="487"/>
                  </a:lnTo>
                  <a:lnTo>
                    <a:pt x="87" y="437"/>
                  </a:lnTo>
                  <a:lnTo>
                    <a:pt x="75" y="387"/>
                  </a:lnTo>
                  <a:lnTo>
                    <a:pt x="60" y="337"/>
                  </a:lnTo>
                  <a:lnTo>
                    <a:pt x="40" y="290"/>
                  </a:lnTo>
                  <a:lnTo>
                    <a:pt x="12" y="247"/>
                  </a:lnTo>
                  <a:lnTo>
                    <a:pt x="2" y="225"/>
                  </a:lnTo>
                  <a:lnTo>
                    <a:pt x="0" y="202"/>
                  </a:lnTo>
                  <a:lnTo>
                    <a:pt x="5" y="182"/>
                  </a:lnTo>
                  <a:lnTo>
                    <a:pt x="12" y="162"/>
                  </a:lnTo>
                  <a:lnTo>
                    <a:pt x="25" y="145"/>
                  </a:lnTo>
                  <a:lnTo>
                    <a:pt x="40" y="125"/>
                  </a:lnTo>
                  <a:lnTo>
                    <a:pt x="52" y="107"/>
                  </a:lnTo>
                  <a:lnTo>
                    <a:pt x="67" y="90"/>
                  </a:lnTo>
                  <a:lnTo>
                    <a:pt x="87" y="75"/>
                  </a:lnTo>
                  <a:lnTo>
                    <a:pt x="107" y="57"/>
                  </a:lnTo>
                  <a:lnTo>
                    <a:pt x="125" y="42"/>
                  </a:lnTo>
                  <a:lnTo>
                    <a:pt x="147" y="27"/>
                  </a:lnTo>
                  <a:lnTo>
                    <a:pt x="167" y="15"/>
                  </a:lnTo>
                  <a:lnTo>
                    <a:pt x="190" y="5"/>
                  </a:lnTo>
                  <a:lnTo>
                    <a:pt x="215" y="0"/>
                  </a:lnTo>
                  <a:lnTo>
                    <a:pt x="240" y="0"/>
                  </a:lnTo>
                  <a:lnTo>
                    <a:pt x="255" y="7"/>
                  </a:lnTo>
                  <a:lnTo>
                    <a:pt x="270" y="17"/>
                  </a:lnTo>
                  <a:lnTo>
                    <a:pt x="285" y="30"/>
                  </a:lnTo>
                  <a:lnTo>
                    <a:pt x="297" y="42"/>
                  </a:lnTo>
                  <a:lnTo>
                    <a:pt x="310" y="55"/>
                  </a:lnTo>
                  <a:lnTo>
                    <a:pt x="322" y="70"/>
                  </a:lnTo>
                  <a:lnTo>
                    <a:pt x="332" y="85"/>
                  </a:lnTo>
                  <a:lnTo>
                    <a:pt x="345" y="97"/>
                  </a:lnTo>
                  <a:close/>
                </a:path>
              </a:pathLst>
            </a:custGeom>
            <a:solidFill>
              <a:srgbClr val="8CF766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>
              <a:off x="4658" y="719"/>
              <a:ext cx="395" cy="407"/>
            </a:xfrm>
            <a:custGeom>
              <a:avLst/>
              <a:gdLst/>
              <a:ahLst/>
              <a:cxnLst>
                <a:cxn ang="0">
                  <a:pos x="335" y="43"/>
                </a:cxn>
                <a:cxn ang="0">
                  <a:pos x="360" y="83"/>
                </a:cxn>
                <a:cxn ang="0">
                  <a:pos x="370" y="128"/>
                </a:cxn>
                <a:cxn ang="0">
                  <a:pos x="377" y="172"/>
                </a:cxn>
                <a:cxn ang="0">
                  <a:pos x="395" y="212"/>
                </a:cxn>
                <a:cxn ang="0">
                  <a:pos x="392" y="232"/>
                </a:cxn>
                <a:cxn ang="0">
                  <a:pos x="385" y="245"/>
                </a:cxn>
                <a:cxn ang="0">
                  <a:pos x="372" y="257"/>
                </a:cxn>
                <a:cxn ang="0">
                  <a:pos x="357" y="267"/>
                </a:cxn>
                <a:cxn ang="0">
                  <a:pos x="315" y="277"/>
                </a:cxn>
                <a:cxn ang="0">
                  <a:pos x="277" y="297"/>
                </a:cxn>
                <a:cxn ang="0">
                  <a:pos x="242" y="325"/>
                </a:cxn>
                <a:cxn ang="0">
                  <a:pos x="210" y="352"/>
                </a:cxn>
                <a:cxn ang="0">
                  <a:pos x="175" y="380"/>
                </a:cxn>
                <a:cxn ang="0">
                  <a:pos x="140" y="400"/>
                </a:cxn>
                <a:cxn ang="0">
                  <a:pos x="100" y="407"/>
                </a:cxn>
                <a:cxn ang="0">
                  <a:pos x="53" y="402"/>
                </a:cxn>
                <a:cxn ang="0">
                  <a:pos x="23" y="362"/>
                </a:cxn>
                <a:cxn ang="0">
                  <a:pos x="5" y="320"/>
                </a:cxn>
                <a:cxn ang="0">
                  <a:pos x="0" y="272"/>
                </a:cxn>
                <a:cxn ang="0">
                  <a:pos x="5" y="222"/>
                </a:cxn>
                <a:cxn ang="0">
                  <a:pos x="13" y="207"/>
                </a:cxn>
                <a:cxn ang="0">
                  <a:pos x="23" y="192"/>
                </a:cxn>
                <a:cxn ang="0">
                  <a:pos x="30" y="177"/>
                </a:cxn>
                <a:cxn ang="0">
                  <a:pos x="43" y="162"/>
                </a:cxn>
                <a:cxn ang="0">
                  <a:pos x="53" y="148"/>
                </a:cxn>
                <a:cxn ang="0">
                  <a:pos x="65" y="135"/>
                </a:cxn>
                <a:cxn ang="0">
                  <a:pos x="77" y="120"/>
                </a:cxn>
                <a:cxn ang="0">
                  <a:pos x="92" y="108"/>
                </a:cxn>
                <a:cxn ang="0">
                  <a:pos x="107" y="115"/>
                </a:cxn>
                <a:cxn ang="0">
                  <a:pos x="120" y="125"/>
                </a:cxn>
                <a:cxn ang="0">
                  <a:pos x="132" y="135"/>
                </a:cxn>
                <a:cxn ang="0">
                  <a:pos x="147" y="145"/>
                </a:cxn>
                <a:cxn ang="0">
                  <a:pos x="152" y="130"/>
                </a:cxn>
                <a:cxn ang="0">
                  <a:pos x="150" y="115"/>
                </a:cxn>
                <a:cxn ang="0">
                  <a:pos x="142" y="100"/>
                </a:cxn>
                <a:cxn ang="0">
                  <a:pos x="132" y="85"/>
                </a:cxn>
                <a:cxn ang="0">
                  <a:pos x="125" y="73"/>
                </a:cxn>
                <a:cxn ang="0">
                  <a:pos x="122" y="58"/>
                </a:cxn>
                <a:cxn ang="0">
                  <a:pos x="130" y="43"/>
                </a:cxn>
                <a:cxn ang="0">
                  <a:pos x="147" y="28"/>
                </a:cxn>
                <a:cxn ang="0">
                  <a:pos x="167" y="15"/>
                </a:cxn>
                <a:cxn ang="0">
                  <a:pos x="190" y="8"/>
                </a:cxn>
                <a:cxn ang="0">
                  <a:pos x="217" y="3"/>
                </a:cxn>
                <a:cxn ang="0">
                  <a:pos x="242" y="0"/>
                </a:cxn>
                <a:cxn ang="0">
                  <a:pos x="270" y="5"/>
                </a:cxn>
                <a:cxn ang="0">
                  <a:pos x="295" y="13"/>
                </a:cxn>
                <a:cxn ang="0">
                  <a:pos x="317" y="25"/>
                </a:cxn>
                <a:cxn ang="0">
                  <a:pos x="335" y="43"/>
                </a:cxn>
              </a:cxnLst>
              <a:rect l="0" t="0" r="r" b="b"/>
              <a:pathLst>
                <a:path w="395" h="407">
                  <a:moveTo>
                    <a:pt x="335" y="43"/>
                  </a:moveTo>
                  <a:lnTo>
                    <a:pt x="360" y="83"/>
                  </a:lnTo>
                  <a:lnTo>
                    <a:pt x="370" y="128"/>
                  </a:lnTo>
                  <a:lnTo>
                    <a:pt x="377" y="172"/>
                  </a:lnTo>
                  <a:lnTo>
                    <a:pt x="395" y="212"/>
                  </a:lnTo>
                  <a:lnTo>
                    <a:pt x="392" y="232"/>
                  </a:lnTo>
                  <a:lnTo>
                    <a:pt x="385" y="245"/>
                  </a:lnTo>
                  <a:lnTo>
                    <a:pt x="372" y="257"/>
                  </a:lnTo>
                  <a:lnTo>
                    <a:pt x="357" y="267"/>
                  </a:lnTo>
                  <a:lnTo>
                    <a:pt x="315" y="277"/>
                  </a:lnTo>
                  <a:lnTo>
                    <a:pt x="277" y="297"/>
                  </a:lnTo>
                  <a:lnTo>
                    <a:pt x="242" y="325"/>
                  </a:lnTo>
                  <a:lnTo>
                    <a:pt x="210" y="352"/>
                  </a:lnTo>
                  <a:lnTo>
                    <a:pt x="175" y="380"/>
                  </a:lnTo>
                  <a:lnTo>
                    <a:pt x="140" y="400"/>
                  </a:lnTo>
                  <a:lnTo>
                    <a:pt x="100" y="407"/>
                  </a:lnTo>
                  <a:lnTo>
                    <a:pt x="53" y="402"/>
                  </a:lnTo>
                  <a:lnTo>
                    <a:pt x="23" y="362"/>
                  </a:lnTo>
                  <a:lnTo>
                    <a:pt x="5" y="320"/>
                  </a:lnTo>
                  <a:lnTo>
                    <a:pt x="0" y="272"/>
                  </a:lnTo>
                  <a:lnTo>
                    <a:pt x="5" y="222"/>
                  </a:lnTo>
                  <a:lnTo>
                    <a:pt x="13" y="207"/>
                  </a:lnTo>
                  <a:lnTo>
                    <a:pt x="23" y="192"/>
                  </a:lnTo>
                  <a:lnTo>
                    <a:pt x="30" y="177"/>
                  </a:lnTo>
                  <a:lnTo>
                    <a:pt x="43" y="162"/>
                  </a:lnTo>
                  <a:lnTo>
                    <a:pt x="53" y="148"/>
                  </a:lnTo>
                  <a:lnTo>
                    <a:pt x="65" y="135"/>
                  </a:lnTo>
                  <a:lnTo>
                    <a:pt x="77" y="120"/>
                  </a:lnTo>
                  <a:lnTo>
                    <a:pt x="92" y="108"/>
                  </a:lnTo>
                  <a:lnTo>
                    <a:pt x="107" y="115"/>
                  </a:lnTo>
                  <a:lnTo>
                    <a:pt x="120" y="125"/>
                  </a:lnTo>
                  <a:lnTo>
                    <a:pt x="132" y="135"/>
                  </a:lnTo>
                  <a:lnTo>
                    <a:pt x="147" y="145"/>
                  </a:lnTo>
                  <a:lnTo>
                    <a:pt x="152" y="130"/>
                  </a:lnTo>
                  <a:lnTo>
                    <a:pt x="150" y="115"/>
                  </a:lnTo>
                  <a:lnTo>
                    <a:pt x="142" y="100"/>
                  </a:lnTo>
                  <a:lnTo>
                    <a:pt x="132" y="85"/>
                  </a:lnTo>
                  <a:lnTo>
                    <a:pt x="125" y="73"/>
                  </a:lnTo>
                  <a:lnTo>
                    <a:pt x="122" y="58"/>
                  </a:lnTo>
                  <a:lnTo>
                    <a:pt x="130" y="43"/>
                  </a:lnTo>
                  <a:lnTo>
                    <a:pt x="147" y="28"/>
                  </a:lnTo>
                  <a:lnTo>
                    <a:pt x="167" y="15"/>
                  </a:lnTo>
                  <a:lnTo>
                    <a:pt x="190" y="8"/>
                  </a:lnTo>
                  <a:lnTo>
                    <a:pt x="217" y="3"/>
                  </a:lnTo>
                  <a:lnTo>
                    <a:pt x="242" y="0"/>
                  </a:lnTo>
                  <a:lnTo>
                    <a:pt x="270" y="5"/>
                  </a:lnTo>
                  <a:lnTo>
                    <a:pt x="295" y="13"/>
                  </a:lnTo>
                  <a:lnTo>
                    <a:pt x="317" y="25"/>
                  </a:lnTo>
                  <a:lnTo>
                    <a:pt x="335" y="43"/>
                  </a:lnTo>
                  <a:close/>
                </a:path>
              </a:pathLst>
            </a:custGeom>
            <a:solidFill>
              <a:srgbClr val="F2CCB2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Freeform 21"/>
            <p:cNvSpPr>
              <a:spLocks/>
            </p:cNvSpPr>
            <p:nvPr/>
          </p:nvSpPr>
          <p:spPr bwMode="auto">
            <a:xfrm>
              <a:off x="3781" y="737"/>
              <a:ext cx="165" cy="329"/>
            </a:xfrm>
            <a:custGeom>
              <a:avLst/>
              <a:gdLst/>
              <a:ahLst/>
              <a:cxnLst>
                <a:cxn ang="0">
                  <a:pos x="165" y="25"/>
                </a:cxn>
                <a:cxn ang="0">
                  <a:pos x="163" y="65"/>
                </a:cxn>
                <a:cxn ang="0">
                  <a:pos x="150" y="100"/>
                </a:cxn>
                <a:cxn ang="0">
                  <a:pos x="133" y="130"/>
                </a:cxn>
                <a:cxn ang="0">
                  <a:pos x="115" y="162"/>
                </a:cxn>
                <a:cxn ang="0">
                  <a:pos x="110" y="204"/>
                </a:cxn>
                <a:cxn ang="0">
                  <a:pos x="108" y="247"/>
                </a:cxn>
                <a:cxn ang="0">
                  <a:pos x="103" y="289"/>
                </a:cxn>
                <a:cxn ang="0">
                  <a:pos x="93" y="329"/>
                </a:cxn>
                <a:cxn ang="0">
                  <a:pos x="70" y="309"/>
                </a:cxn>
                <a:cxn ang="0">
                  <a:pos x="58" y="284"/>
                </a:cxn>
                <a:cxn ang="0">
                  <a:pos x="48" y="257"/>
                </a:cxn>
                <a:cxn ang="0">
                  <a:pos x="40" y="227"/>
                </a:cxn>
                <a:cxn ang="0">
                  <a:pos x="33" y="197"/>
                </a:cxn>
                <a:cxn ang="0">
                  <a:pos x="25" y="167"/>
                </a:cxn>
                <a:cxn ang="0">
                  <a:pos x="15" y="137"/>
                </a:cxn>
                <a:cxn ang="0">
                  <a:pos x="0" y="112"/>
                </a:cxn>
                <a:cxn ang="0">
                  <a:pos x="3" y="85"/>
                </a:cxn>
                <a:cxn ang="0">
                  <a:pos x="10" y="57"/>
                </a:cxn>
                <a:cxn ang="0">
                  <a:pos x="25" y="32"/>
                </a:cxn>
                <a:cxn ang="0">
                  <a:pos x="48" y="17"/>
                </a:cxn>
                <a:cxn ang="0">
                  <a:pos x="63" y="15"/>
                </a:cxn>
                <a:cxn ang="0">
                  <a:pos x="78" y="10"/>
                </a:cxn>
                <a:cxn ang="0">
                  <a:pos x="93" y="5"/>
                </a:cxn>
                <a:cxn ang="0">
                  <a:pos x="110" y="2"/>
                </a:cxn>
                <a:cxn ang="0">
                  <a:pos x="125" y="0"/>
                </a:cxn>
                <a:cxn ang="0">
                  <a:pos x="140" y="2"/>
                </a:cxn>
                <a:cxn ang="0">
                  <a:pos x="155" y="10"/>
                </a:cxn>
                <a:cxn ang="0">
                  <a:pos x="165" y="25"/>
                </a:cxn>
              </a:cxnLst>
              <a:rect l="0" t="0" r="r" b="b"/>
              <a:pathLst>
                <a:path w="165" h="329">
                  <a:moveTo>
                    <a:pt x="165" y="25"/>
                  </a:moveTo>
                  <a:lnTo>
                    <a:pt x="163" y="65"/>
                  </a:lnTo>
                  <a:lnTo>
                    <a:pt x="150" y="100"/>
                  </a:lnTo>
                  <a:lnTo>
                    <a:pt x="133" y="130"/>
                  </a:lnTo>
                  <a:lnTo>
                    <a:pt x="115" y="162"/>
                  </a:lnTo>
                  <a:lnTo>
                    <a:pt x="110" y="204"/>
                  </a:lnTo>
                  <a:lnTo>
                    <a:pt x="108" y="247"/>
                  </a:lnTo>
                  <a:lnTo>
                    <a:pt x="103" y="289"/>
                  </a:lnTo>
                  <a:lnTo>
                    <a:pt x="93" y="329"/>
                  </a:lnTo>
                  <a:lnTo>
                    <a:pt x="70" y="309"/>
                  </a:lnTo>
                  <a:lnTo>
                    <a:pt x="58" y="284"/>
                  </a:lnTo>
                  <a:lnTo>
                    <a:pt x="48" y="257"/>
                  </a:lnTo>
                  <a:lnTo>
                    <a:pt x="40" y="227"/>
                  </a:lnTo>
                  <a:lnTo>
                    <a:pt x="33" y="197"/>
                  </a:lnTo>
                  <a:lnTo>
                    <a:pt x="25" y="167"/>
                  </a:lnTo>
                  <a:lnTo>
                    <a:pt x="15" y="137"/>
                  </a:lnTo>
                  <a:lnTo>
                    <a:pt x="0" y="112"/>
                  </a:lnTo>
                  <a:lnTo>
                    <a:pt x="3" y="85"/>
                  </a:lnTo>
                  <a:lnTo>
                    <a:pt x="10" y="57"/>
                  </a:lnTo>
                  <a:lnTo>
                    <a:pt x="25" y="32"/>
                  </a:lnTo>
                  <a:lnTo>
                    <a:pt x="48" y="17"/>
                  </a:lnTo>
                  <a:lnTo>
                    <a:pt x="63" y="15"/>
                  </a:lnTo>
                  <a:lnTo>
                    <a:pt x="78" y="10"/>
                  </a:lnTo>
                  <a:lnTo>
                    <a:pt x="93" y="5"/>
                  </a:lnTo>
                  <a:lnTo>
                    <a:pt x="110" y="2"/>
                  </a:lnTo>
                  <a:lnTo>
                    <a:pt x="125" y="0"/>
                  </a:lnTo>
                  <a:lnTo>
                    <a:pt x="140" y="2"/>
                  </a:lnTo>
                  <a:lnTo>
                    <a:pt x="155" y="10"/>
                  </a:lnTo>
                  <a:lnTo>
                    <a:pt x="165" y="25"/>
                  </a:lnTo>
                  <a:close/>
                </a:path>
              </a:pathLst>
            </a:custGeom>
            <a:solidFill>
              <a:srgbClr val="8CF766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Freeform 22"/>
            <p:cNvSpPr>
              <a:spLocks/>
            </p:cNvSpPr>
            <p:nvPr/>
          </p:nvSpPr>
          <p:spPr bwMode="auto">
            <a:xfrm>
              <a:off x="3287" y="762"/>
              <a:ext cx="142" cy="169"/>
            </a:xfrm>
            <a:custGeom>
              <a:avLst/>
              <a:gdLst/>
              <a:ahLst/>
              <a:cxnLst>
                <a:cxn ang="0">
                  <a:pos x="142" y="65"/>
                </a:cxn>
                <a:cxn ang="0">
                  <a:pos x="134" y="97"/>
                </a:cxn>
                <a:cxn ang="0">
                  <a:pos x="117" y="124"/>
                </a:cxn>
                <a:cxn ang="0">
                  <a:pos x="94" y="149"/>
                </a:cxn>
                <a:cxn ang="0">
                  <a:pos x="69" y="169"/>
                </a:cxn>
                <a:cxn ang="0">
                  <a:pos x="47" y="169"/>
                </a:cxn>
                <a:cxn ang="0">
                  <a:pos x="30" y="157"/>
                </a:cxn>
                <a:cxn ang="0">
                  <a:pos x="15" y="142"/>
                </a:cxn>
                <a:cxn ang="0">
                  <a:pos x="0" y="124"/>
                </a:cxn>
                <a:cxn ang="0">
                  <a:pos x="2" y="105"/>
                </a:cxn>
                <a:cxn ang="0">
                  <a:pos x="7" y="85"/>
                </a:cxn>
                <a:cxn ang="0">
                  <a:pos x="17" y="70"/>
                </a:cxn>
                <a:cxn ang="0">
                  <a:pos x="30" y="55"/>
                </a:cxn>
                <a:cxn ang="0">
                  <a:pos x="44" y="40"/>
                </a:cxn>
                <a:cxn ang="0">
                  <a:pos x="59" y="25"/>
                </a:cxn>
                <a:cxn ang="0">
                  <a:pos x="74" y="12"/>
                </a:cxn>
                <a:cxn ang="0">
                  <a:pos x="92" y="0"/>
                </a:cxn>
                <a:cxn ang="0">
                  <a:pos x="114" y="7"/>
                </a:cxn>
                <a:cxn ang="0">
                  <a:pos x="127" y="25"/>
                </a:cxn>
                <a:cxn ang="0">
                  <a:pos x="134" y="45"/>
                </a:cxn>
                <a:cxn ang="0">
                  <a:pos x="142" y="65"/>
                </a:cxn>
              </a:cxnLst>
              <a:rect l="0" t="0" r="r" b="b"/>
              <a:pathLst>
                <a:path w="142" h="169">
                  <a:moveTo>
                    <a:pt x="142" y="65"/>
                  </a:moveTo>
                  <a:lnTo>
                    <a:pt x="134" y="97"/>
                  </a:lnTo>
                  <a:lnTo>
                    <a:pt x="117" y="124"/>
                  </a:lnTo>
                  <a:lnTo>
                    <a:pt x="94" y="149"/>
                  </a:lnTo>
                  <a:lnTo>
                    <a:pt x="69" y="169"/>
                  </a:lnTo>
                  <a:lnTo>
                    <a:pt x="47" y="169"/>
                  </a:lnTo>
                  <a:lnTo>
                    <a:pt x="30" y="157"/>
                  </a:lnTo>
                  <a:lnTo>
                    <a:pt x="15" y="142"/>
                  </a:lnTo>
                  <a:lnTo>
                    <a:pt x="0" y="124"/>
                  </a:lnTo>
                  <a:lnTo>
                    <a:pt x="2" y="105"/>
                  </a:lnTo>
                  <a:lnTo>
                    <a:pt x="7" y="85"/>
                  </a:lnTo>
                  <a:lnTo>
                    <a:pt x="17" y="70"/>
                  </a:lnTo>
                  <a:lnTo>
                    <a:pt x="30" y="55"/>
                  </a:lnTo>
                  <a:lnTo>
                    <a:pt x="44" y="40"/>
                  </a:lnTo>
                  <a:lnTo>
                    <a:pt x="59" y="25"/>
                  </a:lnTo>
                  <a:lnTo>
                    <a:pt x="74" y="12"/>
                  </a:lnTo>
                  <a:lnTo>
                    <a:pt x="92" y="0"/>
                  </a:lnTo>
                  <a:lnTo>
                    <a:pt x="114" y="7"/>
                  </a:lnTo>
                  <a:lnTo>
                    <a:pt x="127" y="25"/>
                  </a:lnTo>
                  <a:lnTo>
                    <a:pt x="134" y="45"/>
                  </a:lnTo>
                  <a:lnTo>
                    <a:pt x="142" y="65"/>
                  </a:lnTo>
                  <a:close/>
                </a:path>
              </a:pathLst>
            </a:custGeom>
            <a:solidFill>
              <a:srgbClr val="000000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23"/>
            <p:cNvSpPr>
              <a:spLocks/>
            </p:cNvSpPr>
            <p:nvPr/>
          </p:nvSpPr>
          <p:spPr bwMode="auto">
            <a:xfrm>
              <a:off x="3319" y="814"/>
              <a:ext cx="77" cy="82"/>
            </a:xfrm>
            <a:custGeom>
              <a:avLst/>
              <a:gdLst/>
              <a:ahLst/>
              <a:cxnLst>
                <a:cxn ang="0">
                  <a:pos x="77" y="10"/>
                </a:cxn>
                <a:cxn ang="0">
                  <a:pos x="72" y="30"/>
                </a:cxn>
                <a:cxn ang="0">
                  <a:pos x="62" y="50"/>
                </a:cxn>
                <a:cxn ang="0">
                  <a:pos x="45" y="65"/>
                </a:cxn>
                <a:cxn ang="0">
                  <a:pos x="30" y="82"/>
                </a:cxn>
                <a:cxn ang="0">
                  <a:pos x="22" y="80"/>
                </a:cxn>
                <a:cxn ang="0">
                  <a:pos x="15" y="72"/>
                </a:cxn>
                <a:cxn ang="0">
                  <a:pos x="7" y="67"/>
                </a:cxn>
                <a:cxn ang="0">
                  <a:pos x="0" y="60"/>
                </a:cxn>
                <a:cxn ang="0">
                  <a:pos x="5" y="48"/>
                </a:cxn>
                <a:cxn ang="0">
                  <a:pos x="12" y="35"/>
                </a:cxn>
                <a:cxn ang="0">
                  <a:pos x="22" y="23"/>
                </a:cxn>
                <a:cxn ang="0">
                  <a:pos x="32" y="13"/>
                </a:cxn>
                <a:cxn ang="0">
                  <a:pos x="45" y="5"/>
                </a:cxn>
                <a:cxn ang="0">
                  <a:pos x="57" y="0"/>
                </a:cxn>
                <a:cxn ang="0">
                  <a:pos x="67" y="3"/>
                </a:cxn>
                <a:cxn ang="0">
                  <a:pos x="77" y="10"/>
                </a:cxn>
              </a:cxnLst>
              <a:rect l="0" t="0" r="r" b="b"/>
              <a:pathLst>
                <a:path w="77" h="82">
                  <a:moveTo>
                    <a:pt x="77" y="10"/>
                  </a:moveTo>
                  <a:lnTo>
                    <a:pt x="72" y="30"/>
                  </a:lnTo>
                  <a:lnTo>
                    <a:pt x="62" y="50"/>
                  </a:lnTo>
                  <a:lnTo>
                    <a:pt x="45" y="65"/>
                  </a:lnTo>
                  <a:lnTo>
                    <a:pt x="30" y="82"/>
                  </a:lnTo>
                  <a:lnTo>
                    <a:pt x="22" y="80"/>
                  </a:lnTo>
                  <a:lnTo>
                    <a:pt x="15" y="72"/>
                  </a:lnTo>
                  <a:lnTo>
                    <a:pt x="7" y="67"/>
                  </a:lnTo>
                  <a:lnTo>
                    <a:pt x="0" y="60"/>
                  </a:lnTo>
                  <a:lnTo>
                    <a:pt x="5" y="48"/>
                  </a:lnTo>
                  <a:lnTo>
                    <a:pt x="12" y="35"/>
                  </a:lnTo>
                  <a:lnTo>
                    <a:pt x="22" y="23"/>
                  </a:lnTo>
                  <a:lnTo>
                    <a:pt x="32" y="13"/>
                  </a:lnTo>
                  <a:lnTo>
                    <a:pt x="45" y="5"/>
                  </a:lnTo>
                  <a:lnTo>
                    <a:pt x="57" y="0"/>
                  </a:lnTo>
                  <a:lnTo>
                    <a:pt x="67" y="3"/>
                  </a:lnTo>
                  <a:lnTo>
                    <a:pt x="77" y="10"/>
                  </a:lnTo>
                  <a:close/>
                </a:path>
              </a:pathLst>
            </a:custGeom>
            <a:solidFill>
              <a:srgbClr val="8CF766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Freeform 24"/>
            <p:cNvSpPr>
              <a:spLocks/>
            </p:cNvSpPr>
            <p:nvPr/>
          </p:nvSpPr>
          <p:spPr bwMode="auto">
            <a:xfrm>
              <a:off x="1615" y="864"/>
              <a:ext cx="110" cy="242"/>
            </a:xfrm>
            <a:custGeom>
              <a:avLst/>
              <a:gdLst/>
              <a:ahLst/>
              <a:cxnLst>
                <a:cxn ang="0">
                  <a:pos x="73" y="202"/>
                </a:cxn>
                <a:cxn ang="0">
                  <a:pos x="53" y="207"/>
                </a:cxn>
                <a:cxn ang="0">
                  <a:pos x="35" y="217"/>
                </a:cxn>
                <a:cxn ang="0">
                  <a:pos x="18" y="227"/>
                </a:cxn>
                <a:cxn ang="0">
                  <a:pos x="0" y="242"/>
                </a:cxn>
                <a:cxn ang="0">
                  <a:pos x="8" y="220"/>
                </a:cxn>
                <a:cxn ang="0">
                  <a:pos x="15" y="195"/>
                </a:cxn>
                <a:cxn ang="0">
                  <a:pos x="25" y="172"/>
                </a:cxn>
                <a:cxn ang="0">
                  <a:pos x="35" y="147"/>
                </a:cxn>
                <a:cxn ang="0">
                  <a:pos x="48" y="122"/>
                </a:cxn>
                <a:cxn ang="0">
                  <a:pos x="60" y="97"/>
                </a:cxn>
                <a:cxn ang="0">
                  <a:pos x="70" y="75"/>
                </a:cxn>
                <a:cxn ang="0">
                  <a:pos x="83" y="50"/>
                </a:cxn>
                <a:cxn ang="0">
                  <a:pos x="110" y="0"/>
                </a:cxn>
                <a:cxn ang="0">
                  <a:pos x="105" y="50"/>
                </a:cxn>
                <a:cxn ang="0">
                  <a:pos x="105" y="105"/>
                </a:cxn>
                <a:cxn ang="0">
                  <a:pos x="98" y="157"/>
                </a:cxn>
                <a:cxn ang="0">
                  <a:pos x="73" y="202"/>
                </a:cxn>
              </a:cxnLst>
              <a:rect l="0" t="0" r="r" b="b"/>
              <a:pathLst>
                <a:path w="110" h="242">
                  <a:moveTo>
                    <a:pt x="73" y="202"/>
                  </a:moveTo>
                  <a:lnTo>
                    <a:pt x="53" y="207"/>
                  </a:lnTo>
                  <a:lnTo>
                    <a:pt x="35" y="217"/>
                  </a:lnTo>
                  <a:lnTo>
                    <a:pt x="18" y="227"/>
                  </a:lnTo>
                  <a:lnTo>
                    <a:pt x="0" y="242"/>
                  </a:lnTo>
                  <a:lnTo>
                    <a:pt x="8" y="220"/>
                  </a:lnTo>
                  <a:lnTo>
                    <a:pt x="15" y="195"/>
                  </a:lnTo>
                  <a:lnTo>
                    <a:pt x="25" y="172"/>
                  </a:lnTo>
                  <a:lnTo>
                    <a:pt x="35" y="147"/>
                  </a:lnTo>
                  <a:lnTo>
                    <a:pt x="48" y="122"/>
                  </a:lnTo>
                  <a:lnTo>
                    <a:pt x="60" y="97"/>
                  </a:lnTo>
                  <a:lnTo>
                    <a:pt x="70" y="75"/>
                  </a:lnTo>
                  <a:lnTo>
                    <a:pt x="83" y="50"/>
                  </a:lnTo>
                  <a:lnTo>
                    <a:pt x="110" y="0"/>
                  </a:lnTo>
                  <a:lnTo>
                    <a:pt x="105" y="50"/>
                  </a:lnTo>
                  <a:lnTo>
                    <a:pt x="105" y="105"/>
                  </a:lnTo>
                  <a:lnTo>
                    <a:pt x="98" y="157"/>
                  </a:lnTo>
                  <a:lnTo>
                    <a:pt x="73" y="202"/>
                  </a:lnTo>
                  <a:close/>
                </a:path>
              </a:pathLst>
            </a:custGeom>
            <a:solidFill>
              <a:srgbClr val="B7F9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Freeform 25"/>
            <p:cNvSpPr>
              <a:spLocks/>
            </p:cNvSpPr>
            <p:nvPr/>
          </p:nvSpPr>
          <p:spPr bwMode="auto">
            <a:xfrm>
              <a:off x="4875" y="881"/>
              <a:ext cx="75" cy="50"/>
            </a:xfrm>
            <a:custGeom>
              <a:avLst/>
              <a:gdLst/>
              <a:ahLst/>
              <a:cxnLst>
                <a:cxn ang="0">
                  <a:pos x="75" y="50"/>
                </a:cxn>
                <a:cxn ang="0">
                  <a:pos x="65" y="48"/>
                </a:cxn>
                <a:cxn ang="0">
                  <a:pos x="55" y="45"/>
                </a:cxn>
                <a:cxn ang="0">
                  <a:pos x="45" y="43"/>
                </a:cxn>
                <a:cxn ang="0">
                  <a:pos x="35" y="38"/>
                </a:cxn>
                <a:cxn ang="0">
                  <a:pos x="25" y="33"/>
                </a:cxn>
                <a:cxn ang="0">
                  <a:pos x="15" y="28"/>
                </a:cxn>
                <a:cxn ang="0">
                  <a:pos x="8" y="25"/>
                </a:cxn>
                <a:cxn ang="0">
                  <a:pos x="0" y="20"/>
                </a:cxn>
                <a:cxn ang="0">
                  <a:pos x="20" y="0"/>
                </a:cxn>
                <a:cxn ang="0">
                  <a:pos x="38" y="13"/>
                </a:cxn>
                <a:cxn ang="0">
                  <a:pos x="53" y="20"/>
                </a:cxn>
                <a:cxn ang="0">
                  <a:pos x="68" y="33"/>
                </a:cxn>
                <a:cxn ang="0">
                  <a:pos x="75" y="50"/>
                </a:cxn>
              </a:cxnLst>
              <a:rect l="0" t="0" r="r" b="b"/>
              <a:pathLst>
                <a:path w="75" h="50">
                  <a:moveTo>
                    <a:pt x="75" y="50"/>
                  </a:moveTo>
                  <a:lnTo>
                    <a:pt x="65" y="48"/>
                  </a:lnTo>
                  <a:lnTo>
                    <a:pt x="55" y="45"/>
                  </a:lnTo>
                  <a:lnTo>
                    <a:pt x="45" y="43"/>
                  </a:lnTo>
                  <a:lnTo>
                    <a:pt x="35" y="38"/>
                  </a:lnTo>
                  <a:lnTo>
                    <a:pt x="25" y="33"/>
                  </a:lnTo>
                  <a:lnTo>
                    <a:pt x="15" y="28"/>
                  </a:lnTo>
                  <a:lnTo>
                    <a:pt x="8" y="25"/>
                  </a:lnTo>
                  <a:lnTo>
                    <a:pt x="0" y="20"/>
                  </a:lnTo>
                  <a:lnTo>
                    <a:pt x="20" y="0"/>
                  </a:lnTo>
                  <a:lnTo>
                    <a:pt x="38" y="13"/>
                  </a:lnTo>
                  <a:lnTo>
                    <a:pt x="53" y="20"/>
                  </a:lnTo>
                  <a:lnTo>
                    <a:pt x="68" y="33"/>
                  </a:lnTo>
                  <a:lnTo>
                    <a:pt x="75" y="50"/>
                  </a:lnTo>
                  <a:close/>
                </a:path>
              </a:pathLst>
            </a:custGeom>
            <a:solidFill>
              <a:srgbClr val="000000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26"/>
            <p:cNvSpPr>
              <a:spLocks/>
            </p:cNvSpPr>
            <p:nvPr/>
          </p:nvSpPr>
          <p:spPr bwMode="auto">
            <a:xfrm>
              <a:off x="4723" y="946"/>
              <a:ext cx="50" cy="68"/>
            </a:xfrm>
            <a:custGeom>
              <a:avLst/>
              <a:gdLst/>
              <a:ahLst/>
              <a:cxnLst>
                <a:cxn ang="0">
                  <a:pos x="50" y="60"/>
                </a:cxn>
                <a:cxn ang="0">
                  <a:pos x="40" y="68"/>
                </a:cxn>
                <a:cxn ang="0">
                  <a:pos x="30" y="65"/>
                </a:cxn>
                <a:cxn ang="0">
                  <a:pos x="20" y="58"/>
                </a:cxn>
                <a:cxn ang="0">
                  <a:pos x="10" y="50"/>
                </a:cxn>
                <a:cxn ang="0">
                  <a:pos x="2" y="40"/>
                </a:cxn>
                <a:cxn ang="0">
                  <a:pos x="0" y="28"/>
                </a:cxn>
                <a:cxn ang="0">
                  <a:pos x="0" y="13"/>
                </a:cxn>
                <a:cxn ang="0">
                  <a:pos x="2" y="0"/>
                </a:cxn>
                <a:cxn ang="0">
                  <a:pos x="25" y="3"/>
                </a:cxn>
                <a:cxn ang="0">
                  <a:pos x="35" y="20"/>
                </a:cxn>
                <a:cxn ang="0">
                  <a:pos x="42" y="40"/>
                </a:cxn>
                <a:cxn ang="0">
                  <a:pos x="50" y="60"/>
                </a:cxn>
              </a:cxnLst>
              <a:rect l="0" t="0" r="r" b="b"/>
              <a:pathLst>
                <a:path w="50" h="68">
                  <a:moveTo>
                    <a:pt x="50" y="60"/>
                  </a:moveTo>
                  <a:lnTo>
                    <a:pt x="40" y="68"/>
                  </a:lnTo>
                  <a:lnTo>
                    <a:pt x="30" y="65"/>
                  </a:lnTo>
                  <a:lnTo>
                    <a:pt x="20" y="58"/>
                  </a:lnTo>
                  <a:lnTo>
                    <a:pt x="10" y="50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0" y="13"/>
                  </a:lnTo>
                  <a:lnTo>
                    <a:pt x="2" y="0"/>
                  </a:lnTo>
                  <a:lnTo>
                    <a:pt x="25" y="3"/>
                  </a:lnTo>
                  <a:lnTo>
                    <a:pt x="35" y="20"/>
                  </a:lnTo>
                  <a:lnTo>
                    <a:pt x="42" y="40"/>
                  </a:lnTo>
                  <a:lnTo>
                    <a:pt x="50" y="60"/>
                  </a:lnTo>
                  <a:close/>
                </a:path>
              </a:pathLst>
            </a:custGeom>
            <a:solidFill>
              <a:srgbClr val="000000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Freeform 27"/>
            <p:cNvSpPr>
              <a:spLocks/>
            </p:cNvSpPr>
            <p:nvPr/>
          </p:nvSpPr>
          <p:spPr bwMode="auto">
            <a:xfrm>
              <a:off x="4458" y="1014"/>
              <a:ext cx="560" cy="906"/>
            </a:xfrm>
            <a:custGeom>
              <a:avLst/>
              <a:gdLst/>
              <a:ahLst/>
              <a:cxnLst>
                <a:cxn ang="0">
                  <a:pos x="160" y="42"/>
                </a:cxn>
                <a:cxn ang="0">
                  <a:pos x="180" y="82"/>
                </a:cxn>
                <a:cxn ang="0">
                  <a:pos x="205" y="117"/>
                </a:cxn>
                <a:cxn ang="0">
                  <a:pos x="238" y="145"/>
                </a:cxn>
                <a:cxn ang="0">
                  <a:pos x="285" y="157"/>
                </a:cxn>
                <a:cxn ang="0">
                  <a:pos x="340" y="152"/>
                </a:cxn>
                <a:cxn ang="0">
                  <a:pos x="395" y="135"/>
                </a:cxn>
                <a:cxn ang="0">
                  <a:pos x="445" y="105"/>
                </a:cxn>
                <a:cxn ang="0">
                  <a:pos x="490" y="112"/>
                </a:cxn>
                <a:cxn ang="0">
                  <a:pos x="520" y="167"/>
                </a:cxn>
                <a:cxn ang="0">
                  <a:pos x="537" y="230"/>
                </a:cxn>
                <a:cxn ang="0">
                  <a:pos x="550" y="294"/>
                </a:cxn>
                <a:cxn ang="0">
                  <a:pos x="560" y="404"/>
                </a:cxn>
                <a:cxn ang="0">
                  <a:pos x="532" y="554"/>
                </a:cxn>
                <a:cxn ang="0">
                  <a:pos x="462" y="689"/>
                </a:cxn>
                <a:cxn ang="0">
                  <a:pos x="357" y="799"/>
                </a:cxn>
                <a:cxn ang="0">
                  <a:pos x="270" y="851"/>
                </a:cxn>
                <a:cxn ang="0">
                  <a:pos x="228" y="871"/>
                </a:cxn>
                <a:cxn ang="0">
                  <a:pos x="183" y="886"/>
                </a:cxn>
                <a:cxn ang="0">
                  <a:pos x="140" y="901"/>
                </a:cxn>
                <a:cxn ang="0">
                  <a:pos x="108" y="896"/>
                </a:cxn>
                <a:cxn ang="0">
                  <a:pos x="100" y="866"/>
                </a:cxn>
                <a:cxn ang="0">
                  <a:pos x="140" y="809"/>
                </a:cxn>
                <a:cxn ang="0">
                  <a:pos x="205" y="714"/>
                </a:cxn>
                <a:cxn ang="0">
                  <a:pos x="250" y="612"/>
                </a:cxn>
                <a:cxn ang="0">
                  <a:pos x="280" y="502"/>
                </a:cxn>
                <a:cxn ang="0">
                  <a:pos x="285" y="427"/>
                </a:cxn>
                <a:cxn ang="0">
                  <a:pos x="267" y="392"/>
                </a:cxn>
                <a:cxn ang="0">
                  <a:pos x="248" y="379"/>
                </a:cxn>
                <a:cxn ang="0">
                  <a:pos x="240" y="389"/>
                </a:cxn>
                <a:cxn ang="0">
                  <a:pos x="243" y="432"/>
                </a:cxn>
                <a:cxn ang="0">
                  <a:pos x="235" y="504"/>
                </a:cxn>
                <a:cxn ang="0">
                  <a:pos x="215" y="574"/>
                </a:cxn>
                <a:cxn ang="0">
                  <a:pos x="188" y="639"/>
                </a:cxn>
                <a:cxn ang="0">
                  <a:pos x="140" y="714"/>
                </a:cxn>
                <a:cxn ang="0">
                  <a:pos x="138" y="574"/>
                </a:cxn>
                <a:cxn ang="0">
                  <a:pos x="123" y="434"/>
                </a:cxn>
                <a:cxn ang="0">
                  <a:pos x="98" y="297"/>
                </a:cxn>
                <a:cxn ang="0">
                  <a:pos x="68" y="165"/>
                </a:cxn>
                <a:cxn ang="0">
                  <a:pos x="33" y="70"/>
                </a:cxn>
                <a:cxn ang="0">
                  <a:pos x="0" y="0"/>
                </a:cxn>
                <a:cxn ang="0">
                  <a:pos x="38" y="5"/>
                </a:cxn>
                <a:cxn ang="0">
                  <a:pos x="78" y="7"/>
                </a:cxn>
                <a:cxn ang="0">
                  <a:pos x="118" y="12"/>
                </a:cxn>
                <a:cxn ang="0">
                  <a:pos x="155" y="22"/>
                </a:cxn>
              </a:cxnLst>
              <a:rect l="0" t="0" r="r" b="b"/>
              <a:pathLst>
                <a:path w="560" h="906">
                  <a:moveTo>
                    <a:pt x="155" y="22"/>
                  </a:moveTo>
                  <a:lnTo>
                    <a:pt x="160" y="42"/>
                  </a:lnTo>
                  <a:lnTo>
                    <a:pt x="170" y="62"/>
                  </a:lnTo>
                  <a:lnTo>
                    <a:pt x="180" y="82"/>
                  </a:lnTo>
                  <a:lnTo>
                    <a:pt x="190" y="100"/>
                  </a:lnTo>
                  <a:lnTo>
                    <a:pt x="205" y="117"/>
                  </a:lnTo>
                  <a:lnTo>
                    <a:pt x="220" y="132"/>
                  </a:lnTo>
                  <a:lnTo>
                    <a:pt x="238" y="145"/>
                  </a:lnTo>
                  <a:lnTo>
                    <a:pt x="255" y="155"/>
                  </a:lnTo>
                  <a:lnTo>
                    <a:pt x="285" y="157"/>
                  </a:lnTo>
                  <a:lnTo>
                    <a:pt x="312" y="157"/>
                  </a:lnTo>
                  <a:lnTo>
                    <a:pt x="340" y="152"/>
                  </a:lnTo>
                  <a:lnTo>
                    <a:pt x="367" y="145"/>
                  </a:lnTo>
                  <a:lnTo>
                    <a:pt x="395" y="135"/>
                  </a:lnTo>
                  <a:lnTo>
                    <a:pt x="420" y="120"/>
                  </a:lnTo>
                  <a:lnTo>
                    <a:pt x="445" y="105"/>
                  </a:lnTo>
                  <a:lnTo>
                    <a:pt x="470" y="87"/>
                  </a:lnTo>
                  <a:lnTo>
                    <a:pt x="490" y="112"/>
                  </a:lnTo>
                  <a:lnTo>
                    <a:pt x="507" y="137"/>
                  </a:lnTo>
                  <a:lnTo>
                    <a:pt x="520" y="167"/>
                  </a:lnTo>
                  <a:lnTo>
                    <a:pt x="530" y="197"/>
                  </a:lnTo>
                  <a:lnTo>
                    <a:pt x="537" y="230"/>
                  </a:lnTo>
                  <a:lnTo>
                    <a:pt x="542" y="262"/>
                  </a:lnTo>
                  <a:lnTo>
                    <a:pt x="550" y="294"/>
                  </a:lnTo>
                  <a:lnTo>
                    <a:pt x="557" y="324"/>
                  </a:lnTo>
                  <a:lnTo>
                    <a:pt x="560" y="404"/>
                  </a:lnTo>
                  <a:lnTo>
                    <a:pt x="552" y="482"/>
                  </a:lnTo>
                  <a:lnTo>
                    <a:pt x="532" y="554"/>
                  </a:lnTo>
                  <a:lnTo>
                    <a:pt x="502" y="624"/>
                  </a:lnTo>
                  <a:lnTo>
                    <a:pt x="462" y="689"/>
                  </a:lnTo>
                  <a:lnTo>
                    <a:pt x="415" y="746"/>
                  </a:lnTo>
                  <a:lnTo>
                    <a:pt x="357" y="799"/>
                  </a:lnTo>
                  <a:lnTo>
                    <a:pt x="292" y="844"/>
                  </a:lnTo>
                  <a:lnTo>
                    <a:pt x="270" y="851"/>
                  </a:lnTo>
                  <a:lnTo>
                    <a:pt x="250" y="861"/>
                  </a:lnTo>
                  <a:lnTo>
                    <a:pt x="228" y="871"/>
                  </a:lnTo>
                  <a:lnTo>
                    <a:pt x="205" y="879"/>
                  </a:lnTo>
                  <a:lnTo>
                    <a:pt x="183" y="886"/>
                  </a:lnTo>
                  <a:lnTo>
                    <a:pt x="160" y="894"/>
                  </a:lnTo>
                  <a:lnTo>
                    <a:pt x="140" y="901"/>
                  </a:lnTo>
                  <a:lnTo>
                    <a:pt x="118" y="906"/>
                  </a:lnTo>
                  <a:lnTo>
                    <a:pt x="108" y="896"/>
                  </a:lnTo>
                  <a:lnTo>
                    <a:pt x="103" y="881"/>
                  </a:lnTo>
                  <a:lnTo>
                    <a:pt x="100" y="866"/>
                  </a:lnTo>
                  <a:lnTo>
                    <a:pt x="100" y="851"/>
                  </a:lnTo>
                  <a:lnTo>
                    <a:pt x="140" y="809"/>
                  </a:lnTo>
                  <a:lnTo>
                    <a:pt x="175" y="761"/>
                  </a:lnTo>
                  <a:lnTo>
                    <a:pt x="205" y="714"/>
                  </a:lnTo>
                  <a:lnTo>
                    <a:pt x="230" y="662"/>
                  </a:lnTo>
                  <a:lnTo>
                    <a:pt x="250" y="612"/>
                  </a:lnTo>
                  <a:lnTo>
                    <a:pt x="267" y="557"/>
                  </a:lnTo>
                  <a:lnTo>
                    <a:pt x="280" y="502"/>
                  </a:lnTo>
                  <a:lnTo>
                    <a:pt x="287" y="444"/>
                  </a:lnTo>
                  <a:lnTo>
                    <a:pt x="285" y="427"/>
                  </a:lnTo>
                  <a:lnTo>
                    <a:pt x="277" y="407"/>
                  </a:lnTo>
                  <a:lnTo>
                    <a:pt x="267" y="392"/>
                  </a:lnTo>
                  <a:lnTo>
                    <a:pt x="255" y="379"/>
                  </a:lnTo>
                  <a:lnTo>
                    <a:pt x="248" y="379"/>
                  </a:lnTo>
                  <a:lnTo>
                    <a:pt x="243" y="382"/>
                  </a:lnTo>
                  <a:lnTo>
                    <a:pt x="240" y="389"/>
                  </a:lnTo>
                  <a:lnTo>
                    <a:pt x="238" y="394"/>
                  </a:lnTo>
                  <a:lnTo>
                    <a:pt x="243" y="432"/>
                  </a:lnTo>
                  <a:lnTo>
                    <a:pt x="240" y="467"/>
                  </a:lnTo>
                  <a:lnTo>
                    <a:pt x="235" y="504"/>
                  </a:lnTo>
                  <a:lnTo>
                    <a:pt x="228" y="539"/>
                  </a:lnTo>
                  <a:lnTo>
                    <a:pt x="215" y="574"/>
                  </a:lnTo>
                  <a:lnTo>
                    <a:pt x="203" y="607"/>
                  </a:lnTo>
                  <a:lnTo>
                    <a:pt x="188" y="639"/>
                  </a:lnTo>
                  <a:lnTo>
                    <a:pt x="173" y="672"/>
                  </a:lnTo>
                  <a:lnTo>
                    <a:pt x="140" y="714"/>
                  </a:lnTo>
                  <a:lnTo>
                    <a:pt x="140" y="644"/>
                  </a:lnTo>
                  <a:lnTo>
                    <a:pt x="138" y="574"/>
                  </a:lnTo>
                  <a:lnTo>
                    <a:pt x="133" y="504"/>
                  </a:lnTo>
                  <a:lnTo>
                    <a:pt x="123" y="434"/>
                  </a:lnTo>
                  <a:lnTo>
                    <a:pt x="110" y="364"/>
                  </a:lnTo>
                  <a:lnTo>
                    <a:pt x="98" y="297"/>
                  </a:lnTo>
                  <a:lnTo>
                    <a:pt x="83" y="230"/>
                  </a:lnTo>
                  <a:lnTo>
                    <a:pt x="68" y="165"/>
                  </a:lnTo>
                  <a:lnTo>
                    <a:pt x="55" y="127"/>
                  </a:lnTo>
                  <a:lnTo>
                    <a:pt x="33" y="70"/>
                  </a:lnTo>
                  <a:lnTo>
                    <a:pt x="10" y="22"/>
                  </a:lnTo>
                  <a:lnTo>
                    <a:pt x="0" y="0"/>
                  </a:lnTo>
                  <a:lnTo>
                    <a:pt x="20" y="2"/>
                  </a:lnTo>
                  <a:lnTo>
                    <a:pt x="38" y="5"/>
                  </a:lnTo>
                  <a:lnTo>
                    <a:pt x="58" y="5"/>
                  </a:lnTo>
                  <a:lnTo>
                    <a:pt x="78" y="7"/>
                  </a:lnTo>
                  <a:lnTo>
                    <a:pt x="98" y="10"/>
                  </a:lnTo>
                  <a:lnTo>
                    <a:pt x="118" y="12"/>
                  </a:lnTo>
                  <a:lnTo>
                    <a:pt x="138" y="15"/>
                  </a:lnTo>
                  <a:lnTo>
                    <a:pt x="155" y="22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1335" y="1274"/>
              <a:ext cx="180" cy="269"/>
            </a:xfrm>
            <a:custGeom>
              <a:avLst/>
              <a:gdLst/>
              <a:ahLst/>
              <a:cxnLst>
                <a:cxn ang="0">
                  <a:pos x="148" y="242"/>
                </a:cxn>
                <a:cxn ang="0">
                  <a:pos x="140" y="254"/>
                </a:cxn>
                <a:cxn ang="0">
                  <a:pos x="130" y="262"/>
                </a:cxn>
                <a:cxn ang="0">
                  <a:pos x="120" y="267"/>
                </a:cxn>
                <a:cxn ang="0">
                  <a:pos x="108" y="269"/>
                </a:cxn>
                <a:cxn ang="0">
                  <a:pos x="95" y="269"/>
                </a:cxn>
                <a:cxn ang="0">
                  <a:pos x="83" y="267"/>
                </a:cxn>
                <a:cxn ang="0">
                  <a:pos x="68" y="259"/>
                </a:cxn>
                <a:cxn ang="0">
                  <a:pos x="50" y="249"/>
                </a:cxn>
                <a:cxn ang="0">
                  <a:pos x="20" y="224"/>
                </a:cxn>
                <a:cxn ang="0">
                  <a:pos x="5" y="197"/>
                </a:cxn>
                <a:cxn ang="0">
                  <a:pos x="0" y="167"/>
                </a:cxn>
                <a:cxn ang="0">
                  <a:pos x="8" y="134"/>
                </a:cxn>
                <a:cxn ang="0">
                  <a:pos x="15" y="102"/>
                </a:cxn>
                <a:cxn ang="0">
                  <a:pos x="28" y="69"/>
                </a:cxn>
                <a:cxn ang="0">
                  <a:pos x="35" y="39"/>
                </a:cxn>
                <a:cxn ang="0">
                  <a:pos x="38" y="10"/>
                </a:cxn>
                <a:cxn ang="0">
                  <a:pos x="55" y="12"/>
                </a:cxn>
                <a:cxn ang="0">
                  <a:pos x="73" y="15"/>
                </a:cxn>
                <a:cxn ang="0">
                  <a:pos x="90" y="15"/>
                </a:cxn>
                <a:cxn ang="0">
                  <a:pos x="108" y="12"/>
                </a:cxn>
                <a:cxn ang="0">
                  <a:pos x="128" y="10"/>
                </a:cxn>
                <a:cxn ang="0">
                  <a:pos x="145" y="7"/>
                </a:cxn>
                <a:cxn ang="0">
                  <a:pos x="163" y="5"/>
                </a:cxn>
                <a:cxn ang="0">
                  <a:pos x="180" y="0"/>
                </a:cxn>
                <a:cxn ang="0">
                  <a:pos x="173" y="57"/>
                </a:cxn>
                <a:cxn ang="0">
                  <a:pos x="163" y="117"/>
                </a:cxn>
                <a:cxn ang="0">
                  <a:pos x="153" y="179"/>
                </a:cxn>
                <a:cxn ang="0">
                  <a:pos x="148" y="242"/>
                </a:cxn>
              </a:cxnLst>
              <a:rect l="0" t="0" r="r" b="b"/>
              <a:pathLst>
                <a:path w="180" h="269">
                  <a:moveTo>
                    <a:pt x="148" y="242"/>
                  </a:moveTo>
                  <a:lnTo>
                    <a:pt x="140" y="254"/>
                  </a:lnTo>
                  <a:lnTo>
                    <a:pt x="130" y="262"/>
                  </a:lnTo>
                  <a:lnTo>
                    <a:pt x="120" y="267"/>
                  </a:lnTo>
                  <a:lnTo>
                    <a:pt x="108" y="269"/>
                  </a:lnTo>
                  <a:lnTo>
                    <a:pt x="95" y="269"/>
                  </a:lnTo>
                  <a:lnTo>
                    <a:pt x="83" y="267"/>
                  </a:lnTo>
                  <a:lnTo>
                    <a:pt x="68" y="259"/>
                  </a:lnTo>
                  <a:lnTo>
                    <a:pt x="50" y="249"/>
                  </a:lnTo>
                  <a:lnTo>
                    <a:pt x="20" y="224"/>
                  </a:lnTo>
                  <a:lnTo>
                    <a:pt x="5" y="197"/>
                  </a:lnTo>
                  <a:lnTo>
                    <a:pt x="0" y="167"/>
                  </a:lnTo>
                  <a:lnTo>
                    <a:pt x="8" y="134"/>
                  </a:lnTo>
                  <a:lnTo>
                    <a:pt x="15" y="102"/>
                  </a:lnTo>
                  <a:lnTo>
                    <a:pt x="28" y="69"/>
                  </a:lnTo>
                  <a:lnTo>
                    <a:pt x="35" y="39"/>
                  </a:lnTo>
                  <a:lnTo>
                    <a:pt x="38" y="10"/>
                  </a:lnTo>
                  <a:lnTo>
                    <a:pt x="55" y="12"/>
                  </a:lnTo>
                  <a:lnTo>
                    <a:pt x="73" y="15"/>
                  </a:lnTo>
                  <a:lnTo>
                    <a:pt x="90" y="15"/>
                  </a:lnTo>
                  <a:lnTo>
                    <a:pt x="108" y="12"/>
                  </a:lnTo>
                  <a:lnTo>
                    <a:pt x="128" y="10"/>
                  </a:lnTo>
                  <a:lnTo>
                    <a:pt x="145" y="7"/>
                  </a:lnTo>
                  <a:lnTo>
                    <a:pt x="163" y="5"/>
                  </a:lnTo>
                  <a:lnTo>
                    <a:pt x="180" y="0"/>
                  </a:lnTo>
                  <a:lnTo>
                    <a:pt x="173" y="57"/>
                  </a:lnTo>
                  <a:lnTo>
                    <a:pt x="163" y="117"/>
                  </a:lnTo>
                  <a:lnTo>
                    <a:pt x="153" y="179"/>
                  </a:lnTo>
                  <a:lnTo>
                    <a:pt x="148" y="242"/>
                  </a:lnTo>
                  <a:close/>
                </a:path>
              </a:pathLst>
            </a:custGeom>
            <a:solidFill>
              <a:srgbClr val="F2CCB2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1383" y="1326"/>
              <a:ext cx="62" cy="52"/>
            </a:xfrm>
            <a:custGeom>
              <a:avLst/>
              <a:gdLst/>
              <a:ahLst/>
              <a:cxnLst>
                <a:cxn ang="0">
                  <a:pos x="62" y="52"/>
                </a:cxn>
                <a:cxn ang="0">
                  <a:pos x="47" y="45"/>
                </a:cxn>
                <a:cxn ang="0">
                  <a:pos x="32" y="40"/>
                </a:cxn>
                <a:cxn ang="0">
                  <a:pos x="17" y="35"/>
                </a:cxn>
                <a:cxn ang="0">
                  <a:pos x="0" y="27"/>
                </a:cxn>
                <a:cxn ang="0">
                  <a:pos x="0" y="20"/>
                </a:cxn>
                <a:cxn ang="0">
                  <a:pos x="0" y="12"/>
                </a:cxn>
                <a:cxn ang="0">
                  <a:pos x="0" y="5"/>
                </a:cxn>
                <a:cxn ang="0">
                  <a:pos x="7" y="0"/>
                </a:cxn>
                <a:cxn ang="0">
                  <a:pos x="25" y="10"/>
                </a:cxn>
                <a:cxn ang="0">
                  <a:pos x="45" y="20"/>
                </a:cxn>
                <a:cxn ang="0">
                  <a:pos x="60" y="32"/>
                </a:cxn>
                <a:cxn ang="0">
                  <a:pos x="62" y="52"/>
                </a:cxn>
              </a:cxnLst>
              <a:rect l="0" t="0" r="r" b="b"/>
              <a:pathLst>
                <a:path w="62" h="52">
                  <a:moveTo>
                    <a:pt x="62" y="52"/>
                  </a:moveTo>
                  <a:lnTo>
                    <a:pt x="47" y="45"/>
                  </a:lnTo>
                  <a:lnTo>
                    <a:pt x="32" y="40"/>
                  </a:lnTo>
                  <a:lnTo>
                    <a:pt x="17" y="35"/>
                  </a:lnTo>
                  <a:lnTo>
                    <a:pt x="0" y="27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0" y="5"/>
                  </a:lnTo>
                  <a:lnTo>
                    <a:pt x="7" y="0"/>
                  </a:lnTo>
                  <a:lnTo>
                    <a:pt x="25" y="10"/>
                  </a:lnTo>
                  <a:lnTo>
                    <a:pt x="45" y="20"/>
                  </a:lnTo>
                  <a:lnTo>
                    <a:pt x="60" y="32"/>
                  </a:lnTo>
                  <a:lnTo>
                    <a:pt x="62" y="52"/>
                  </a:lnTo>
                  <a:close/>
                </a:path>
              </a:pathLst>
            </a:custGeom>
            <a:solidFill>
              <a:srgbClr val="000000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Freeform 30"/>
            <p:cNvSpPr>
              <a:spLocks/>
            </p:cNvSpPr>
            <p:nvPr/>
          </p:nvSpPr>
          <p:spPr bwMode="auto">
            <a:xfrm>
              <a:off x="1523" y="1418"/>
              <a:ext cx="517" cy="992"/>
            </a:xfrm>
            <a:custGeom>
              <a:avLst/>
              <a:gdLst/>
              <a:ahLst/>
              <a:cxnLst>
                <a:cxn ang="0">
                  <a:pos x="127" y="130"/>
                </a:cxn>
                <a:cxn ang="0">
                  <a:pos x="130" y="213"/>
                </a:cxn>
                <a:cxn ang="0">
                  <a:pos x="127" y="295"/>
                </a:cxn>
                <a:cxn ang="0">
                  <a:pos x="122" y="377"/>
                </a:cxn>
                <a:cxn ang="0">
                  <a:pos x="120" y="457"/>
                </a:cxn>
                <a:cxn ang="0">
                  <a:pos x="130" y="477"/>
                </a:cxn>
                <a:cxn ang="0">
                  <a:pos x="142" y="492"/>
                </a:cxn>
                <a:cxn ang="0">
                  <a:pos x="160" y="502"/>
                </a:cxn>
                <a:cxn ang="0">
                  <a:pos x="177" y="515"/>
                </a:cxn>
                <a:cxn ang="0">
                  <a:pos x="195" y="525"/>
                </a:cxn>
                <a:cxn ang="0">
                  <a:pos x="207" y="540"/>
                </a:cxn>
                <a:cxn ang="0">
                  <a:pos x="217" y="555"/>
                </a:cxn>
                <a:cxn ang="0">
                  <a:pos x="220" y="577"/>
                </a:cxn>
                <a:cxn ang="0">
                  <a:pos x="225" y="610"/>
                </a:cxn>
                <a:cxn ang="0">
                  <a:pos x="237" y="637"/>
                </a:cxn>
                <a:cxn ang="0">
                  <a:pos x="257" y="662"/>
                </a:cxn>
                <a:cxn ang="0">
                  <a:pos x="285" y="680"/>
                </a:cxn>
                <a:cxn ang="0">
                  <a:pos x="300" y="687"/>
                </a:cxn>
                <a:cxn ang="0">
                  <a:pos x="312" y="695"/>
                </a:cxn>
                <a:cxn ang="0">
                  <a:pos x="327" y="705"/>
                </a:cxn>
                <a:cxn ang="0">
                  <a:pos x="342" y="715"/>
                </a:cxn>
                <a:cxn ang="0">
                  <a:pos x="355" y="725"/>
                </a:cxn>
                <a:cxn ang="0">
                  <a:pos x="367" y="735"/>
                </a:cxn>
                <a:cxn ang="0">
                  <a:pos x="380" y="747"/>
                </a:cxn>
                <a:cxn ang="0">
                  <a:pos x="390" y="757"/>
                </a:cxn>
                <a:cxn ang="0">
                  <a:pos x="390" y="789"/>
                </a:cxn>
                <a:cxn ang="0">
                  <a:pos x="397" y="819"/>
                </a:cxn>
                <a:cxn ang="0">
                  <a:pos x="409" y="844"/>
                </a:cxn>
                <a:cxn ang="0">
                  <a:pos x="429" y="869"/>
                </a:cxn>
                <a:cxn ang="0">
                  <a:pos x="449" y="892"/>
                </a:cxn>
                <a:cxn ang="0">
                  <a:pos x="474" y="914"/>
                </a:cxn>
                <a:cxn ang="0">
                  <a:pos x="497" y="937"/>
                </a:cxn>
                <a:cxn ang="0">
                  <a:pos x="517" y="959"/>
                </a:cxn>
                <a:cxn ang="0">
                  <a:pos x="477" y="979"/>
                </a:cxn>
                <a:cxn ang="0">
                  <a:pos x="437" y="989"/>
                </a:cxn>
                <a:cxn ang="0">
                  <a:pos x="392" y="992"/>
                </a:cxn>
                <a:cxn ang="0">
                  <a:pos x="350" y="984"/>
                </a:cxn>
                <a:cxn ang="0">
                  <a:pos x="305" y="977"/>
                </a:cxn>
                <a:cxn ang="0">
                  <a:pos x="260" y="964"/>
                </a:cxn>
                <a:cxn ang="0">
                  <a:pos x="220" y="957"/>
                </a:cxn>
                <a:cxn ang="0">
                  <a:pos x="180" y="949"/>
                </a:cxn>
                <a:cxn ang="0">
                  <a:pos x="155" y="902"/>
                </a:cxn>
                <a:cxn ang="0">
                  <a:pos x="135" y="852"/>
                </a:cxn>
                <a:cxn ang="0">
                  <a:pos x="115" y="799"/>
                </a:cxn>
                <a:cxn ang="0">
                  <a:pos x="100" y="747"/>
                </a:cxn>
                <a:cxn ang="0">
                  <a:pos x="85" y="695"/>
                </a:cxn>
                <a:cxn ang="0">
                  <a:pos x="70" y="642"/>
                </a:cxn>
                <a:cxn ang="0">
                  <a:pos x="52" y="590"/>
                </a:cxn>
                <a:cxn ang="0">
                  <a:pos x="37" y="537"/>
                </a:cxn>
                <a:cxn ang="0">
                  <a:pos x="15" y="417"/>
                </a:cxn>
                <a:cxn ang="0">
                  <a:pos x="2" y="290"/>
                </a:cxn>
                <a:cxn ang="0">
                  <a:pos x="0" y="163"/>
                </a:cxn>
                <a:cxn ang="0">
                  <a:pos x="5" y="35"/>
                </a:cxn>
                <a:cxn ang="0">
                  <a:pos x="20" y="0"/>
                </a:cxn>
                <a:cxn ang="0">
                  <a:pos x="40" y="10"/>
                </a:cxn>
                <a:cxn ang="0">
                  <a:pos x="57" y="23"/>
                </a:cxn>
                <a:cxn ang="0">
                  <a:pos x="72" y="38"/>
                </a:cxn>
                <a:cxn ang="0">
                  <a:pos x="87" y="55"/>
                </a:cxn>
                <a:cxn ang="0">
                  <a:pos x="100" y="73"/>
                </a:cxn>
                <a:cxn ang="0">
                  <a:pos x="112" y="93"/>
                </a:cxn>
                <a:cxn ang="0">
                  <a:pos x="120" y="110"/>
                </a:cxn>
                <a:cxn ang="0">
                  <a:pos x="127" y="130"/>
                </a:cxn>
              </a:cxnLst>
              <a:rect l="0" t="0" r="r" b="b"/>
              <a:pathLst>
                <a:path w="517" h="992">
                  <a:moveTo>
                    <a:pt x="127" y="130"/>
                  </a:moveTo>
                  <a:lnTo>
                    <a:pt x="130" y="213"/>
                  </a:lnTo>
                  <a:lnTo>
                    <a:pt x="127" y="295"/>
                  </a:lnTo>
                  <a:lnTo>
                    <a:pt x="122" y="377"/>
                  </a:lnTo>
                  <a:lnTo>
                    <a:pt x="120" y="457"/>
                  </a:lnTo>
                  <a:lnTo>
                    <a:pt x="130" y="477"/>
                  </a:lnTo>
                  <a:lnTo>
                    <a:pt x="142" y="492"/>
                  </a:lnTo>
                  <a:lnTo>
                    <a:pt x="160" y="502"/>
                  </a:lnTo>
                  <a:lnTo>
                    <a:pt x="177" y="515"/>
                  </a:lnTo>
                  <a:lnTo>
                    <a:pt x="195" y="525"/>
                  </a:lnTo>
                  <a:lnTo>
                    <a:pt x="207" y="540"/>
                  </a:lnTo>
                  <a:lnTo>
                    <a:pt x="217" y="555"/>
                  </a:lnTo>
                  <a:lnTo>
                    <a:pt x="220" y="577"/>
                  </a:lnTo>
                  <a:lnTo>
                    <a:pt x="225" y="610"/>
                  </a:lnTo>
                  <a:lnTo>
                    <a:pt x="237" y="637"/>
                  </a:lnTo>
                  <a:lnTo>
                    <a:pt x="257" y="662"/>
                  </a:lnTo>
                  <a:lnTo>
                    <a:pt x="285" y="680"/>
                  </a:lnTo>
                  <a:lnTo>
                    <a:pt x="300" y="687"/>
                  </a:lnTo>
                  <a:lnTo>
                    <a:pt x="312" y="695"/>
                  </a:lnTo>
                  <a:lnTo>
                    <a:pt x="327" y="705"/>
                  </a:lnTo>
                  <a:lnTo>
                    <a:pt x="342" y="715"/>
                  </a:lnTo>
                  <a:lnTo>
                    <a:pt x="355" y="725"/>
                  </a:lnTo>
                  <a:lnTo>
                    <a:pt x="367" y="735"/>
                  </a:lnTo>
                  <a:lnTo>
                    <a:pt x="380" y="747"/>
                  </a:lnTo>
                  <a:lnTo>
                    <a:pt x="390" y="757"/>
                  </a:lnTo>
                  <a:lnTo>
                    <a:pt x="390" y="789"/>
                  </a:lnTo>
                  <a:lnTo>
                    <a:pt x="397" y="819"/>
                  </a:lnTo>
                  <a:lnTo>
                    <a:pt x="409" y="844"/>
                  </a:lnTo>
                  <a:lnTo>
                    <a:pt x="429" y="869"/>
                  </a:lnTo>
                  <a:lnTo>
                    <a:pt x="449" y="892"/>
                  </a:lnTo>
                  <a:lnTo>
                    <a:pt x="474" y="914"/>
                  </a:lnTo>
                  <a:lnTo>
                    <a:pt x="497" y="937"/>
                  </a:lnTo>
                  <a:lnTo>
                    <a:pt x="517" y="959"/>
                  </a:lnTo>
                  <a:lnTo>
                    <a:pt x="477" y="979"/>
                  </a:lnTo>
                  <a:lnTo>
                    <a:pt x="437" y="989"/>
                  </a:lnTo>
                  <a:lnTo>
                    <a:pt x="392" y="992"/>
                  </a:lnTo>
                  <a:lnTo>
                    <a:pt x="350" y="984"/>
                  </a:lnTo>
                  <a:lnTo>
                    <a:pt x="305" y="977"/>
                  </a:lnTo>
                  <a:lnTo>
                    <a:pt x="260" y="964"/>
                  </a:lnTo>
                  <a:lnTo>
                    <a:pt x="220" y="957"/>
                  </a:lnTo>
                  <a:lnTo>
                    <a:pt x="180" y="949"/>
                  </a:lnTo>
                  <a:lnTo>
                    <a:pt x="155" y="902"/>
                  </a:lnTo>
                  <a:lnTo>
                    <a:pt x="135" y="852"/>
                  </a:lnTo>
                  <a:lnTo>
                    <a:pt x="115" y="799"/>
                  </a:lnTo>
                  <a:lnTo>
                    <a:pt x="100" y="747"/>
                  </a:lnTo>
                  <a:lnTo>
                    <a:pt x="85" y="695"/>
                  </a:lnTo>
                  <a:lnTo>
                    <a:pt x="70" y="642"/>
                  </a:lnTo>
                  <a:lnTo>
                    <a:pt x="52" y="590"/>
                  </a:lnTo>
                  <a:lnTo>
                    <a:pt x="37" y="537"/>
                  </a:lnTo>
                  <a:lnTo>
                    <a:pt x="15" y="417"/>
                  </a:lnTo>
                  <a:lnTo>
                    <a:pt x="2" y="290"/>
                  </a:lnTo>
                  <a:lnTo>
                    <a:pt x="0" y="163"/>
                  </a:lnTo>
                  <a:lnTo>
                    <a:pt x="5" y="35"/>
                  </a:lnTo>
                  <a:lnTo>
                    <a:pt x="20" y="0"/>
                  </a:lnTo>
                  <a:lnTo>
                    <a:pt x="40" y="10"/>
                  </a:lnTo>
                  <a:lnTo>
                    <a:pt x="57" y="23"/>
                  </a:lnTo>
                  <a:lnTo>
                    <a:pt x="72" y="38"/>
                  </a:lnTo>
                  <a:lnTo>
                    <a:pt x="87" y="55"/>
                  </a:lnTo>
                  <a:lnTo>
                    <a:pt x="100" y="73"/>
                  </a:lnTo>
                  <a:lnTo>
                    <a:pt x="112" y="93"/>
                  </a:lnTo>
                  <a:lnTo>
                    <a:pt x="120" y="110"/>
                  </a:lnTo>
                  <a:lnTo>
                    <a:pt x="127" y="130"/>
                  </a:lnTo>
                  <a:close/>
                </a:path>
              </a:pathLst>
            </a:custGeom>
            <a:solidFill>
              <a:srgbClr val="B7F9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Freeform 31"/>
            <p:cNvSpPr>
              <a:spLocks/>
            </p:cNvSpPr>
            <p:nvPr/>
          </p:nvSpPr>
          <p:spPr bwMode="auto">
            <a:xfrm>
              <a:off x="1398" y="1463"/>
              <a:ext cx="60" cy="55"/>
            </a:xfrm>
            <a:custGeom>
              <a:avLst/>
              <a:gdLst/>
              <a:ahLst/>
              <a:cxnLst>
                <a:cxn ang="0">
                  <a:pos x="60" y="50"/>
                </a:cxn>
                <a:cxn ang="0">
                  <a:pos x="47" y="55"/>
                </a:cxn>
                <a:cxn ang="0">
                  <a:pos x="37" y="50"/>
                </a:cxn>
                <a:cxn ang="0">
                  <a:pos x="25" y="43"/>
                </a:cxn>
                <a:cxn ang="0">
                  <a:pos x="12" y="35"/>
                </a:cxn>
                <a:cxn ang="0">
                  <a:pos x="5" y="28"/>
                </a:cxn>
                <a:cxn ang="0">
                  <a:pos x="0" y="18"/>
                </a:cxn>
                <a:cxn ang="0">
                  <a:pos x="0" y="8"/>
                </a:cxn>
                <a:cxn ang="0">
                  <a:pos x="7" y="0"/>
                </a:cxn>
                <a:cxn ang="0">
                  <a:pos x="22" y="10"/>
                </a:cxn>
                <a:cxn ang="0">
                  <a:pos x="35" y="23"/>
                </a:cxn>
                <a:cxn ang="0">
                  <a:pos x="47" y="35"/>
                </a:cxn>
                <a:cxn ang="0">
                  <a:pos x="60" y="50"/>
                </a:cxn>
              </a:cxnLst>
              <a:rect l="0" t="0" r="r" b="b"/>
              <a:pathLst>
                <a:path w="60" h="55">
                  <a:moveTo>
                    <a:pt x="60" y="50"/>
                  </a:moveTo>
                  <a:lnTo>
                    <a:pt x="47" y="55"/>
                  </a:lnTo>
                  <a:lnTo>
                    <a:pt x="37" y="50"/>
                  </a:lnTo>
                  <a:lnTo>
                    <a:pt x="25" y="43"/>
                  </a:lnTo>
                  <a:lnTo>
                    <a:pt x="12" y="35"/>
                  </a:lnTo>
                  <a:lnTo>
                    <a:pt x="5" y="28"/>
                  </a:lnTo>
                  <a:lnTo>
                    <a:pt x="0" y="18"/>
                  </a:lnTo>
                  <a:lnTo>
                    <a:pt x="0" y="8"/>
                  </a:lnTo>
                  <a:lnTo>
                    <a:pt x="7" y="0"/>
                  </a:lnTo>
                  <a:lnTo>
                    <a:pt x="22" y="10"/>
                  </a:lnTo>
                  <a:lnTo>
                    <a:pt x="35" y="23"/>
                  </a:lnTo>
                  <a:lnTo>
                    <a:pt x="47" y="35"/>
                  </a:lnTo>
                  <a:lnTo>
                    <a:pt x="60" y="50"/>
                  </a:lnTo>
                  <a:close/>
                </a:path>
              </a:pathLst>
            </a:custGeom>
            <a:solidFill>
              <a:srgbClr val="000000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Freeform 32"/>
            <p:cNvSpPr>
              <a:spLocks/>
            </p:cNvSpPr>
            <p:nvPr/>
          </p:nvSpPr>
          <p:spPr bwMode="auto">
            <a:xfrm>
              <a:off x="1021" y="1508"/>
              <a:ext cx="644" cy="877"/>
            </a:xfrm>
            <a:custGeom>
              <a:avLst/>
              <a:gdLst/>
              <a:ahLst/>
              <a:cxnLst>
                <a:cxn ang="0">
                  <a:pos x="317" y="28"/>
                </a:cxn>
                <a:cxn ang="0">
                  <a:pos x="349" y="53"/>
                </a:cxn>
                <a:cxn ang="0">
                  <a:pos x="389" y="68"/>
                </a:cxn>
                <a:cxn ang="0">
                  <a:pos x="432" y="73"/>
                </a:cxn>
                <a:cxn ang="0">
                  <a:pos x="457" y="180"/>
                </a:cxn>
                <a:cxn ang="0">
                  <a:pos x="482" y="390"/>
                </a:cxn>
                <a:cxn ang="0">
                  <a:pos x="532" y="587"/>
                </a:cxn>
                <a:cxn ang="0">
                  <a:pos x="602" y="777"/>
                </a:cxn>
                <a:cxn ang="0">
                  <a:pos x="624" y="867"/>
                </a:cxn>
                <a:cxn ang="0">
                  <a:pos x="584" y="862"/>
                </a:cxn>
                <a:cxn ang="0">
                  <a:pos x="544" y="857"/>
                </a:cxn>
                <a:cxn ang="0">
                  <a:pos x="514" y="837"/>
                </a:cxn>
                <a:cxn ang="0">
                  <a:pos x="469" y="809"/>
                </a:cxn>
                <a:cxn ang="0">
                  <a:pos x="399" y="792"/>
                </a:cxn>
                <a:cxn ang="0">
                  <a:pos x="337" y="764"/>
                </a:cxn>
                <a:cxn ang="0">
                  <a:pos x="289" y="714"/>
                </a:cxn>
                <a:cxn ang="0">
                  <a:pos x="272" y="637"/>
                </a:cxn>
                <a:cxn ang="0">
                  <a:pos x="274" y="560"/>
                </a:cxn>
                <a:cxn ang="0">
                  <a:pos x="292" y="482"/>
                </a:cxn>
                <a:cxn ang="0">
                  <a:pos x="322" y="412"/>
                </a:cxn>
                <a:cxn ang="0">
                  <a:pos x="332" y="370"/>
                </a:cxn>
                <a:cxn ang="0">
                  <a:pos x="309" y="355"/>
                </a:cxn>
                <a:cxn ang="0">
                  <a:pos x="272" y="400"/>
                </a:cxn>
                <a:cxn ang="0">
                  <a:pos x="232" y="495"/>
                </a:cxn>
                <a:cxn ang="0">
                  <a:pos x="219" y="597"/>
                </a:cxn>
                <a:cxn ang="0">
                  <a:pos x="237" y="694"/>
                </a:cxn>
                <a:cxn ang="0">
                  <a:pos x="269" y="752"/>
                </a:cxn>
                <a:cxn ang="0">
                  <a:pos x="289" y="777"/>
                </a:cxn>
                <a:cxn ang="0">
                  <a:pos x="312" y="797"/>
                </a:cxn>
                <a:cxn ang="0">
                  <a:pos x="339" y="814"/>
                </a:cxn>
                <a:cxn ang="0">
                  <a:pos x="354" y="834"/>
                </a:cxn>
                <a:cxn ang="0">
                  <a:pos x="347" y="864"/>
                </a:cxn>
                <a:cxn ang="0">
                  <a:pos x="287" y="862"/>
                </a:cxn>
                <a:cxn ang="0">
                  <a:pos x="182" y="804"/>
                </a:cxn>
                <a:cxn ang="0">
                  <a:pos x="92" y="719"/>
                </a:cxn>
                <a:cxn ang="0">
                  <a:pos x="25" y="620"/>
                </a:cxn>
                <a:cxn ang="0">
                  <a:pos x="0" y="487"/>
                </a:cxn>
                <a:cxn ang="0">
                  <a:pos x="20" y="332"/>
                </a:cxn>
                <a:cxn ang="0">
                  <a:pos x="80" y="190"/>
                </a:cxn>
                <a:cxn ang="0">
                  <a:pos x="165" y="60"/>
                </a:cxn>
                <a:cxn ang="0">
                  <a:pos x="227" y="0"/>
                </a:cxn>
                <a:cxn ang="0">
                  <a:pos x="249" y="5"/>
                </a:cxn>
                <a:cxn ang="0">
                  <a:pos x="272" y="8"/>
                </a:cxn>
                <a:cxn ang="0">
                  <a:pos x="292" y="8"/>
                </a:cxn>
              </a:cxnLst>
              <a:rect l="0" t="0" r="r" b="b"/>
              <a:pathLst>
                <a:path w="644" h="877">
                  <a:moveTo>
                    <a:pt x="302" y="8"/>
                  </a:moveTo>
                  <a:lnTo>
                    <a:pt x="317" y="28"/>
                  </a:lnTo>
                  <a:lnTo>
                    <a:pt x="332" y="43"/>
                  </a:lnTo>
                  <a:lnTo>
                    <a:pt x="349" y="53"/>
                  </a:lnTo>
                  <a:lnTo>
                    <a:pt x="369" y="63"/>
                  </a:lnTo>
                  <a:lnTo>
                    <a:pt x="389" y="68"/>
                  </a:lnTo>
                  <a:lnTo>
                    <a:pt x="409" y="70"/>
                  </a:lnTo>
                  <a:lnTo>
                    <a:pt x="432" y="73"/>
                  </a:lnTo>
                  <a:lnTo>
                    <a:pt x="454" y="73"/>
                  </a:lnTo>
                  <a:lnTo>
                    <a:pt x="457" y="180"/>
                  </a:lnTo>
                  <a:lnTo>
                    <a:pt x="467" y="285"/>
                  </a:lnTo>
                  <a:lnTo>
                    <a:pt x="482" y="390"/>
                  </a:lnTo>
                  <a:lnTo>
                    <a:pt x="504" y="490"/>
                  </a:lnTo>
                  <a:lnTo>
                    <a:pt x="532" y="587"/>
                  </a:lnTo>
                  <a:lnTo>
                    <a:pt x="564" y="682"/>
                  </a:lnTo>
                  <a:lnTo>
                    <a:pt x="602" y="777"/>
                  </a:lnTo>
                  <a:lnTo>
                    <a:pt x="644" y="869"/>
                  </a:lnTo>
                  <a:lnTo>
                    <a:pt x="624" y="867"/>
                  </a:lnTo>
                  <a:lnTo>
                    <a:pt x="604" y="864"/>
                  </a:lnTo>
                  <a:lnTo>
                    <a:pt x="584" y="862"/>
                  </a:lnTo>
                  <a:lnTo>
                    <a:pt x="564" y="862"/>
                  </a:lnTo>
                  <a:lnTo>
                    <a:pt x="544" y="857"/>
                  </a:lnTo>
                  <a:lnTo>
                    <a:pt x="527" y="849"/>
                  </a:lnTo>
                  <a:lnTo>
                    <a:pt x="514" y="837"/>
                  </a:lnTo>
                  <a:lnTo>
                    <a:pt x="502" y="817"/>
                  </a:lnTo>
                  <a:lnTo>
                    <a:pt x="469" y="809"/>
                  </a:lnTo>
                  <a:lnTo>
                    <a:pt x="434" y="802"/>
                  </a:lnTo>
                  <a:lnTo>
                    <a:pt x="399" y="792"/>
                  </a:lnTo>
                  <a:lnTo>
                    <a:pt x="367" y="779"/>
                  </a:lnTo>
                  <a:lnTo>
                    <a:pt x="337" y="764"/>
                  </a:lnTo>
                  <a:lnTo>
                    <a:pt x="309" y="742"/>
                  </a:lnTo>
                  <a:lnTo>
                    <a:pt x="289" y="714"/>
                  </a:lnTo>
                  <a:lnTo>
                    <a:pt x="277" y="677"/>
                  </a:lnTo>
                  <a:lnTo>
                    <a:pt x="272" y="637"/>
                  </a:lnTo>
                  <a:lnTo>
                    <a:pt x="272" y="597"/>
                  </a:lnTo>
                  <a:lnTo>
                    <a:pt x="274" y="560"/>
                  </a:lnTo>
                  <a:lnTo>
                    <a:pt x="282" y="520"/>
                  </a:lnTo>
                  <a:lnTo>
                    <a:pt x="292" y="482"/>
                  </a:lnTo>
                  <a:lnTo>
                    <a:pt x="307" y="447"/>
                  </a:lnTo>
                  <a:lnTo>
                    <a:pt x="322" y="412"/>
                  </a:lnTo>
                  <a:lnTo>
                    <a:pt x="342" y="380"/>
                  </a:lnTo>
                  <a:lnTo>
                    <a:pt x="332" y="370"/>
                  </a:lnTo>
                  <a:lnTo>
                    <a:pt x="322" y="360"/>
                  </a:lnTo>
                  <a:lnTo>
                    <a:pt x="309" y="355"/>
                  </a:lnTo>
                  <a:lnTo>
                    <a:pt x="297" y="360"/>
                  </a:lnTo>
                  <a:lnTo>
                    <a:pt x="272" y="400"/>
                  </a:lnTo>
                  <a:lnTo>
                    <a:pt x="249" y="447"/>
                  </a:lnTo>
                  <a:lnTo>
                    <a:pt x="232" y="495"/>
                  </a:lnTo>
                  <a:lnTo>
                    <a:pt x="222" y="545"/>
                  </a:lnTo>
                  <a:lnTo>
                    <a:pt x="219" y="597"/>
                  </a:lnTo>
                  <a:lnTo>
                    <a:pt x="224" y="647"/>
                  </a:lnTo>
                  <a:lnTo>
                    <a:pt x="237" y="694"/>
                  </a:lnTo>
                  <a:lnTo>
                    <a:pt x="262" y="739"/>
                  </a:lnTo>
                  <a:lnTo>
                    <a:pt x="269" y="752"/>
                  </a:lnTo>
                  <a:lnTo>
                    <a:pt x="279" y="764"/>
                  </a:lnTo>
                  <a:lnTo>
                    <a:pt x="289" y="777"/>
                  </a:lnTo>
                  <a:lnTo>
                    <a:pt x="299" y="787"/>
                  </a:lnTo>
                  <a:lnTo>
                    <a:pt x="312" y="797"/>
                  </a:lnTo>
                  <a:lnTo>
                    <a:pt x="324" y="807"/>
                  </a:lnTo>
                  <a:lnTo>
                    <a:pt x="339" y="814"/>
                  </a:lnTo>
                  <a:lnTo>
                    <a:pt x="352" y="822"/>
                  </a:lnTo>
                  <a:lnTo>
                    <a:pt x="354" y="834"/>
                  </a:lnTo>
                  <a:lnTo>
                    <a:pt x="352" y="849"/>
                  </a:lnTo>
                  <a:lnTo>
                    <a:pt x="347" y="864"/>
                  </a:lnTo>
                  <a:lnTo>
                    <a:pt x="342" y="877"/>
                  </a:lnTo>
                  <a:lnTo>
                    <a:pt x="287" y="862"/>
                  </a:lnTo>
                  <a:lnTo>
                    <a:pt x="232" y="837"/>
                  </a:lnTo>
                  <a:lnTo>
                    <a:pt x="182" y="804"/>
                  </a:lnTo>
                  <a:lnTo>
                    <a:pt x="135" y="764"/>
                  </a:lnTo>
                  <a:lnTo>
                    <a:pt x="92" y="719"/>
                  </a:lnTo>
                  <a:lnTo>
                    <a:pt x="55" y="672"/>
                  </a:lnTo>
                  <a:lnTo>
                    <a:pt x="25" y="620"/>
                  </a:lnTo>
                  <a:lnTo>
                    <a:pt x="5" y="567"/>
                  </a:lnTo>
                  <a:lnTo>
                    <a:pt x="0" y="487"/>
                  </a:lnTo>
                  <a:lnTo>
                    <a:pt x="5" y="407"/>
                  </a:lnTo>
                  <a:lnTo>
                    <a:pt x="20" y="332"/>
                  </a:lnTo>
                  <a:lnTo>
                    <a:pt x="47" y="260"/>
                  </a:lnTo>
                  <a:lnTo>
                    <a:pt x="80" y="190"/>
                  </a:lnTo>
                  <a:lnTo>
                    <a:pt x="120" y="125"/>
                  </a:lnTo>
                  <a:lnTo>
                    <a:pt x="165" y="60"/>
                  </a:lnTo>
                  <a:lnTo>
                    <a:pt x="214" y="0"/>
                  </a:lnTo>
                  <a:lnTo>
                    <a:pt x="227" y="0"/>
                  </a:lnTo>
                  <a:lnTo>
                    <a:pt x="237" y="3"/>
                  </a:lnTo>
                  <a:lnTo>
                    <a:pt x="249" y="5"/>
                  </a:lnTo>
                  <a:lnTo>
                    <a:pt x="259" y="8"/>
                  </a:lnTo>
                  <a:lnTo>
                    <a:pt x="272" y="8"/>
                  </a:lnTo>
                  <a:lnTo>
                    <a:pt x="282" y="10"/>
                  </a:lnTo>
                  <a:lnTo>
                    <a:pt x="292" y="8"/>
                  </a:lnTo>
                  <a:lnTo>
                    <a:pt x="302" y="8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Freeform 33"/>
            <p:cNvSpPr>
              <a:spLocks/>
            </p:cNvSpPr>
            <p:nvPr/>
          </p:nvSpPr>
          <p:spPr bwMode="auto">
            <a:xfrm>
              <a:off x="1833" y="1676"/>
              <a:ext cx="334" cy="334"/>
            </a:xfrm>
            <a:custGeom>
              <a:avLst/>
              <a:gdLst/>
              <a:ahLst/>
              <a:cxnLst>
                <a:cxn ang="0">
                  <a:pos x="147" y="30"/>
                </a:cxn>
                <a:cxn ang="0">
                  <a:pos x="159" y="55"/>
                </a:cxn>
                <a:cxn ang="0">
                  <a:pos x="177" y="69"/>
                </a:cxn>
                <a:cxn ang="0">
                  <a:pos x="197" y="77"/>
                </a:cxn>
                <a:cxn ang="0">
                  <a:pos x="222" y="82"/>
                </a:cxn>
                <a:cxn ang="0">
                  <a:pos x="247" y="87"/>
                </a:cxn>
                <a:cxn ang="0">
                  <a:pos x="269" y="92"/>
                </a:cxn>
                <a:cxn ang="0">
                  <a:pos x="289" y="104"/>
                </a:cxn>
                <a:cxn ang="0">
                  <a:pos x="304" y="124"/>
                </a:cxn>
                <a:cxn ang="0">
                  <a:pos x="307" y="157"/>
                </a:cxn>
                <a:cxn ang="0">
                  <a:pos x="312" y="189"/>
                </a:cxn>
                <a:cxn ang="0">
                  <a:pos x="319" y="219"/>
                </a:cxn>
                <a:cxn ang="0">
                  <a:pos x="334" y="247"/>
                </a:cxn>
                <a:cxn ang="0">
                  <a:pos x="309" y="254"/>
                </a:cxn>
                <a:cxn ang="0">
                  <a:pos x="284" y="262"/>
                </a:cxn>
                <a:cxn ang="0">
                  <a:pos x="262" y="269"/>
                </a:cxn>
                <a:cxn ang="0">
                  <a:pos x="239" y="279"/>
                </a:cxn>
                <a:cxn ang="0">
                  <a:pos x="217" y="292"/>
                </a:cxn>
                <a:cxn ang="0">
                  <a:pos x="194" y="304"/>
                </a:cxn>
                <a:cxn ang="0">
                  <a:pos x="172" y="319"/>
                </a:cxn>
                <a:cxn ang="0">
                  <a:pos x="152" y="334"/>
                </a:cxn>
                <a:cxn ang="0">
                  <a:pos x="122" y="319"/>
                </a:cxn>
                <a:cxn ang="0">
                  <a:pos x="104" y="299"/>
                </a:cxn>
                <a:cxn ang="0">
                  <a:pos x="97" y="279"/>
                </a:cxn>
                <a:cxn ang="0">
                  <a:pos x="94" y="254"/>
                </a:cxn>
                <a:cxn ang="0">
                  <a:pos x="94" y="232"/>
                </a:cxn>
                <a:cxn ang="0">
                  <a:pos x="92" y="207"/>
                </a:cxn>
                <a:cxn ang="0">
                  <a:pos x="85" y="182"/>
                </a:cxn>
                <a:cxn ang="0">
                  <a:pos x="67" y="159"/>
                </a:cxn>
                <a:cxn ang="0">
                  <a:pos x="55" y="147"/>
                </a:cxn>
                <a:cxn ang="0">
                  <a:pos x="40" y="137"/>
                </a:cxn>
                <a:cxn ang="0">
                  <a:pos x="27" y="124"/>
                </a:cxn>
                <a:cxn ang="0">
                  <a:pos x="15" y="114"/>
                </a:cxn>
                <a:cxn ang="0">
                  <a:pos x="5" y="102"/>
                </a:cxn>
                <a:cxn ang="0">
                  <a:pos x="0" y="87"/>
                </a:cxn>
                <a:cxn ang="0">
                  <a:pos x="0" y="72"/>
                </a:cxn>
                <a:cxn ang="0">
                  <a:pos x="7" y="52"/>
                </a:cxn>
                <a:cxn ang="0">
                  <a:pos x="12" y="40"/>
                </a:cxn>
                <a:cxn ang="0">
                  <a:pos x="20" y="25"/>
                </a:cxn>
                <a:cxn ang="0">
                  <a:pos x="25" y="12"/>
                </a:cxn>
                <a:cxn ang="0">
                  <a:pos x="37" y="0"/>
                </a:cxn>
                <a:cxn ang="0">
                  <a:pos x="52" y="0"/>
                </a:cxn>
                <a:cxn ang="0">
                  <a:pos x="70" y="2"/>
                </a:cxn>
                <a:cxn ang="0">
                  <a:pos x="85" y="2"/>
                </a:cxn>
                <a:cxn ang="0">
                  <a:pos x="99" y="2"/>
                </a:cxn>
                <a:cxn ang="0">
                  <a:pos x="114" y="5"/>
                </a:cxn>
                <a:cxn ang="0">
                  <a:pos x="127" y="10"/>
                </a:cxn>
                <a:cxn ang="0">
                  <a:pos x="137" y="17"/>
                </a:cxn>
                <a:cxn ang="0">
                  <a:pos x="147" y="30"/>
                </a:cxn>
              </a:cxnLst>
              <a:rect l="0" t="0" r="r" b="b"/>
              <a:pathLst>
                <a:path w="334" h="334">
                  <a:moveTo>
                    <a:pt x="147" y="30"/>
                  </a:moveTo>
                  <a:lnTo>
                    <a:pt x="159" y="55"/>
                  </a:lnTo>
                  <a:lnTo>
                    <a:pt x="177" y="69"/>
                  </a:lnTo>
                  <a:lnTo>
                    <a:pt x="197" y="77"/>
                  </a:lnTo>
                  <a:lnTo>
                    <a:pt x="222" y="82"/>
                  </a:lnTo>
                  <a:lnTo>
                    <a:pt x="247" y="87"/>
                  </a:lnTo>
                  <a:lnTo>
                    <a:pt x="269" y="92"/>
                  </a:lnTo>
                  <a:lnTo>
                    <a:pt x="289" y="104"/>
                  </a:lnTo>
                  <a:lnTo>
                    <a:pt x="304" y="124"/>
                  </a:lnTo>
                  <a:lnTo>
                    <a:pt x="307" y="157"/>
                  </a:lnTo>
                  <a:lnTo>
                    <a:pt x="312" y="189"/>
                  </a:lnTo>
                  <a:lnTo>
                    <a:pt x="319" y="219"/>
                  </a:lnTo>
                  <a:lnTo>
                    <a:pt x="334" y="247"/>
                  </a:lnTo>
                  <a:lnTo>
                    <a:pt x="309" y="254"/>
                  </a:lnTo>
                  <a:lnTo>
                    <a:pt x="284" y="262"/>
                  </a:lnTo>
                  <a:lnTo>
                    <a:pt x="262" y="269"/>
                  </a:lnTo>
                  <a:lnTo>
                    <a:pt x="239" y="279"/>
                  </a:lnTo>
                  <a:lnTo>
                    <a:pt x="217" y="292"/>
                  </a:lnTo>
                  <a:lnTo>
                    <a:pt x="194" y="304"/>
                  </a:lnTo>
                  <a:lnTo>
                    <a:pt x="172" y="319"/>
                  </a:lnTo>
                  <a:lnTo>
                    <a:pt x="152" y="334"/>
                  </a:lnTo>
                  <a:lnTo>
                    <a:pt x="122" y="319"/>
                  </a:lnTo>
                  <a:lnTo>
                    <a:pt x="104" y="299"/>
                  </a:lnTo>
                  <a:lnTo>
                    <a:pt x="97" y="279"/>
                  </a:lnTo>
                  <a:lnTo>
                    <a:pt x="94" y="254"/>
                  </a:lnTo>
                  <a:lnTo>
                    <a:pt x="94" y="232"/>
                  </a:lnTo>
                  <a:lnTo>
                    <a:pt x="92" y="207"/>
                  </a:lnTo>
                  <a:lnTo>
                    <a:pt x="85" y="182"/>
                  </a:lnTo>
                  <a:lnTo>
                    <a:pt x="67" y="159"/>
                  </a:lnTo>
                  <a:lnTo>
                    <a:pt x="55" y="147"/>
                  </a:lnTo>
                  <a:lnTo>
                    <a:pt x="40" y="137"/>
                  </a:lnTo>
                  <a:lnTo>
                    <a:pt x="27" y="124"/>
                  </a:lnTo>
                  <a:lnTo>
                    <a:pt x="15" y="114"/>
                  </a:lnTo>
                  <a:lnTo>
                    <a:pt x="5" y="102"/>
                  </a:lnTo>
                  <a:lnTo>
                    <a:pt x="0" y="87"/>
                  </a:lnTo>
                  <a:lnTo>
                    <a:pt x="0" y="72"/>
                  </a:lnTo>
                  <a:lnTo>
                    <a:pt x="7" y="52"/>
                  </a:lnTo>
                  <a:lnTo>
                    <a:pt x="12" y="40"/>
                  </a:lnTo>
                  <a:lnTo>
                    <a:pt x="20" y="25"/>
                  </a:lnTo>
                  <a:lnTo>
                    <a:pt x="25" y="12"/>
                  </a:lnTo>
                  <a:lnTo>
                    <a:pt x="37" y="0"/>
                  </a:lnTo>
                  <a:lnTo>
                    <a:pt x="52" y="0"/>
                  </a:lnTo>
                  <a:lnTo>
                    <a:pt x="70" y="2"/>
                  </a:lnTo>
                  <a:lnTo>
                    <a:pt x="85" y="2"/>
                  </a:lnTo>
                  <a:lnTo>
                    <a:pt x="99" y="2"/>
                  </a:lnTo>
                  <a:lnTo>
                    <a:pt x="114" y="5"/>
                  </a:lnTo>
                  <a:lnTo>
                    <a:pt x="127" y="10"/>
                  </a:lnTo>
                  <a:lnTo>
                    <a:pt x="137" y="17"/>
                  </a:lnTo>
                  <a:lnTo>
                    <a:pt x="147" y="30"/>
                  </a:lnTo>
                  <a:close/>
                </a:path>
              </a:pathLst>
            </a:custGeom>
            <a:solidFill>
              <a:srgbClr val="B7F9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Freeform 34"/>
            <p:cNvSpPr>
              <a:spLocks/>
            </p:cNvSpPr>
            <p:nvPr/>
          </p:nvSpPr>
          <p:spPr bwMode="auto">
            <a:xfrm>
              <a:off x="4553" y="1778"/>
              <a:ext cx="385" cy="759"/>
            </a:xfrm>
            <a:custGeom>
              <a:avLst/>
              <a:gdLst/>
              <a:ahLst/>
              <a:cxnLst>
                <a:cxn ang="0">
                  <a:pos x="357" y="360"/>
                </a:cxn>
                <a:cxn ang="0">
                  <a:pos x="377" y="457"/>
                </a:cxn>
                <a:cxn ang="0">
                  <a:pos x="382" y="557"/>
                </a:cxn>
                <a:cxn ang="0">
                  <a:pos x="375" y="654"/>
                </a:cxn>
                <a:cxn ang="0">
                  <a:pos x="347" y="749"/>
                </a:cxn>
                <a:cxn ang="0">
                  <a:pos x="342" y="752"/>
                </a:cxn>
                <a:cxn ang="0">
                  <a:pos x="335" y="757"/>
                </a:cxn>
                <a:cxn ang="0">
                  <a:pos x="327" y="759"/>
                </a:cxn>
                <a:cxn ang="0">
                  <a:pos x="320" y="752"/>
                </a:cxn>
                <a:cxn ang="0">
                  <a:pos x="110" y="474"/>
                </a:cxn>
                <a:cxn ang="0">
                  <a:pos x="88" y="442"/>
                </a:cxn>
                <a:cxn ang="0">
                  <a:pos x="65" y="409"/>
                </a:cxn>
                <a:cxn ang="0">
                  <a:pos x="45" y="377"/>
                </a:cxn>
                <a:cxn ang="0">
                  <a:pos x="25" y="342"/>
                </a:cxn>
                <a:cxn ang="0">
                  <a:pos x="13" y="307"/>
                </a:cxn>
                <a:cxn ang="0">
                  <a:pos x="3" y="270"/>
                </a:cxn>
                <a:cxn ang="0">
                  <a:pos x="0" y="232"/>
                </a:cxn>
                <a:cxn ang="0">
                  <a:pos x="5" y="195"/>
                </a:cxn>
                <a:cxn ang="0">
                  <a:pos x="15" y="195"/>
                </a:cxn>
                <a:cxn ang="0">
                  <a:pos x="35" y="192"/>
                </a:cxn>
                <a:cxn ang="0">
                  <a:pos x="58" y="187"/>
                </a:cxn>
                <a:cxn ang="0">
                  <a:pos x="75" y="182"/>
                </a:cxn>
                <a:cxn ang="0">
                  <a:pos x="115" y="170"/>
                </a:cxn>
                <a:cxn ang="0">
                  <a:pos x="155" y="152"/>
                </a:cxn>
                <a:cxn ang="0">
                  <a:pos x="192" y="135"/>
                </a:cxn>
                <a:cxn ang="0">
                  <a:pos x="232" y="115"/>
                </a:cxn>
                <a:cxn ang="0">
                  <a:pos x="267" y="90"/>
                </a:cxn>
                <a:cxn ang="0">
                  <a:pos x="305" y="65"/>
                </a:cxn>
                <a:cxn ang="0">
                  <a:pos x="340" y="35"/>
                </a:cxn>
                <a:cxn ang="0">
                  <a:pos x="372" y="0"/>
                </a:cxn>
                <a:cxn ang="0">
                  <a:pos x="385" y="90"/>
                </a:cxn>
                <a:cxn ang="0">
                  <a:pos x="385" y="182"/>
                </a:cxn>
                <a:cxn ang="0">
                  <a:pos x="375" y="272"/>
                </a:cxn>
                <a:cxn ang="0">
                  <a:pos x="357" y="360"/>
                </a:cxn>
              </a:cxnLst>
              <a:rect l="0" t="0" r="r" b="b"/>
              <a:pathLst>
                <a:path w="385" h="759">
                  <a:moveTo>
                    <a:pt x="357" y="360"/>
                  </a:moveTo>
                  <a:lnTo>
                    <a:pt x="377" y="457"/>
                  </a:lnTo>
                  <a:lnTo>
                    <a:pt x="382" y="557"/>
                  </a:lnTo>
                  <a:lnTo>
                    <a:pt x="375" y="654"/>
                  </a:lnTo>
                  <a:lnTo>
                    <a:pt x="347" y="749"/>
                  </a:lnTo>
                  <a:lnTo>
                    <a:pt x="342" y="752"/>
                  </a:lnTo>
                  <a:lnTo>
                    <a:pt x="335" y="757"/>
                  </a:lnTo>
                  <a:lnTo>
                    <a:pt x="327" y="759"/>
                  </a:lnTo>
                  <a:lnTo>
                    <a:pt x="320" y="752"/>
                  </a:lnTo>
                  <a:lnTo>
                    <a:pt x="110" y="474"/>
                  </a:lnTo>
                  <a:lnTo>
                    <a:pt x="88" y="442"/>
                  </a:lnTo>
                  <a:lnTo>
                    <a:pt x="65" y="409"/>
                  </a:lnTo>
                  <a:lnTo>
                    <a:pt x="45" y="377"/>
                  </a:lnTo>
                  <a:lnTo>
                    <a:pt x="25" y="342"/>
                  </a:lnTo>
                  <a:lnTo>
                    <a:pt x="13" y="307"/>
                  </a:lnTo>
                  <a:lnTo>
                    <a:pt x="3" y="270"/>
                  </a:lnTo>
                  <a:lnTo>
                    <a:pt x="0" y="232"/>
                  </a:lnTo>
                  <a:lnTo>
                    <a:pt x="5" y="195"/>
                  </a:lnTo>
                  <a:lnTo>
                    <a:pt x="15" y="195"/>
                  </a:lnTo>
                  <a:lnTo>
                    <a:pt x="35" y="192"/>
                  </a:lnTo>
                  <a:lnTo>
                    <a:pt x="58" y="187"/>
                  </a:lnTo>
                  <a:lnTo>
                    <a:pt x="75" y="182"/>
                  </a:lnTo>
                  <a:lnTo>
                    <a:pt x="115" y="170"/>
                  </a:lnTo>
                  <a:lnTo>
                    <a:pt x="155" y="152"/>
                  </a:lnTo>
                  <a:lnTo>
                    <a:pt x="192" y="135"/>
                  </a:lnTo>
                  <a:lnTo>
                    <a:pt x="232" y="115"/>
                  </a:lnTo>
                  <a:lnTo>
                    <a:pt x="267" y="90"/>
                  </a:lnTo>
                  <a:lnTo>
                    <a:pt x="305" y="65"/>
                  </a:lnTo>
                  <a:lnTo>
                    <a:pt x="340" y="35"/>
                  </a:lnTo>
                  <a:lnTo>
                    <a:pt x="372" y="0"/>
                  </a:lnTo>
                  <a:lnTo>
                    <a:pt x="385" y="90"/>
                  </a:lnTo>
                  <a:lnTo>
                    <a:pt x="385" y="182"/>
                  </a:lnTo>
                  <a:lnTo>
                    <a:pt x="375" y="272"/>
                  </a:lnTo>
                  <a:lnTo>
                    <a:pt x="357" y="360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Freeform 35"/>
            <p:cNvSpPr>
              <a:spLocks/>
            </p:cNvSpPr>
            <p:nvPr/>
          </p:nvSpPr>
          <p:spPr bwMode="auto">
            <a:xfrm>
              <a:off x="1950" y="1875"/>
              <a:ext cx="487" cy="387"/>
            </a:xfrm>
            <a:custGeom>
              <a:avLst/>
              <a:gdLst/>
              <a:ahLst/>
              <a:cxnLst>
                <a:cxn ang="0">
                  <a:pos x="487" y="0"/>
                </a:cxn>
                <a:cxn ang="0">
                  <a:pos x="487" y="20"/>
                </a:cxn>
                <a:cxn ang="0">
                  <a:pos x="482" y="38"/>
                </a:cxn>
                <a:cxn ang="0">
                  <a:pos x="472" y="53"/>
                </a:cxn>
                <a:cxn ang="0">
                  <a:pos x="460" y="68"/>
                </a:cxn>
                <a:cxn ang="0">
                  <a:pos x="447" y="80"/>
                </a:cxn>
                <a:cxn ang="0">
                  <a:pos x="432" y="95"/>
                </a:cxn>
                <a:cxn ang="0">
                  <a:pos x="417" y="108"/>
                </a:cxn>
                <a:cxn ang="0">
                  <a:pos x="405" y="120"/>
                </a:cxn>
                <a:cxn ang="0">
                  <a:pos x="375" y="153"/>
                </a:cxn>
                <a:cxn ang="0">
                  <a:pos x="337" y="198"/>
                </a:cxn>
                <a:cxn ang="0">
                  <a:pos x="290" y="245"/>
                </a:cxn>
                <a:cxn ang="0">
                  <a:pos x="240" y="295"/>
                </a:cxn>
                <a:cxn ang="0">
                  <a:pos x="185" y="340"/>
                </a:cxn>
                <a:cxn ang="0">
                  <a:pos x="130" y="372"/>
                </a:cxn>
                <a:cxn ang="0">
                  <a:pos x="77" y="387"/>
                </a:cxn>
                <a:cxn ang="0">
                  <a:pos x="27" y="382"/>
                </a:cxn>
                <a:cxn ang="0">
                  <a:pos x="0" y="352"/>
                </a:cxn>
                <a:cxn ang="0">
                  <a:pos x="0" y="305"/>
                </a:cxn>
                <a:cxn ang="0">
                  <a:pos x="15" y="250"/>
                </a:cxn>
                <a:cxn ang="0">
                  <a:pos x="40" y="205"/>
                </a:cxn>
                <a:cxn ang="0">
                  <a:pos x="75" y="173"/>
                </a:cxn>
                <a:cxn ang="0">
                  <a:pos x="112" y="148"/>
                </a:cxn>
                <a:cxn ang="0">
                  <a:pos x="152" y="128"/>
                </a:cxn>
                <a:cxn ang="0">
                  <a:pos x="195" y="113"/>
                </a:cxn>
                <a:cxn ang="0">
                  <a:pos x="237" y="103"/>
                </a:cxn>
                <a:cxn ang="0">
                  <a:pos x="280" y="95"/>
                </a:cxn>
                <a:cxn ang="0">
                  <a:pos x="325" y="95"/>
                </a:cxn>
                <a:cxn ang="0">
                  <a:pos x="370" y="95"/>
                </a:cxn>
                <a:cxn ang="0">
                  <a:pos x="380" y="80"/>
                </a:cxn>
                <a:cxn ang="0">
                  <a:pos x="392" y="65"/>
                </a:cxn>
                <a:cxn ang="0">
                  <a:pos x="405" y="48"/>
                </a:cxn>
                <a:cxn ang="0">
                  <a:pos x="420" y="33"/>
                </a:cxn>
                <a:cxn ang="0">
                  <a:pos x="435" y="20"/>
                </a:cxn>
                <a:cxn ang="0">
                  <a:pos x="452" y="10"/>
                </a:cxn>
                <a:cxn ang="0">
                  <a:pos x="470" y="3"/>
                </a:cxn>
                <a:cxn ang="0">
                  <a:pos x="487" y="0"/>
                </a:cxn>
              </a:cxnLst>
              <a:rect l="0" t="0" r="r" b="b"/>
              <a:pathLst>
                <a:path w="487" h="387">
                  <a:moveTo>
                    <a:pt x="487" y="0"/>
                  </a:moveTo>
                  <a:lnTo>
                    <a:pt x="487" y="20"/>
                  </a:lnTo>
                  <a:lnTo>
                    <a:pt x="482" y="38"/>
                  </a:lnTo>
                  <a:lnTo>
                    <a:pt x="472" y="53"/>
                  </a:lnTo>
                  <a:lnTo>
                    <a:pt x="460" y="68"/>
                  </a:lnTo>
                  <a:lnTo>
                    <a:pt x="447" y="80"/>
                  </a:lnTo>
                  <a:lnTo>
                    <a:pt x="432" y="95"/>
                  </a:lnTo>
                  <a:lnTo>
                    <a:pt x="417" y="108"/>
                  </a:lnTo>
                  <a:lnTo>
                    <a:pt x="405" y="120"/>
                  </a:lnTo>
                  <a:lnTo>
                    <a:pt x="375" y="153"/>
                  </a:lnTo>
                  <a:lnTo>
                    <a:pt x="337" y="198"/>
                  </a:lnTo>
                  <a:lnTo>
                    <a:pt x="290" y="245"/>
                  </a:lnTo>
                  <a:lnTo>
                    <a:pt x="240" y="295"/>
                  </a:lnTo>
                  <a:lnTo>
                    <a:pt x="185" y="340"/>
                  </a:lnTo>
                  <a:lnTo>
                    <a:pt x="130" y="372"/>
                  </a:lnTo>
                  <a:lnTo>
                    <a:pt x="77" y="387"/>
                  </a:lnTo>
                  <a:lnTo>
                    <a:pt x="27" y="382"/>
                  </a:lnTo>
                  <a:lnTo>
                    <a:pt x="0" y="352"/>
                  </a:lnTo>
                  <a:lnTo>
                    <a:pt x="0" y="305"/>
                  </a:lnTo>
                  <a:lnTo>
                    <a:pt x="15" y="250"/>
                  </a:lnTo>
                  <a:lnTo>
                    <a:pt x="40" y="205"/>
                  </a:lnTo>
                  <a:lnTo>
                    <a:pt x="75" y="173"/>
                  </a:lnTo>
                  <a:lnTo>
                    <a:pt x="112" y="148"/>
                  </a:lnTo>
                  <a:lnTo>
                    <a:pt x="152" y="128"/>
                  </a:lnTo>
                  <a:lnTo>
                    <a:pt x="195" y="113"/>
                  </a:lnTo>
                  <a:lnTo>
                    <a:pt x="237" y="103"/>
                  </a:lnTo>
                  <a:lnTo>
                    <a:pt x="280" y="95"/>
                  </a:lnTo>
                  <a:lnTo>
                    <a:pt x="325" y="95"/>
                  </a:lnTo>
                  <a:lnTo>
                    <a:pt x="370" y="95"/>
                  </a:lnTo>
                  <a:lnTo>
                    <a:pt x="380" y="80"/>
                  </a:lnTo>
                  <a:lnTo>
                    <a:pt x="392" y="65"/>
                  </a:lnTo>
                  <a:lnTo>
                    <a:pt x="405" y="48"/>
                  </a:lnTo>
                  <a:lnTo>
                    <a:pt x="420" y="33"/>
                  </a:lnTo>
                  <a:lnTo>
                    <a:pt x="435" y="20"/>
                  </a:lnTo>
                  <a:lnTo>
                    <a:pt x="452" y="10"/>
                  </a:lnTo>
                  <a:lnTo>
                    <a:pt x="470" y="3"/>
                  </a:lnTo>
                  <a:lnTo>
                    <a:pt x="487" y="0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Freeform 36"/>
            <p:cNvSpPr>
              <a:spLocks/>
            </p:cNvSpPr>
            <p:nvPr/>
          </p:nvSpPr>
          <p:spPr bwMode="auto">
            <a:xfrm>
              <a:off x="3604" y="1870"/>
              <a:ext cx="322" cy="552"/>
            </a:xfrm>
            <a:custGeom>
              <a:avLst/>
              <a:gdLst/>
              <a:ahLst/>
              <a:cxnLst>
                <a:cxn ang="0">
                  <a:pos x="232" y="125"/>
                </a:cxn>
                <a:cxn ang="0">
                  <a:pos x="265" y="193"/>
                </a:cxn>
                <a:cxn ang="0">
                  <a:pos x="285" y="268"/>
                </a:cxn>
                <a:cxn ang="0">
                  <a:pos x="295" y="342"/>
                </a:cxn>
                <a:cxn ang="0">
                  <a:pos x="287" y="425"/>
                </a:cxn>
                <a:cxn ang="0">
                  <a:pos x="310" y="510"/>
                </a:cxn>
                <a:cxn ang="0">
                  <a:pos x="312" y="542"/>
                </a:cxn>
                <a:cxn ang="0">
                  <a:pos x="287" y="532"/>
                </a:cxn>
                <a:cxn ang="0">
                  <a:pos x="265" y="527"/>
                </a:cxn>
                <a:cxn ang="0">
                  <a:pos x="257" y="512"/>
                </a:cxn>
                <a:cxn ang="0">
                  <a:pos x="265" y="465"/>
                </a:cxn>
                <a:cxn ang="0">
                  <a:pos x="270" y="405"/>
                </a:cxn>
                <a:cxn ang="0">
                  <a:pos x="277" y="355"/>
                </a:cxn>
                <a:cxn ang="0">
                  <a:pos x="260" y="317"/>
                </a:cxn>
                <a:cxn ang="0">
                  <a:pos x="235" y="280"/>
                </a:cxn>
                <a:cxn ang="0">
                  <a:pos x="232" y="240"/>
                </a:cxn>
                <a:cxn ang="0">
                  <a:pos x="245" y="203"/>
                </a:cxn>
                <a:cxn ang="0">
                  <a:pos x="227" y="180"/>
                </a:cxn>
                <a:cxn ang="0">
                  <a:pos x="205" y="175"/>
                </a:cxn>
                <a:cxn ang="0">
                  <a:pos x="187" y="173"/>
                </a:cxn>
                <a:cxn ang="0">
                  <a:pos x="185" y="148"/>
                </a:cxn>
                <a:cxn ang="0">
                  <a:pos x="180" y="113"/>
                </a:cxn>
                <a:cxn ang="0">
                  <a:pos x="160" y="88"/>
                </a:cxn>
                <a:cxn ang="0">
                  <a:pos x="137" y="78"/>
                </a:cxn>
                <a:cxn ang="0">
                  <a:pos x="130" y="60"/>
                </a:cxn>
                <a:cxn ang="0">
                  <a:pos x="100" y="73"/>
                </a:cxn>
                <a:cxn ang="0">
                  <a:pos x="97" y="63"/>
                </a:cxn>
                <a:cxn ang="0">
                  <a:pos x="87" y="35"/>
                </a:cxn>
                <a:cxn ang="0">
                  <a:pos x="70" y="23"/>
                </a:cxn>
                <a:cxn ang="0">
                  <a:pos x="50" y="23"/>
                </a:cxn>
                <a:cxn ang="0">
                  <a:pos x="27" y="25"/>
                </a:cxn>
                <a:cxn ang="0">
                  <a:pos x="7" y="20"/>
                </a:cxn>
                <a:cxn ang="0">
                  <a:pos x="10" y="10"/>
                </a:cxn>
                <a:cxn ang="0">
                  <a:pos x="32" y="3"/>
                </a:cxn>
                <a:cxn ang="0">
                  <a:pos x="57" y="0"/>
                </a:cxn>
                <a:cxn ang="0">
                  <a:pos x="82" y="3"/>
                </a:cxn>
                <a:cxn ang="0">
                  <a:pos x="215" y="95"/>
                </a:cxn>
              </a:cxnLst>
              <a:rect l="0" t="0" r="r" b="b"/>
              <a:pathLst>
                <a:path w="322" h="552">
                  <a:moveTo>
                    <a:pt x="215" y="95"/>
                  </a:moveTo>
                  <a:lnTo>
                    <a:pt x="232" y="125"/>
                  </a:lnTo>
                  <a:lnTo>
                    <a:pt x="250" y="160"/>
                  </a:lnTo>
                  <a:lnTo>
                    <a:pt x="265" y="193"/>
                  </a:lnTo>
                  <a:lnTo>
                    <a:pt x="275" y="230"/>
                  </a:lnTo>
                  <a:lnTo>
                    <a:pt x="285" y="268"/>
                  </a:lnTo>
                  <a:lnTo>
                    <a:pt x="292" y="305"/>
                  </a:lnTo>
                  <a:lnTo>
                    <a:pt x="295" y="342"/>
                  </a:lnTo>
                  <a:lnTo>
                    <a:pt x="297" y="382"/>
                  </a:lnTo>
                  <a:lnTo>
                    <a:pt x="287" y="425"/>
                  </a:lnTo>
                  <a:lnTo>
                    <a:pt x="295" y="467"/>
                  </a:lnTo>
                  <a:lnTo>
                    <a:pt x="310" y="510"/>
                  </a:lnTo>
                  <a:lnTo>
                    <a:pt x="322" y="552"/>
                  </a:lnTo>
                  <a:lnTo>
                    <a:pt x="312" y="542"/>
                  </a:lnTo>
                  <a:lnTo>
                    <a:pt x="302" y="537"/>
                  </a:lnTo>
                  <a:lnTo>
                    <a:pt x="287" y="532"/>
                  </a:lnTo>
                  <a:lnTo>
                    <a:pt x="275" y="530"/>
                  </a:lnTo>
                  <a:lnTo>
                    <a:pt x="265" y="527"/>
                  </a:lnTo>
                  <a:lnTo>
                    <a:pt x="257" y="522"/>
                  </a:lnTo>
                  <a:lnTo>
                    <a:pt x="257" y="512"/>
                  </a:lnTo>
                  <a:lnTo>
                    <a:pt x="267" y="495"/>
                  </a:lnTo>
                  <a:lnTo>
                    <a:pt x="265" y="465"/>
                  </a:lnTo>
                  <a:lnTo>
                    <a:pt x="265" y="435"/>
                  </a:lnTo>
                  <a:lnTo>
                    <a:pt x="270" y="405"/>
                  </a:lnTo>
                  <a:lnTo>
                    <a:pt x="277" y="377"/>
                  </a:lnTo>
                  <a:lnTo>
                    <a:pt x="277" y="355"/>
                  </a:lnTo>
                  <a:lnTo>
                    <a:pt x="270" y="335"/>
                  </a:lnTo>
                  <a:lnTo>
                    <a:pt x="260" y="317"/>
                  </a:lnTo>
                  <a:lnTo>
                    <a:pt x="247" y="298"/>
                  </a:lnTo>
                  <a:lnTo>
                    <a:pt x="235" y="280"/>
                  </a:lnTo>
                  <a:lnTo>
                    <a:pt x="230" y="260"/>
                  </a:lnTo>
                  <a:lnTo>
                    <a:pt x="232" y="240"/>
                  </a:lnTo>
                  <a:lnTo>
                    <a:pt x="247" y="218"/>
                  </a:lnTo>
                  <a:lnTo>
                    <a:pt x="245" y="203"/>
                  </a:lnTo>
                  <a:lnTo>
                    <a:pt x="237" y="190"/>
                  </a:lnTo>
                  <a:lnTo>
                    <a:pt x="227" y="180"/>
                  </a:lnTo>
                  <a:lnTo>
                    <a:pt x="215" y="173"/>
                  </a:lnTo>
                  <a:lnTo>
                    <a:pt x="205" y="175"/>
                  </a:lnTo>
                  <a:lnTo>
                    <a:pt x="195" y="175"/>
                  </a:lnTo>
                  <a:lnTo>
                    <a:pt x="187" y="173"/>
                  </a:lnTo>
                  <a:lnTo>
                    <a:pt x="182" y="165"/>
                  </a:lnTo>
                  <a:lnTo>
                    <a:pt x="185" y="148"/>
                  </a:lnTo>
                  <a:lnTo>
                    <a:pt x="185" y="128"/>
                  </a:lnTo>
                  <a:lnTo>
                    <a:pt x="180" y="113"/>
                  </a:lnTo>
                  <a:lnTo>
                    <a:pt x="170" y="100"/>
                  </a:lnTo>
                  <a:lnTo>
                    <a:pt x="160" y="88"/>
                  </a:lnTo>
                  <a:lnTo>
                    <a:pt x="147" y="83"/>
                  </a:lnTo>
                  <a:lnTo>
                    <a:pt x="137" y="78"/>
                  </a:lnTo>
                  <a:lnTo>
                    <a:pt x="137" y="63"/>
                  </a:lnTo>
                  <a:lnTo>
                    <a:pt x="130" y="60"/>
                  </a:lnTo>
                  <a:lnTo>
                    <a:pt x="115" y="65"/>
                  </a:lnTo>
                  <a:lnTo>
                    <a:pt x="100" y="73"/>
                  </a:lnTo>
                  <a:lnTo>
                    <a:pt x="95" y="78"/>
                  </a:lnTo>
                  <a:lnTo>
                    <a:pt x="97" y="63"/>
                  </a:lnTo>
                  <a:lnTo>
                    <a:pt x="95" y="48"/>
                  </a:lnTo>
                  <a:lnTo>
                    <a:pt x="87" y="35"/>
                  </a:lnTo>
                  <a:lnTo>
                    <a:pt x="77" y="28"/>
                  </a:lnTo>
                  <a:lnTo>
                    <a:pt x="70" y="23"/>
                  </a:lnTo>
                  <a:lnTo>
                    <a:pt x="60" y="23"/>
                  </a:lnTo>
                  <a:lnTo>
                    <a:pt x="50" y="23"/>
                  </a:lnTo>
                  <a:lnTo>
                    <a:pt x="37" y="23"/>
                  </a:lnTo>
                  <a:lnTo>
                    <a:pt x="27" y="25"/>
                  </a:lnTo>
                  <a:lnTo>
                    <a:pt x="17" y="25"/>
                  </a:lnTo>
                  <a:lnTo>
                    <a:pt x="7" y="20"/>
                  </a:lnTo>
                  <a:lnTo>
                    <a:pt x="0" y="13"/>
                  </a:lnTo>
                  <a:lnTo>
                    <a:pt x="10" y="10"/>
                  </a:lnTo>
                  <a:lnTo>
                    <a:pt x="20" y="8"/>
                  </a:lnTo>
                  <a:lnTo>
                    <a:pt x="32" y="3"/>
                  </a:lnTo>
                  <a:lnTo>
                    <a:pt x="45" y="3"/>
                  </a:lnTo>
                  <a:lnTo>
                    <a:pt x="57" y="0"/>
                  </a:lnTo>
                  <a:lnTo>
                    <a:pt x="70" y="0"/>
                  </a:lnTo>
                  <a:lnTo>
                    <a:pt x="82" y="3"/>
                  </a:lnTo>
                  <a:lnTo>
                    <a:pt x="95" y="8"/>
                  </a:lnTo>
                  <a:lnTo>
                    <a:pt x="215" y="95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Freeform 37"/>
            <p:cNvSpPr>
              <a:spLocks/>
            </p:cNvSpPr>
            <p:nvPr/>
          </p:nvSpPr>
          <p:spPr bwMode="auto">
            <a:xfrm>
              <a:off x="4321" y="1900"/>
              <a:ext cx="205" cy="235"/>
            </a:xfrm>
            <a:custGeom>
              <a:avLst/>
              <a:gdLst/>
              <a:ahLst/>
              <a:cxnLst>
                <a:cxn ang="0">
                  <a:pos x="205" y="45"/>
                </a:cxn>
                <a:cxn ang="0">
                  <a:pos x="190" y="68"/>
                </a:cxn>
                <a:cxn ang="0">
                  <a:pos x="180" y="100"/>
                </a:cxn>
                <a:cxn ang="0">
                  <a:pos x="175" y="133"/>
                </a:cxn>
                <a:cxn ang="0">
                  <a:pos x="162" y="160"/>
                </a:cxn>
                <a:cxn ang="0">
                  <a:pos x="60" y="235"/>
                </a:cxn>
                <a:cxn ang="0">
                  <a:pos x="45" y="230"/>
                </a:cxn>
                <a:cxn ang="0">
                  <a:pos x="30" y="218"/>
                </a:cxn>
                <a:cxn ang="0">
                  <a:pos x="15" y="203"/>
                </a:cxn>
                <a:cxn ang="0">
                  <a:pos x="0" y="193"/>
                </a:cxn>
                <a:cxn ang="0">
                  <a:pos x="7" y="163"/>
                </a:cxn>
                <a:cxn ang="0">
                  <a:pos x="22" y="133"/>
                </a:cxn>
                <a:cxn ang="0">
                  <a:pos x="42" y="108"/>
                </a:cxn>
                <a:cxn ang="0">
                  <a:pos x="67" y="93"/>
                </a:cxn>
                <a:cxn ang="0">
                  <a:pos x="55" y="115"/>
                </a:cxn>
                <a:cxn ang="0">
                  <a:pos x="42" y="138"/>
                </a:cxn>
                <a:cxn ang="0">
                  <a:pos x="32" y="163"/>
                </a:cxn>
                <a:cxn ang="0">
                  <a:pos x="27" y="188"/>
                </a:cxn>
                <a:cxn ang="0">
                  <a:pos x="37" y="200"/>
                </a:cxn>
                <a:cxn ang="0">
                  <a:pos x="52" y="208"/>
                </a:cxn>
                <a:cxn ang="0">
                  <a:pos x="65" y="210"/>
                </a:cxn>
                <a:cxn ang="0">
                  <a:pos x="77" y="203"/>
                </a:cxn>
                <a:cxn ang="0">
                  <a:pos x="95" y="163"/>
                </a:cxn>
                <a:cxn ang="0">
                  <a:pos x="112" y="125"/>
                </a:cxn>
                <a:cxn ang="0">
                  <a:pos x="125" y="85"/>
                </a:cxn>
                <a:cxn ang="0">
                  <a:pos x="117" y="43"/>
                </a:cxn>
                <a:cxn ang="0">
                  <a:pos x="192" y="0"/>
                </a:cxn>
                <a:cxn ang="0">
                  <a:pos x="200" y="10"/>
                </a:cxn>
                <a:cxn ang="0">
                  <a:pos x="202" y="23"/>
                </a:cxn>
                <a:cxn ang="0">
                  <a:pos x="202" y="33"/>
                </a:cxn>
                <a:cxn ang="0">
                  <a:pos x="205" y="45"/>
                </a:cxn>
              </a:cxnLst>
              <a:rect l="0" t="0" r="r" b="b"/>
              <a:pathLst>
                <a:path w="205" h="235">
                  <a:moveTo>
                    <a:pt x="205" y="45"/>
                  </a:moveTo>
                  <a:lnTo>
                    <a:pt x="190" y="68"/>
                  </a:lnTo>
                  <a:lnTo>
                    <a:pt x="180" y="100"/>
                  </a:lnTo>
                  <a:lnTo>
                    <a:pt x="175" y="133"/>
                  </a:lnTo>
                  <a:lnTo>
                    <a:pt x="162" y="160"/>
                  </a:lnTo>
                  <a:lnTo>
                    <a:pt x="60" y="235"/>
                  </a:lnTo>
                  <a:lnTo>
                    <a:pt x="45" y="230"/>
                  </a:lnTo>
                  <a:lnTo>
                    <a:pt x="30" y="218"/>
                  </a:lnTo>
                  <a:lnTo>
                    <a:pt x="15" y="203"/>
                  </a:lnTo>
                  <a:lnTo>
                    <a:pt x="0" y="193"/>
                  </a:lnTo>
                  <a:lnTo>
                    <a:pt x="7" y="163"/>
                  </a:lnTo>
                  <a:lnTo>
                    <a:pt x="22" y="133"/>
                  </a:lnTo>
                  <a:lnTo>
                    <a:pt x="42" y="108"/>
                  </a:lnTo>
                  <a:lnTo>
                    <a:pt x="67" y="93"/>
                  </a:lnTo>
                  <a:lnTo>
                    <a:pt x="55" y="115"/>
                  </a:lnTo>
                  <a:lnTo>
                    <a:pt x="42" y="138"/>
                  </a:lnTo>
                  <a:lnTo>
                    <a:pt x="32" y="163"/>
                  </a:lnTo>
                  <a:lnTo>
                    <a:pt x="27" y="188"/>
                  </a:lnTo>
                  <a:lnTo>
                    <a:pt x="37" y="200"/>
                  </a:lnTo>
                  <a:lnTo>
                    <a:pt x="52" y="208"/>
                  </a:lnTo>
                  <a:lnTo>
                    <a:pt x="65" y="210"/>
                  </a:lnTo>
                  <a:lnTo>
                    <a:pt x="77" y="203"/>
                  </a:lnTo>
                  <a:lnTo>
                    <a:pt x="95" y="163"/>
                  </a:lnTo>
                  <a:lnTo>
                    <a:pt x="112" y="125"/>
                  </a:lnTo>
                  <a:lnTo>
                    <a:pt x="125" y="85"/>
                  </a:lnTo>
                  <a:lnTo>
                    <a:pt x="117" y="43"/>
                  </a:lnTo>
                  <a:lnTo>
                    <a:pt x="192" y="0"/>
                  </a:lnTo>
                  <a:lnTo>
                    <a:pt x="200" y="10"/>
                  </a:lnTo>
                  <a:lnTo>
                    <a:pt x="202" y="23"/>
                  </a:lnTo>
                  <a:lnTo>
                    <a:pt x="202" y="33"/>
                  </a:lnTo>
                  <a:lnTo>
                    <a:pt x="205" y="45"/>
                  </a:lnTo>
                  <a:close/>
                </a:path>
              </a:pathLst>
            </a:custGeom>
            <a:solidFill>
              <a:srgbClr val="8C3F2B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Freeform 38"/>
            <p:cNvSpPr>
              <a:spLocks/>
            </p:cNvSpPr>
            <p:nvPr/>
          </p:nvSpPr>
          <p:spPr bwMode="auto">
            <a:xfrm>
              <a:off x="3444" y="1960"/>
              <a:ext cx="337" cy="365"/>
            </a:xfrm>
            <a:custGeom>
              <a:avLst/>
              <a:gdLst/>
              <a:ahLst/>
              <a:cxnLst>
                <a:cxn ang="0">
                  <a:pos x="337" y="320"/>
                </a:cxn>
                <a:cxn ang="0">
                  <a:pos x="330" y="365"/>
                </a:cxn>
                <a:cxn ang="0">
                  <a:pos x="312" y="360"/>
                </a:cxn>
                <a:cxn ang="0">
                  <a:pos x="292" y="355"/>
                </a:cxn>
                <a:cxn ang="0">
                  <a:pos x="272" y="350"/>
                </a:cxn>
                <a:cxn ang="0">
                  <a:pos x="255" y="345"/>
                </a:cxn>
                <a:cxn ang="0">
                  <a:pos x="235" y="342"/>
                </a:cxn>
                <a:cxn ang="0">
                  <a:pos x="217" y="345"/>
                </a:cxn>
                <a:cxn ang="0">
                  <a:pos x="200" y="350"/>
                </a:cxn>
                <a:cxn ang="0">
                  <a:pos x="182" y="362"/>
                </a:cxn>
                <a:cxn ang="0">
                  <a:pos x="167" y="340"/>
                </a:cxn>
                <a:cxn ang="0">
                  <a:pos x="150" y="330"/>
                </a:cxn>
                <a:cxn ang="0">
                  <a:pos x="130" y="325"/>
                </a:cxn>
                <a:cxn ang="0">
                  <a:pos x="107" y="322"/>
                </a:cxn>
                <a:cxn ang="0">
                  <a:pos x="87" y="320"/>
                </a:cxn>
                <a:cxn ang="0">
                  <a:pos x="67" y="315"/>
                </a:cxn>
                <a:cxn ang="0">
                  <a:pos x="55" y="305"/>
                </a:cxn>
                <a:cxn ang="0">
                  <a:pos x="45" y="282"/>
                </a:cxn>
                <a:cxn ang="0">
                  <a:pos x="37" y="242"/>
                </a:cxn>
                <a:cxn ang="0">
                  <a:pos x="35" y="203"/>
                </a:cxn>
                <a:cxn ang="0">
                  <a:pos x="27" y="165"/>
                </a:cxn>
                <a:cxn ang="0">
                  <a:pos x="0" y="138"/>
                </a:cxn>
                <a:cxn ang="0">
                  <a:pos x="0" y="120"/>
                </a:cxn>
                <a:cxn ang="0">
                  <a:pos x="5" y="100"/>
                </a:cxn>
                <a:cxn ang="0">
                  <a:pos x="12" y="83"/>
                </a:cxn>
                <a:cxn ang="0">
                  <a:pos x="25" y="65"/>
                </a:cxn>
                <a:cxn ang="0">
                  <a:pos x="35" y="48"/>
                </a:cxn>
                <a:cxn ang="0">
                  <a:pos x="50" y="30"/>
                </a:cxn>
                <a:cxn ang="0">
                  <a:pos x="62" y="15"/>
                </a:cxn>
                <a:cxn ang="0">
                  <a:pos x="77" y="0"/>
                </a:cxn>
                <a:cxn ang="0">
                  <a:pos x="92" y="50"/>
                </a:cxn>
                <a:cxn ang="0">
                  <a:pos x="112" y="98"/>
                </a:cxn>
                <a:cxn ang="0">
                  <a:pos x="140" y="143"/>
                </a:cxn>
                <a:cxn ang="0">
                  <a:pos x="172" y="185"/>
                </a:cxn>
                <a:cxn ang="0">
                  <a:pos x="210" y="225"/>
                </a:cxn>
                <a:cxn ang="0">
                  <a:pos x="250" y="260"/>
                </a:cxn>
                <a:cxn ang="0">
                  <a:pos x="292" y="292"/>
                </a:cxn>
                <a:cxn ang="0">
                  <a:pos x="337" y="320"/>
                </a:cxn>
              </a:cxnLst>
              <a:rect l="0" t="0" r="r" b="b"/>
              <a:pathLst>
                <a:path w="337" h="365">
                  <a:moveTo>
                    <a:pt x="337" y="320"/>
                  </a:moveTo>
                  <a:lnTo>
                    <a:pt x="330" y="365"/>
                  </a:lnTo>
                  <a:lnTo>
                    <a:pt x="312" y="360"/>
                  </a:lnTo>
                  <a:lnTo>
                    <a:pt x="292" y="355"/>
                  </a:lnTo>
                  <a:lnTo>
                    <a:pt x="272" y="350"/>
                  </a:lnTo>
                  <a:lnTo>
                    <a:pt x="255" y="345"/>
                  </a:lnTo>
                  <a:lnTo>
                    <a:pt x="235" y="342"/>
                  </a:lnTo>
                  <a:lnTo>
                    <a:pt x="217" y="345"/>
                  </a:lnTo>
                  <a:lnTo>
                    <a:pt x="200" y="350"/>
                  </a:lnTo>
                  <a:lnTo>
                    <a:pt x="182" y="362"/>
                  </a:lnTo>
                  <a:lnTo>
                    <a:pt x="167" y="340"/>
                  </a:lnTo>
                  <a:lnTo>
                    <a:pt x="150" y="330"/>
                  </a:lnTo>
                  <a:lnTo>
                    <a:pt x="130" y="325"/>
                  </a:lnTo>
                  <a:lnTo>
                    <a:pt x="107" y="322"/>
                  </a:lnTo>
                  <a:lnTo>
                    <a:pt x="87" y="320"/>
                  </a:lnTo>
                  <a:lnTo>
                    <a:pt x="67" y="315"/>
                  </a:lnTo>
                  <a:lnTo>
                    <a:pt x="55" y="305"/>
                  </a:lnTo>
                  <a:lnTo>
                    <a:pt x="45" y="282"/>
                  </a:lnTo>
                  <a:lnTo>
                    <a:pt x="37" y="242"/>
                  </a:lnTo>
                  <a:lnTo>
                    <a:pt x="35" y="203"/>
                  </a:lnTo>
                  <a:lnTo>
                    <a:pt x="27" y="165"/>
                  </a:lnTo>
                  <a:lnTo>
                    <a:pt x="0" y="138"/>
                  </a:lnTo>
                  <a:lnTo>
                    <a:pt x="0" y="120"/>
                  </a:lnTo>
                  <a:lnTo>
                    <a:pt x="5" y="100"/>
                  </a:lnTo>
                  <a:lnTo>
                    <a:pt x="12" y="83"/>
                  </a:lnTo>
                  <a:lnTo>
                    <a:pt x="25" y="65"/>
                  </a:lnTo>
                  <a:lnTo>
                    <a:pt x="35" y="48"/>
                  </a:lnTo>
                  <a:lnTo>
                    <a:pt x="50" y="30"/>
                  </a:lnTo>
                  <a:lnTo>
                    <a:pt x="62" y="15"/>
                  </a:lnTo>
                  <a:lnTo>
                    <a:pt x="77" y="0"/>
                  </a:lnTo>
                  <a:lnTo>
                    <a:pt x="92" y="50"/>
                  </a:lnTo>
                  <a:lnTo>
                    <a:pt x="112" y="98"/>
                  </a:lnTo>
                  <a:lnTo>
                    <a:pt x="140" y="143"/>
                  </a:lnTo>
                  <a:lnTo>
                    <a:pt x="172" y="185"/>
                  </a:lnTo>
                  <a:lnTo>
                    <a:pt x="210" y="225"/>
                  </a:lnTo>
                  <a:lnTo>
                    <a:pt x="250" y="260"/>
                  </a:lnTo>
                  <a:lnTo>
                    <a:pt x="292" y="292"/>
                  </a:lnTo>
                  <a:lnTo>
                    <a:pt x="337" y="320"/>
                  </a:lnTo>
                  <a:close/>
                </a:path>
              </a:pathLst>
            </a:custGeom>
            <a:solidFill>
              <a:srgbClr val="8C3F2B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Freeform 39"/>
            <p:cNvSpPr>
              <a:spLocks/>
            </p:cNvSpPr>
            <p:nvPr/>
          </p:nvSpPr>
          <p:spPr bwMode="auto">
            <a:xfrm>
              <a:off x="3479" y="2043"/>
              <a:ext cx="45" cy="47"/>
            </a:xfrm>
            <a:custGeom>
              <a:avLst/>
              <a:gdLst/>
              <a:ahLst/>
              <a:cxnLst>
                <a:cxn ang="0">
                  <a:pos x="45" y="27"/>
                </a:cxn>
                <a:cxn ang="0">
                  <a:pos x="45" y="45"/>
                </a:cxn>
                <a:cxn ang="0">
                  <a:pos x="35" y="47"/>
                </a:cxn>
                <a:cxn ang="0">
                  <a:pos x="22" y="40"/>
                </a:cxn>
                <a:cxn ang="0">
                  <a:pos x="12" y="30"/>
                </a:cxn>
                <a:cxn ang="0">
                  <a:pos x="0" y="22"/>
                </a:cxn>
                <a:cxn ang="0">
                  <a:pos x="10" y="0"/>
                </a:cxn>
                <a:cxn ang="0">
                  <a:pos x="20" y="2"/>
                </a:cxn>
                <a:cxn ang="0">
                  <a:pos x="30" y="10"/>
                </a:cxn>
                <a:cxn ang="0">
                  <a:pos x="37" y="20"/>
                </a:cxn>
                <a:cxn ang="0">
                  <a:pos x="45" y="27"/>
                </a:cxn>
              </a:cxnLst>
              <a:rect l="0" t="0" r="r" b="b"/>
              <a:pathLst>
                <a:path w="45" h="47">
                  <a:moveTo>
                    <a:pt x="45" y="27"/>
                  </a:moveTo>
                  <a:lnTo>
                    <a:pt x="45" y="45"/>
                  </a:lnTo>
                  <a:lnTo>
                    <a:pt x="35" y="47"/>
                  </a:lnTo>
                  <a:lnTo>
                    <a:pt x="22" y="40"/>
                  </a:lnTo>
                  <a:lnTo>
                    <a:pt x="12" y="30"/>
                  </a:lnTo>
                  <a:lnTo>
                    <a:pt x="0" y="22"/>
                  </a:lnTo>
                  <a:lnTo>
                    <a:pt x="10" y="0"/>
                  </a:lnTo>
                  <a:lnTo>
                    <a:pt x="20" y="2"/>
                  </a:lnTo>
                  <a:lnTo>
                    <a:pt x="30" y="10"/>
                  </a:lnTo>
                  <a:lnTo>
                    <a:pt x="37" y="20"/>
                  </a:lnTo>
                  <a:lnTo>
                    <a:pt x="45" y="27"/>
                  </a:lnTo>
                  <a:close/>
                </a:path>
              </a:pathLst>
            </a:custGeom>
            <a:solidFill>
              <a:srgbClr val="000000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Freeform 40"/>
            <p:cNvSpPr>
              <a:spLocks/>
            </p:cNvSpPr>
            <p:nvPr/>
          </p:nvSpPr>
          <p:spPr bwMode="auto">
            <a:xfrm>
              <a:off x="2155" y="2070"/>
              <a:ext cx="272" cy="320"/>
            </a:xfrm>
            <a:custGeom>
              <a:avLst/>
              <a:gdLst/>
              <a:ahLst/>
              <a:cxnLst>
                <a:cxn ang="0">
                  <a:pos x="272" y="78"/>
                </a:cxn>
                <a:cxn ang="0">
                  <a:pos x="252" y="102"/>
                </a:cxn>
                <a:cxn ang="0">
                  <a:pos x="237" y="130"/>
                </a:cxn>
                <a:cxn ang="0">
                  <a:pos x="230" y="162"/>
                </a:cxn>
                <a:cxn ang="0">
                  <a:pos x="225" y="192"/>
                </a:cxn>
                <a:cxn ang="0">
                  <a:pos x="217" y="225"/>
                </a:cxn>
                <a:cxn ang="0">
                  <a:pos x="212" y="255"/>
                </a:cxn>
                <a:cxn ang="0">
                  <a:pos x="200" y="285"/>
                </a:cxn>
                <a:cxn ang="0">
                  <a:pos x="182" y="310"/>
                </a:cxn>
                <a:cxn ang="0">
                  <a:pos x="162" y="315"/>
                </a:cxn>
                <a:cxn ang="0">
                  <a:pos x="142" y="317"/>
                </a:cxn>
                <a:cxn ang="0">
                  <a:pos x="120" y="320"/>
                </a:cxn>
                <a:cxn ang="0">
                  <a:pos x="97" y="320"/>
                </a:cxn>
                <a:cxn ang="0">
                  <a:pos x="72" y="320"/>
                </a:cxn>
                <a:cxn ang="0">
                  <a:pos x="50" y="317"/>
                </a:cxn>
                <a:cxn ang="0">
                  <a:pos x="27" y="317"/>
                </a:cxn>
                <a:cxn ang="0">
                  <a:pos x="5" y="315"/>
                </a:cxn>
                <a:cxn ang="0">
                  <a:pos x="7" y="295"/>
                </a:cxn>
                <a:cxn ang="0">
                  <a:pos x="20" y="277"/>
                </a:cxn>
                <a:cxn ang="0">
                  <a:pos x="32" y="262"/>
                </a:cxn>
                <a:cxn ang="0">
                  <a:pos x="27" y="242"/>
                </a:cxn>
                <a:cxn ang="0">
                  <a:pos x="12" y="230"/>
                </a:cxn>
                <a:cxn ang="0">
                  <a:pos x="2" y="215"/>
                </a:cxn>
                <a:cxn ang="0">
                  <a:pos x="0" y="200"/>
                </a:cxn>
                <a:cxn ang="0">
                  <a:pos x="5" y="182"/>
                </a:cxn>
                <a:cxn ang="0">
                  <a:pos x="15" y="175"/>
                </a:cxn>
                <a:cxn ang="0">
                  <a:pos x="27" y="170"/>
                </a:cxn>
                <a:cxn ang="0">
                  <a:pos x="40" y="165"/>
                </a:cxn>
                <a:cxn ang="0">
                  <a:pos x="52" y="157"/>
                </a:cxn>
                <a:cxn ang="0">
                  <a:pos x="65" y="152"/>
                </a:cxn>
                <a:cxn ang="0">
                  <a:pos x="75" y="142"/>
                </a:cxn>
                <a:cxn ang="0">
                  <a:pos x="85" y="132"/>
                </a:cxn>
                <a:cxn ang="0">
                  <a:pos x="90" y="117"/>
                </a:cxn>
                <a:cxn ang="0">
                  <a:pos x="105" y="105"/>
                </a:cxn>
                <a:cxn ang="0">
                  <a:pos x="120" y="93"/>
                </a:cxn>
                <a:cxn ang="0">
                  <a:pos x="135" y="78"/>
                </a:cxn>
                <a:cxn ang="0">
                  <a:pos x="150" y="63"/>
                </a:cxn>
                <a:cxn ang="0">
                  <a:pos x="162" y="48"/>
                </a:cxn>
                <a:cxn ang="0">
                  <a:pos x="175" y="33"/>
                </a:cxn>
                <a:cxn ang="0">
                  <a:pos x="187" y="15"/>
                </a:cxn>
                <a:cxn ang="0">
                  <a:pos x="200" y="0"/>
                </a:cxn>
                <a:cxn ang="0">
                  <a:pos x="210" y="25"/>
                </a:cxn>
                <a:cxn ang="0">
                  <a:pos x="230" y="45"/>
                </a:cxn>
                <a:cxn ang="0">
                  <a:pos x="252" y="63"/>
                </a:cxn>
                <a:cxn ang="0">
                  <a:pos x="272" y="78"/>
                </a:cxn>
              </a:cxnLst>
              <a:rect l="0" t="0" r="r" b="b"/>
              <a:pathLst>
                <a:path w="272" h="320">
                  <a:moveTo>
                    <a:pt x="272" y="78"/>
                  </a:moveTo>
                  <a:lnTo>
                    <a:pt x="252" y="102"/>
                  </a:lnTo>
                  <a:lnTo>
                    <a:pt x="237" y="130"/>
                  </a:lnTo>
                  <a:lnTo>
                    <a:pt x="230" y="162"/>
                  </a:lnTo>
                  <a:lnTo>
                    <a:pt x="225" y="192"/>
                  </a:lnTo>
                  <a:lnTo>
                    <a:pt x="217" y="225"/>
                  </a:lnTo>
                  <a:lnTo>
                    <a:pt x="212" y="255"/>
                  </a:lnTo>
                  <a:lnTo>
                    <a:pt x="200" y="285"/>
                  </a:lnTo>
                  <a:lnTo>
                    <a:pt x="182" y="310"/>
                  </a:lnTo>
                  <a:lnTo>
                    <a:pt x="162" y="315"/>
                  </a:lnTo>
                  <a:lnTo>
                    <a:pt x="142" y="317"/>
                  </a:lnTo>
                  <a:lnTo>
                    <a:pt x="120" y="320"/>
                  </a:lnTo>
                  <a:lnTo>
                    <a:pt x="97" y="320"/>
                  </a:lnTo>
                  <a:lnTo>
                    <a:pt x="72" y="320"/>
                  </a:lnTo>
                  <a:lnTo>
                    <a:pt x="50" y="317"/>
                  </a:lnTo>
                  <a:lnTo>
                    <a:pt x="27" y="317"/>
                  </a:lnTo>
                  <a:lnTo>
                    <a:pt x="5" y="315"/>
                  </a:lnTo>
                  <a:lnTo>
                    <a:pt x="7" y="295"/>
                  </a:lnTo>
                  <a:lnTo>
                    <a:pt x="20" y="277"/>
                  </a:lnTo>
                  <a:lnTo>
                    <a:pt x="32" y="262"/>
                  </a:lnTo>
                  <a:lnTo>
                    <a:pt x="27" y="242"/>
                  </a:lnTo>
                  <a:lnTo>
                    <a:pt x="12" y="230"/>
                  </a:lnTo>
                  <a:lnTo>
                    <a:pt x="2" y="215"/>
                  </a:lnTo>
                  <a:lnTo>
                    <a:pt x="0" y="200"/>
                  </a:lnTo>
                  <a:lnTo>
                    <a:pt x="5" y="182"/>
                  </a:lnTo>
                  <a:lnTo>
                    <a:pt x="15" y="175"/>
                  </a:lnTo>
                  <a:lnTo>
                    <a:pt x="27" y="170"/>
                  </a:lnTo>
                  <a:lnTo>
                    <a:pt x="40" y="165"/>
                  </a:lnTo>
                  <a:lnTo>
                    <a:pt x="52" y="157"/>
                  </a:lnTo>
                  <a:lnTo>
                    <a:pt x="65" y="152"/>
                  </a:lnTo>
                  <a:lnTo>
                    <a:pt x="75" y="142"/>
                  </a:lnTo>
                  <a:lnTo>
                    <a:pt x="85" y="132"/>
                  </a:lnTo>
                  <a:lnTo>
                    <a:pt x="90" y="117"/>
                  </a:lnTo>
                  <a:lnTo>
                    <a:pt x="105" y="105"/>
                  </a:lnTo>
                  <a:lnTo>
                    <a:pt x="120" y="93"/>
                  </a:lnTo>
                  <a:lnTo>
                    <a:pt x="135" y="78"/>
                  </a:lnTo>
                  <a:lnTo>
                    <a:pt x="150" y="63"/>
                  </a:lnTo>
                  <a:lnTo>
                    <a:pt x="162" y="48"/>
                  </a:lnTo>
                  <a:lnTo>
                    <a:pt x="175" y="33"/>
                  </a:lnTo>
                  <a:lnTo>
                    <a:pt x="187" y="15"/>
                  </a:lnTo>
                  <a:lnTo>
                    <a:pt x="200" y="0"/>
                  </a:lnTo>
                  <a:lnTo>
                    <a:pt x="210" y="25"/>
                  </a:lnTo>
                  <a:lnTo>
                    <a:pt x="230" y="45"/>
                  </a:lnTo>
                  <a:lnTo>
                    <a:pt x="252" y="63"/>
                  </a:lnTo>
                  <a:lnTo>
                    <a:pt x="272" y="78"/>
                  </a:lnTo>
                  <a:close/>
                </a:path>
              </a:pathLst>
            </a:custGeom>
            <a:solidFill>
              <a:srgbClr val="CCA58C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" name="Freeform 41"/>
            <p:cNvSpPr>
              <a:spLocks/>
            </p:cNvSpPr>
            <p:nvPr/>
          </p:nvSpPr>
          <p:spPr bwMode="auto">
            <a:xfrm>
              <a:off x="3639" y="2110"/>
              <a:ext cx="182" cy="152"/>
            </a:xfrm>
            <a:custGeom>
              <a:avLst/>
              <a:gdLst/>
              <a:ahLst/>
              <a:cxnLst>
                <a:cxn ang="0">
                  <a:pos x="55" y="40"/>
                </a:cxn>
                <a:cxn ang="0">
                  <a:pos x="67" y="50"/>
                </a:cxn>
                <a:cxn ang="0">
                  <a:pos x="80" y="60"/>
                </a:cxn>
                <a:cxn ang="0">
                  <a:pos x="90" y="67"/>
                </a:cxn>
                <a:cxn ang="0">
                  <a:pos x="97" y="77"/>
                </a:cxn>
                <a:cxn ang="0">
                  <a:pos x="107" y="82"/>
                </a:cxn>
                <a:cxn ang="0">
                  <a:pos x="115" y="85"/>
                </a:cxn>
                <a:cxn ang="0">
                  <a:pos x="125" y="85"/>
                </a:cxn>
                <a:cxn ang="0">
                  <a:pos x="137" y="77"/>
                </a:cxn>
                <a:cxn ang="0">
                  <a:pos x="147" y="100"/>
                </a:cxn>
                <a:cxn ang="0">
                  <a:pos x="162" y="115"/>
                </a:cxn>
                <a:cxn ang="0">
                  <a:pos x="177" y="130"/>
                </a:cxn>
                <a:cxn ang="0">
                  <a:pos x="182" y="152"/>
                </a:cxn>
                <a:cxn ang="0">
                  <a:pos x="157" y="137"/>
                </a:cxn>
                <a:cxn ang="0">
                  <a:pos x="132" y="122"/>
                </a:cxn>
                <a:cxn ang="0">
                  <a:pos x="107" y="105"/>
                </a:cxn>
                <a:cxn ang="0">
                  <a:pos x="85" y="90"/>
                </a:cxn>
                <a:cxn ang="0">
                  <a:pos x="62" y="72"/>
                </a:cxn>
                <a:cxn ang="0">
                  <a:pos x="40" y="53"/>
                </a:cxn>
                <a:cxn ang="0">
                  <a:pos x="20" y="33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25" y="3"/>
                </a:cxn>
                <a:cxn ang="0">
                  <a:pos x="40" y="13"/>
                </a:cxn>
                <a:cxn ang="0">
                  <a:pos x="50" y="25"/>
                </a:cxn>
                <a:cxn ang="0">
                  <a:pos x="55" y="40"/>
                </a:cxn>
              </a:cxnLst>
              <a:rect l="0" t="0" r="r" b="b"/>
              <a:pathLst>
                <a:path w="182" h="152">
                  <a:moveTo>
                    <a:pt x="55" y="40"/>
                  </a:moveTo>
                  <a:lnTo>
                    <a:pt x="67" y="50"/>
                  </a:lnTo>
                  <a:lnTo>
                    <a:pt x="80" y="60"/>
                  </a:lnTo>
                  <a:lnTo>
                    <a:pt x="90" y="67"/>
                  </a:lnTo>
                  <a:lnTo>
                    <a:pt x="97" y="77"/>
                  </a:lnTo>
                  <a:lnTo>
                    <a:pt x="107" y="82"/>
                  </a:lnTo>
                  <a:lnTo>
                    <a:pt x="115" y="85"/>
                  </a:lnTo>
                  <a:lnTo>
                    <a:pt x="125" y="85"/>
                  </a:lnTo>
                  <a:lnTo>
                    <a:pt x="137" y="77"/>
                  </a:lnTo>
                  <a:lnTo>
                    <a:pt x="147" y="100"/>
                  </a:lnTo>
                  <a:lnTo>
                    <a:pt x="162" y="115"/>
                  </a:lnTo>
                  <a:lnTo>
                    <a:pt x="177" y="130"/>
                  </a:lnTo>
                  <a:lnTo>
                    <a:pt x="182" y="152"/>
                  </a:lnTo>
                  <a:lnTo>
                    <a:pt x="157" y="137"/>
                  </a:lnTo>
                  <a:lnTo>
                    <a:pt x="132" y="122"/>
                  </a:lnTo>
                  <a:lnTo>
                    <a:pt x="107" y="105"/>
                  </a:lnTo>
                  <a:lnTo>
                    <a:pt x="85" y="90"/>
                  </a:lnTo>
                  <a:lnTo>
                    <a:pt x="62" y="72"/>
                  </a:lnTo>
                  <a:lnTo>
                    <a:pt x="40" y="53"/>
                  </a:lnTo>
                  <a:lnTo>
                    <a:pt x="20" y="33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25" y="3"/>
                  </a:lnTo>
                  <a:lnTo>
                    <a:pt x="40" y="13"/>
                  </a:lnTo>
                  <a:lnTo>
                    <a:pt x="50" y="25"/>
                  </a:lnTo>
                  <a:lnTo>
                    <a:pt x="55" y="40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0" name="Freeform 42"/>
            <p:cNvSpPr>
              <a:spLocks/>
            </p:cNvSpPr>
            <p:nvPr/>
          </p:nvSpPr>
          <p:spPr bwMode="auto">
            <a:xfrm>
              <a:off x="4156" y="2110"/>
              <a:ext cx="320" cy="512"/>
            </a:xfrm>
            <a:custGeom>
              <a:avLst/>
              <a:gdLst/>
              <a:ahLst/>
              <a:cxnLst>
                <a:cxn ang="0">
                  <a:pos x="45" y="512"/>
                </a:cxn>
                <a:cxn ang="0">
                  <a:pos x="27" y="494"/>
                </a:cxn>
                <a:cxn ang="0">
                  <a:pos x="15" y="470"/>
                </a:cxn>
                <a:cxn ang="0">
                  <a:pos x="7" y="445"/>
                </a:cxn>
                <a:cxn ang="0">
                  <a:pos x="0" y="420"/>
                </a:cxn>
                <a:cxn ang="0">
                  <a:pos x="227" y="67"/>
                </a:cxn>
                <a:cxn ang="0">
                  <a:pos x="237" y="60"/>
                </a:cxn>
                <a:cxn ang="0">
                  <a:pos x="250" y="53"/>
                </a:cxn>
                <a:cxn ang="0">
                  <a:pos x="262" y="48"/>
                </a:cxn>
                <a:cxn ang="0">
                  <a:pos x="275" y="40"/>
                </a:cxn>
                <a:cxn ang="0">
                  <a:pos x="287" y="33"/>
                </a:cxn>
                <a:cxn ang="0">
                  <a:pos x="300" y="23"/>
                </a:cxn>
                <a:cxn ang="0">
                  <a:pos x="310" y="13"/>
                </a:cxn>
                <a:cxn ang="0">
                  <a:pos x="320" y="0"/>
                </a:cxn>
                <a:cxn ang="0">
                  <a:pos x="300" y="70"/>
                </a:cxn>
                <a:cxn ang="0">
                  <a:pos x="275" y="137"/>
                </a:cxn>
                <a:cxn ang="0">
                  <a:pos x="245" y="205"/>
                </a:cxn>
                <a:cxn ang="0">
                  <a:pos x="212" y="267"/>
                </a:cxn>
                <a:cxn ang="0">
                  <a:pos x="175" y="330"/>
                </a:cxn>
                <a:cxn ang="0">
                  <a:pos x="132" y="392"/>
                </a:cxn>
                <a:cxn ang="0">
                  <a:pos x="90" y="452"/>
                </a:cxn>
                <a:cxn ang="0">
                  <a:pos x="45" y="512"/>
                </a:cxn>
              </a:cxnLst>
              <a:rect l="0" t="0" r="r" b="b"/>
              <a:pathLst>
                <a:path w="320" h="512">
                  <a:moveTo>
                    <a:pt x="45" y="512"/>
                  </a:moveTo>
                  <a:lnTo>
                    <a:pt x="27" y="494"/>
                  </a:lnTo>
                  <a:lnTo>
                    <a:pt x="15" y="470"/>
                  </a:lnTo>
                  <a:lnTo>
                    <a:pt x="7" y="445"/>
                  </a:lnTo>
                  <a:lnTo>
                    <a:pt x="0" y="420"/>
                  </a:lnTo>
                  <a:lnTo>
                    <a:pt x="227" y="67"/>
                  </a:lnTo>
                  <a:lnTo>
                    <a:pt x="237" y="60"/>
                  </a:lnTo>
                  <a:lnTo>
                    <a:pt x="250" y="53"/>
                  </a:lnTo>
                  <a:lnTo>
                    <a:pt x="262" y="48"/>
                  </a:lnTo>
                  <a:lnTo>
                    <a:pt x="275" y="40"/>
                  </a:lnTo>
                  <a:lnTo>
                    <a:pt x="287" y="33"/>
                  </a:lnTo>
                  <a:lnTo>
                    <a:pt x="300" y="23"/>
                  </a:lnTo>
                  <a:lnTo>
                    <a:pt x="310" y="13"/>
                  </a:lnTo>
                  <a:lnTo>
                    <a:pt x="320" y="0"/>
                  </a:lnTo>
                  <a:lnTo>
                    <a:pt x="300" y="70"/>
                  </a:lnTo>
                  <a:lnTo>
                    <a:pt x="275" y="137"/>
                  </a:lnTo>
                  <a:lnTo>
                    <a:pt x="245" y="205"/>
                  </a:lnTo>
                  <a:lnTo>
                    <a:pt x="212" y="267"/>
                  </a:lnTo>
                  <a:lnTo>
                    <a:pt x="175" y="330"/>
                  </a:lnTo>
                  <a:lnTo>
                    <a:pt x="132" y="392"/>
                  </a:lnTo>
                  <a:lnTo>
                    <a:pt x="90" y="452"/>
                  </a:lnTo>
                  <a:lnTo>
                    <a:pt x="45" y="512"/>
                  </a:lnTo>
                  <a:close/>
                </a:path>
              </a:pathLst>
            </a:custGeom>
            <a:solidFill>
              <a:srgbClr val="8CF766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Freeform 43"/>
            <p:cNvSpPr>
              <a:spLocks/>
            </p:cNvSpPr>
            <p:nvPr/>
          </p:nvSpPr>
          <p:spPr bwMode="auto">
            <a:xfrm>
              <a:off x="2315" y="2123"/>
              <a:ext cx="50" cy="54"/>
            </a:xfrm>
            <a:custGeom>
              <a:avLst/>
              <a:gdLst/>
              <a:ahLst/>
              <a:cxnLst>
                <a:cxn ang="0">
                  <a:pos x="50" y="20"/>
                </a:cxn>
                <a:cxn ang="0">
                  <a:pos x="47" y="30"/>
                </a:cxn>
                <a:cxn ang="0">
                  <a:pos x="42" y="40"/>
                </a:cxn>
                <a:cxn ang="0">
                  <a:pos x="40" y="47"/>
                </a:cxn>
                <a:cxn ang="0">
                  <a:pos x="32" y="54"/>
                </a:cxn>
                <a:cxn ang="0">
                  <a:pos x="22" y="49"/>
                </a:cxn>
                <a:cxn ang="0">
                  <a:pos x="12" y="45"/>
                </a:cxn>
                <a:cxn ang="0">
                  <a:pos x="5" y="40"/>
                </a:cxn>
                <a:cxn ang="0">
                  <a:pos x="0" y="30"/>
                </a:cxn>
                <a:cxn ang="0">
                  <a:pos x="5" y="10"/>
                </a:cxn>
                <a:cxn ang="0">
                  <a:pos x="20" y="0"/>
                </a:cxn>
                <a:cxn ang="0">
                  <a:pos x="37" y="2"/>
                </a:cxn>
                <a:cxn ang="0">
                  <a:pos x="50" y="20"/>
                </a:cxn>
              </a:cxnLst>
              <a:rect l="0" t="0" r="r" b="b"/>
              <a:pathLst>
                <a:path w="50" h="54">
                  <a:moveTo>
                    <a:pt x="50" y="20"/>
                  </a:moveTo>
                  <a:lnTo>
                    <a:pt x="47" y="30"/>
                  </a:lnTo>
                  <a:lnTo>
                    <a:pt x="42" y="40"/>
                  </a:lnTo>
                  <a:lnTo>
                    <a:pt x="40" y="47"/>
                  </a:lnTo>
                  <a:lnTo>
                    <a:pt x="32" y="54"/>
                  </a:lnTo>
                  <a:lnTo>
                    <a:pt x="22" y="49"/>
                  </a:lnTo>
                  <a:lnTo>
                    <a:pt x="12" y="45"/>
                  </a:lnTo>
                  <a:lnTo>
                    <a:pt x="5" y="40"/>
                  </a:lnTo>
                  <a:lnTo>
                    <a:pt x="0" y="30"/>
                  </a:lnTo>
                  <a:lnTo>
                    <a:pt x="5" y="10"/>
                  </a:lnTo>
                  <a:lnTo>
                    <a:pt x="20" y="0"/>
                  </a:lnTo>
                  <a:lnTo>
                    <a:pt x="37" y="2"/>
                  </a:lnTo>
                  <a:lnTo>
                    <a:pt x="50" y="20"/>
                  </a:lnTo>
                  <a:close/>
                </a:path>
              </a:pathLst>
            </a:custGeom>
            <a:solidFill>
              <a:srgbClr val="000000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Freeform 44"/>
            <p:cNvSpPr>
              <a:spLocks/>
            </p:cNvSpPr>
            <p:nvPr/>
          </p:nvSpPr>
          <p:spPr bwMode="auto">
            <a:xfrm>
              <a:off x="3979" y="2125"/>
              <a:ext cx="367" cy="412"/>
            </a:xfrm>
            <a:custGeom>
              <a:avLst/>
              <a:gdLst/>
              <a:ahLst/>
              <a:cxnLst>
                <a:cxn ang="0">
                  <a:pos x="367" y="43"/>
                </a:cxn>
                <a:cxn ang="0">
                  <a:pos x="107" y="412"/>
                </a:cxn>
                <a:cxn ang="0">
                  <a:pos x="94" y="385"/>
                </a:cxn>
                <a:cxn ang="0">
                  <a:pos x="79" y="357"/>
                </a:cxn>
                <a:cxn ang="0">
                  <a:pos x="67" y="330"/>
                </a:cxn>
                <a:cxn ang="0">
                  <a:pos x="54" y="302"/>
                </a:cxn>
                <a:cxn ang="0">
                  <a:pos x="40" y="272"/>
                </a:cxn>
                <a:cxn ang="0">
                  <a:pos x="27" y="245"/>
                </a:cxn>
                <a:cxn ang="0">
                  <a:pos x="12" y="215"/>
                </a:cxn>
                <a:cxn ang="0">
                  <a:pos x="0" y="187"/>
                </a:cxn>
                <a:cxn ang="0">
                  <a:pos x="44" y="172"/>
                </a:cxn>
                <a:cxn ang="0">
                  <a:pos x="87" y="155"/>
                </a:cxn>
                <a:cxn ang="0">
                  <a:pos x="129" y="132"/>
                </a:cxn>
                <a:cxn ang="0">
                  <a:pos x="169" y="110"/>
                </a:cxn>
                <a:cxn ang="0">
                  <a:pos x="209" y="85"/>
                </a:cxn>
                <a:cxn ang="0">
                  <a:pos x="249" y="60"/>
                </a:cxn>
                <a:cxn ang="0">
                  <a:pos x="287" y="30"/>
                </a:cxn>
                <a:cxn ang="0">
                  <a:pos x="324" y="0"/>
                </a:cxn>
                <a:cxn ang="0">
                  <a:pos x="367" y="43"/>
                </a:cxn>
              </a:cxnLst>
              <a:rect l="0" t="0" r="r" b="b"/>
              <a:pathLst>
                <a:path w="367" h="412">
                  <a:moveTo>
                    <a:pt x="367" y="43"/>
                  </a:moveTo>
                  <a:lnTo>
                    <a:pt x="107" y="412"/>
                  </a:lnTo>
                  <a:lnTo>
                    <a:pt x="94" y="385"/>
                  </a:lnTo>
                  <a:lnTo>
                    <a:pt x="79" y="357"/>
                  </a:lnTo>
                  <a:lnTo>
                    <a:pt x="67" y="330"/>
                  </a:lnTo>
                  <a:lnTo>
                    <a:pt x="54" y="302"/>
                  </a:lnTo>
                  <a:lnTo>
                    <a:pt x="40" y="272"/>
                  </a:lnTo>
                  <a:lnTo>
                    <a:pt x="27" y="245"/>
                  </a:lnTo>
                  <a:lnTo>
                    <a:pt x="12" y="215"/>
                  </a:lnTo>
                  <a:lnTo>
                    <a:pt x="0" y="187"/>
                  </a:lnTo>
                  <a:lnTo>
                    <a:pt x="44" y="172"/>
                  </a:lnTo>
                  <a:lnTo>
                    <a:pt x="87" y="155"/>
                  </a:lnTo>
                  <a:lnTo>
                    <a:pt x="129" y="132"/>
                  </a:lnTo>
                  <a:lnTo>
                    <a:pt x="169" y="110"/>
                  </a:lnTo>
                  <a:lnTo>
                    <a:pt x="209" y="85"/>
                  </a:lnTo>
                  <a:lnTo>
                    <a:pt x="249" y="60"/>
                  </a:lnTo>
                  <a:lnTo>
                    <a:pt x="287" y="30"/>
                  </a:lnTo>
                  <a:lnTo>
                    <a:pt x="324" y="0"/>
                  </a:lnTo>
                  <a:lnTo>
                    <a:pt x="367" y="43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Freeform 45"/>
            <p:cNvSpPr>
              <a:spLocks/>
            </p:cNvSpPr>
            <p:nvPr/>
          </p:nvSpPr>
          <p:spPr bwMode="auto">
            <a:xfrm>
              <a:off x="2455" y="2292"/>
              <a:ext cx="179" cy="248"/>
            </a:xfrm>
            <a:custGeom>
              <a:avLst/>
              <a:gdLst/>
              <a:ahLst/>
              <a:cxnLst>
                <a:cxn ang="0">
                  <a:pos x="165" y="115"/>
                </a:cxn>
                <a:cxn ang="0">
                  <a:pos x="169" y="148"/>
                </a:cxn>
                <a:cxn ang="0">
                  <a:pos x="172" y="183"/>
                </a:cxn>
                <a:cxn ang="0">
                  <a:pos x="177" y="215"/>
                </a:cxn>
                <a:cxn ang="0">
                  <a:pos x="179" y="248"/>
                </a:cxn>
                <a:cxn ang="0">
                  <a:pos x="157" y="248"/>
                </a:cxn>
                <a:cxn ang="0">
                  <a:pos x="142" y="230"/>
                </a:cxn>
                <a:cxn ang="0">
                  <a:pos x="130" y="205"/>
                </a:cxn>
                <a:cxn ang="0">
                  <a:pos x="117" y="190"/>
                </a:cxn>
                <a:cxn ang="0">
                  <a:pos x="102" y="183"/>
                </a:cxn>
                <a:cxn ang="0">
                  <a:pos x="90" y="175"/>
                </a:cxn>
                <a:cxn ang="0">
                  <a:pos x="77" y="165"/>
                </a:cxn>
                <a:cxn ang="0">
                  <a:pos x="67" y="155"/>
                </a:cxn>
                <a:cxn ang="0">
                  <a:pos x="57" y="145"/>
                </a:cxn>
                <a:cxn ang="0">
                  <a:pos x="47" y="138"/>
                </a:cxn>
                <a:cxn ang="0">
                  <a:pos x="37" y="130"/>
                </a:cxn>
                <a:cxn ang="0">
                  <a:pos x="25" y="125"/>
                </a:cxn>
                <a:cxn ang="0">
                  <a:pos x="10" y="108"/>
                </a:cxn>
                <a:cxn ang="0">
                  <a:pos x="2" y="88"/>
                </a:cxn>
                <a:cxn ang="0">
                  <a:pos x="0" y="65"/>
                </a:cxn>
                <a:cxn ang="0">
                  <a:pos x="5" y="43"/>
                </a:cxn>
                <a:cxn ang="0">
                  <a:pos x="30" y="0"/>
                </a:cxn>
                <a:cxn ang="0">
                  <a:pos x="52" y="5"/>
                </a:cxn>
                <a:cxn ang="0">
                  <a:pos x="72" y="18"/>
                </a:cxn>
                <a:cxn ang="0">
                  <a:pos x="90" y="33"/>
                </a:cxn>
                <a:cxn ang="0">
                  <a:pos x="102" y="50"/>
                </a:cxn>
                <a:cxn ang="0">
                  <a:pos x="117" y="68"/>
                </a:cxn>
                <a:cxn ang="0">
                  <a:pos x="130" y="85"/>
                </a:cxn>
                <a:cxn ang="0">
                  <a:pos x="147" y="103"/>
                </a:cxn>
                <a:cxn ang="0">
                  <a:pos x="165" y="115"/>
                </a:cxn>
              </a:cxnLst>
              <a:rect l="0" t="0" r="r" b="b"/>
              <a:pathLst>
                <a:path w="179" h="248">
                  <a:moveTo>
                    <a:pt x="165" y="115"/>
                  </a:moveTo>
                  <a:lnTo>
                    <a:pt x="169" y="148"/>
                  </a:lnTo>
                  <a:lnTo>
                    <a:pt x="172" y="183"/>
                  </a:lnTo>
                  <a:lnTo>
                    <a:pt x="177" y="215"/>
                  </a:lnTo>
                  <a:lnTo>
                    <a:pt x="179" y="248"/>
                  </a:lnTo>
                  <a:lnTo>
                    <a:pt x="157" y="248"/>
                  </a:lnTo>
                  <a:lnTo>
                    <a:pt x="142" y="230"/>
                  </a:lnTo>
                  <a:lnTo>
                    <a:pt x="130" y="205"/>
                  </a:lnTo>
                  <a:lnTo>
                    <a:pt x="117" y="190"/>
                  </a:lnTo>
                  <a:lnTo>
                    <a:pt x="102" y="183"/>
                  </a:lnTo>
                  <a:lnTo>
                    <a:pt x="90" y="175"/>
                  </a:lnTo>
                  <a:lnTo>
                    <a:pt x="77" y="165"/>
                  </a:lnTo>
                  <a:lnTo>
                    <a:pt x="67" y="155"/>
                  </a:lnTo>
                  <a:lnTo>
                    <a:pt x="57" y="145"/>
                  </a:lnTo>
                  <a:lnTo>
                    <a:pt x="47" y="138"/>
                  </a:lnTo>
                  <a:lnTo>
                    <a:pt x="37" y="130"/>
                  </a:lnTo>
                  <a:lnTo>
                    <a:pt x="25" y="125"/>
                  </a:lnTo>
                  <a:lnTo>
                    <a:pt x="10" y="108"/>
                  </a:lnTo>
                  <a:lnTo>
                    <a:pt x="2" y="88"/>
                  </a:lnTo>
                  <a:lnTo>
                    <a:pt x="0" y="65"/>
                  </a:lnTo>
                  <a:lnTo>
                    <a:pt x="5" y="43"/>
                  </a:lnTo>
                  <a:lnTo>
                    <a:pt x="30" y="0"/>
                  </a:lnTo>
                  <a:lnTo>
                    <a:pt x="52" y="5"/>
                  </a:lnTo>
                  <a:lnTo>
                    <a:pt x="72" y="18"/>
                  </a:lnTo>
                  <a:lnTo>
                    <a:pt x="90" y="33"/>
                  </a:lnTo>
                  <a:lnTo>
                    <a:pt x="102" y="50"/>
                  </a:lnTo>
                  <a:lnTo>
                    <a:pt x="117" y="68"/>
                  </a:lnTo>
                  <a:lnTo>
                    <a:pt x="130" y="85"/>
                  </a:lnTo>
                  <a:lnTo>
                    <a:pt x="147" y="103"/>
                  </a:lnTo>
                  <a:lnTo>
                    <a:pt x="165" y="115"/>
                  </a:lnTo>
                  <a:close/>
                </a:path>
              </a:pathLst>
            </a:custGeom>
            <a:solidFill>
              <a:srgbClr val="000000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Freeform 46"/>
            <p:cNvSpPr>
              <a:spLocks/>
            </p:cNvSpPr>
            <p:nvPr/>
          </p:nvSpPr>
          <p:spPr bwMode="auto">
            <a:xfrm>
              <a:off x="2052" y="2297"/>
              <a:ext cx="75" cy="73"/>
            </a:xfrm>
            <a:custGeom>
              <a:avLst/>
              <a:gdLst/>
              <a:ahLst/>
              <a:cxnLst>
                <a:cxn ang="0">
                  <a:pos x="75" y="18"/>
                </a:cxn>
                <a:cxn ang="0">
                  <a:pos x="63" y="35"/>
                </a:cxn>
                <a:cxn ang="0">
                  <a:pos x="58" y="58"/>
                </a:cxn>
                <a:cxn ang="0">
                  <a:pos x="48" y="73"/>
                </a:cxn>
                <a:cxn ang="0">
                  <a:pos x="30" y="70"/>
                </a:cxn>
                <a:cxn ang="0">
                  <a:pos x="20" y="63"/>
                </a:cxn>
                <a:cxn ang="0">
                  <a:pos x="13" y="53"/>
                </a:cxn>
                <a:cxn ang="0">
                  <a:pos x="3" y="45"/>
                </a:cxn>
                <a:cxn ang="0">
                  <a:pos x="0" y="33"/>
                </a:cxn>
                <a:cxn ang="0">
                  <a:pos x="10" y="28"/>
                </a:cxn>
                <a:cxn ang="0">
                  <a:pos x="20" y="20"/>
                </a:cxn>
                <a:cxn ang="0">
                  <a:pos x="30" y="13"/>
                </a:cxn>
                <a:cxn ang="0">
                  <a:pos x="43" y="5"/>
                </a:cxn>
                <a:cxn ang="0">
                  <a:pos x="53" y="3"/>
                </a:cxn>
                <a:cxn ang="0">
                  <a:pos x="60" y="0"/>
                </a:cxn>
                <a:cxn ang="0">
                  <a:pos x="68" y="5"/>
                </a:cxn>
                <a:cxn ang="0">
                  <a:pos x="75" y="18"/>
                </a:cxn>
              </a:cxnLst>
              <a:rect l="0" t="0" r="r" b="b"/>
              <a:pathLst>
                <a:path w="75" h="73">
                  <a:moveTo>
                    <a:pt x="75" y="18"/>
                  </a:moveTo>
                  <a:lnTo>
                    <a:pt x="63" y="35"/>
                  </a:lnTo>
                  <a:lnTo>
                    <a:pt x="58" y="58"/>
                  </a:lnTo>
                  <a:lnTo>
                    <a:pt x="48" y="73"/>
                  </a:lnTo>
                  <a:lnTo>
                    <a:pt x="30" y="70"/>
                  </a:lnTo>
                  <a:lnTo>
                    <a:pt x="20" y="63"/>
                  </a:lnTo>
                  <a:lnTo>
                    <a:pt x="13" y="53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10" y="28"/>
                  </a:lnTo>
                  <a:lnTo>
                    <a:pt x="20" y="20"/>
                  </a:lnTo>
                  <a:lnTo>
                    <a:pt x="30" y="13"/>
                  </a:lnTo>
                  <a:lnTo>
                    <a:pt x="43" y="5"/>
                  </a:lnTo>
                  <a:lnTo>
                    <a:pt x="53" y="3"/>
                  </a:lnTo>
                  <a:lnTo>
                    <a:pt x="60" y="0"/>
                  </a:lnTo>
                  <a:lnTo>
                    <a:pt x="68" y="5"/>
                  </a:lnTo>
                  <a:lnTo>
                    <a:pt x="75" y="18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5" name="Freeform 47"/>
            <p:cNvSpPr>
              <a:spLocks/>
            </p:cNvSpPr>
            <p:nvPr/>
          </p:nvSpPr>
          <p:spPr bwMode="auto">
            <a:xfrm>
              <a:off x="1413" y="2347"/>
              <a:ext cx="95" cy="103"/>
            </a:xfrm>
            <a:custGeom>
              <a:avLst/>
              <a:gdLst/>
              <a:ahLst/>
              <a:cxnLst>
                <a:cxn ang="0">
                  <a:pos x="85" y="15"/>
                </a:cxn>
                <a:cxn ang="0">
                  <a:pos x="85" y="33"/>
                </a:cxn>
                <a:cxn ang="0">
                  <a:pos x="87" y="55"/>
                </a:cxn>
                <a:cxn ang="0">
                  <a:pos x="90" y="78"/>
                </a:cxn>
                <a:cxn ang="0">
                  <a:pos x="95" y="98"/>
                </a:cxn>
                <a:cxn ang="0">
                  <a:pos x="82" y="103"/>
                </a:cxn>
                <a:cxn ang="0">
                  <a:pos x="70" y="103"/>
                </a:cxn>
                <a:cxn ang="0">
                  <a:pos x="57" y="98"/>
                </a:cxn>
                <a:cxn ang="0">
                  <a:pos x="45" y="90"/>
                </a:cxn>
                <a:cxn ang="0">
                  <a:pos x="32" y="83"/>
                </a:cxn>
                <a:cxn ang="0">
                  <a:pos x="20" y="73"/>
                </a:cxn>
                <a:cxn ang="0">
                  <a:pos x="10" y="63"/>
                </a:cxn>
                <a:cxn ang="0">
                  <a:pos x="0" y="55"/>
                </a:cxn>
                <a:cxn ang="0">
                  <a:pos x="2" y="40"/>
                </a:cxn>
                <a:cxn ang="0">
                  <a:pos x="10" y="28"/>
                </a:cxn>
                <a:cxn ang="0">
                  <a:pos x="15" y="15"/>
                </a:cxn>
                <a:cxn ang="0">
                  <a:pos x="20" y="0"/>
                </a:cxn>
                <a:cxn ang="0">
                  <a:pos x="85" y="15"/>
                </a:cxn>
              </a:cxnLst>
              <a:rect l="0" t="0" r="r" b="b"/>
              <a:pathLst>
                <a:path w="95" h="103">
                  <a:moveTo>
                    <a:pt x="85" y="15"/>
                  </a:moveTo>
                  <a:lnTo>
                    <a:pt x="85" y="33"/>
                  </a:lnTo>
                  <a:lnTo>
                    <a:pt x="87" y="55"/>
                  </a:lnTo>
                  <a:lnTo>
                    <a:pt x="90" y="78"/>
                  </a:lnTo>
                  <a:lnTo>
                    <a:pt x="95" y="98"/>
                  </a:lnTo>
                  <a:lnTo>
                    <a:pt x="82" y="103"/>
                  </a:lnTo>
                  <a:lnTo>
                    <a:pt x="70" y="103"/>
                  </a:lnTo>
                  <a:lnTo>
                    <a:pt x="57" y="98"/>
                  </a:lnTo>
                  <a:lnTo>
                    <a:pt x="45" y="90"/>
                  </a:lnTo>
                  <a:lnTo>
                    <a:pt x="32" y="83"/>
                  </a:lnTo>
                  <a:lnTo>
                    <a:pt x="20" y="73"/>
                  </a:lnTo>
                  <a:lnTo>
                    <a:pt x="10" y="63"/>
                  </a:lnTo>
                  <a:lnTo>
                    <a:pt x="0" y="55"/>
                  </a:lnTo>
                  <a:lnTo>
                    <a:pt x="2" y="40"/>
                  </a:lnTo>
                  <a:lnTo>
                    <a:pt x="10" y="28"/>
                  </a:lnTo>
                  <a:lnTo>
                    <a:pt x="15" y="15"/>
                  </a:lnTo>
                  <a:lnTo>
                    <a:pt x="20" y="0"/>
                  </a:lnTo>
                  <a:lnTo>
                    <a:pt x="85" y="15"/>
                  </a:lnTo>
                  <a:close/>
                </a:path>
              </a:pathLst>
            </a:custGeom>
            <a:solidFill>
              <a:srgbClr val="F2CCB2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6" name="Freeform 48"/>
            <p:cNvSpPr>
              <a:spLocks/>
            </p:cNvSpPr>
            <p:nvPr/>
          </p:nvSpPr>
          <p:spPr bwMode="auto">
            <a:xfrm>
              <a:off x="2492" y="2335"/>
              <a:ext cx="118" cy="157"/>
            </a:xfrm>
            <a:custGeom>
              <a:avLst/>
              <a:gdLst/>
              <a:ahLst/>
              <a:cxnLst>
                <a:cxn ang="0">
                  <a:pos x="103" y="95"/>
                </a:cxn>
                <a:cxn ang="0">
                  <a:pos x="105" y="107"/>
                </a:cxn>
                <a:cxn ang="0">
                  <a:pos x="113" y="127"/>
                </a:cxn>
                <a:cxn ang="0">
                  <a:pos x="118" y="147"/>
                </a:cxn>
                <a:cxn ang="0">
                  <a:pos x="115" y="157"/>
                </a:cxn>
                <a:cxn ang="0">
                  <a:pos x="103" y="137"/>
                </a:cxn>
                <a:cxn ang="0">
                  <a:pos x="85" y="117"/>
                </a:cxn>
                <a:cxn ang="0">
                  <a:pos x="63" y="100"/>
                </a:cxn>
                <a:cxn ang="0">
                  <a:pos x="43" y="82"/>
                </a:cxn>
                <a:cxn ang="0">
                  <a:pos x="23" y="62"/>
                </a:cxn>
                <a:cxn ang="0">
                  <a:pos x="8" y="42"/>
                </a:cxn>
                <a:cxn ang="0">
                  <a:pos x="0" y="22"/>
                </a:cxn>
                <a:cxn ang="0">
                  <a:pos x="3" y="0"/>
                </a:cxn>
                <a:cxn ang="0">
                  <a:pos x="20" y="5"/>
                </a:cxn>
                <a:cxn ang="0">
                  <a:pos x="33" y="12"/>
                </a:cxn>
                <a:cxn ang="0">
                  <a:pos x="45" y="25"/>
                </a:cxn>
                <a:cxn ang="0">
                  <a:pos x="58" y="40"/>
                </a:cxn>
                <a:cxn ang="0">
                  <a:pos x="68" y="57"/>
                </a:cxn>
                <a:cxn ang="0">
                  <a:pos x="78" y="72"/>
                </a:cxn>
                <a:cxn ang="0">
                  <a:pos x="90" y="85"/>
                </a:cxn>
                <a:cxn ang="0">
                  <a:pos x="103" y="95"/>
                </a:cxn>
              </a:cxnLst>
              <a:rect l="0" t="0" r="r" b="b"/>
              <a:pathLst>
                <a:path w="118" h="157">
                  <a:moveTo>
                    <a:pt x="103" y="95"/>
                  </a:moveTo>
                  <a:lnTo>
                    <a:pt x="105" y="107"/>
                  </a:lnTo>
                  <a:lnTo>
                    <a:pt x="113" y="127"/>
                  </a:lnTo>
                  <a:lnTo>
                    <a:pt x="118" y="147"/>
                  </a:lnTo>
                  <a:lnTo>
                    <a:pt x="115" y="157"/>
                  </a:lnTo>
                  <a:lnTo>
                    <a:pt x="103" y="137"/>
                  </a:lnTo>
                  <a:lnTo>
                    <a:pt x="85" y="117"/>
                  </a:lnTo>
                  <a:lnTo>
                    <a:pt x="63" y="100"/>
                  </a:lnTo>
                  <a:lnTo>
                    <a:pt x="43" y="82"/>
                  </a:lnTo>
                  <a:lnTo>
                    <a:pt x="23" y="62"/>
                  </a:lnTo>
                  <a:lnTo>
                    <a:pt x="8" y="42"/>
                  </a:lnTo>
                  <a:lnTo>
                    <a:pt x="0" y="22"/>
                  </a:lnTo>
                  <a:lnTo>
                    <a:pt x="3" y="0"/>
                  </a:lnTo>
                  <a:lnTo>
                    <a:pt x="20" y="5"/>
                  </a:lnTo>
                  <a:lnTo>
                    <a:pt x="33" y="12"/>
                  </a:lnTo>
                  <a:lnTo>
                    <a:pt x="45" y="25"/>
                  </a:lnTo>
                  <a:lnTo>
                    <a:pt x="58" y="40"/>
                  </a:lnTo>
                  <a:lnTo>
                    <a:pt x="68" y="57"/>
                  </a:lnTo>
                  <a:lnTo>
                    <a:pt x="78" y="72"/>
                  </a:lnTo>
                  <a:lnTo>
                    <a:pt x="90" y="85"/>
                  </a:lnTo>
                  <a:lnTo>
                    <a:pt x="103" y="95"/>
                  </a:lnTo>
                  <a:close/>
                </a:path>
              </a:pathLst>
            </a:custGeom>
            <a:solidFill>
              <a:srgbClr val="8CF766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7" name="Freeform 49"/>
            <p:cNvSpPr>
              <a:spLocks/>
            </p:cNvSpPr>
            <p:nvPr/>
          </p:nvSpPr>
          <p:spPr bwMode="auto">
            <a:xfrm>
              <a:off x="1148" y="2355"/>
              <a:ext cx="672" cy="407"/>
            </a:xfrm>
            <a:custGeom>
              <a:avLst/>
              <a:gdLst/>
              <a:ahLst/>
              <a:cxnLst>
                <a:cxn ang="0">
                  <a:pos x="287" y="117"/>
                </a:cxn>
                <a:cxn ang="0">
                  <a:pos x="300" y="120"/>
                </a:cxn>
                <a:cxn ang="0">
                  <a:pos x="312" y="125"/>
                </a:cxn>
                <a:cxn ang="0">
                  <a:pos x="325" y="127"/>
                </a:cxn>
                <a:cxn ang="0">
                  <a:pos x="337" y="127"/>
                </a:cxn>
                <a:cxn ang="0">
                  <a:pos x="350" y="130"/>
                </a:cxn>
                <a:cxn ang="0">
                  <a:pos x="362" y="130"/>
                </a:cxn>
                <a:cxn ang="0">
                  <a:pos x="372" y="130"/>
                </a:cxn>
                <a:cxn ang="0">
                  <a:pos x="385" y="130"/>
                </a:cxn>
                <a:cxn ang="0">
                  <a:pos x="420" y="157"/>
                </a:cxn>
                <a:cxn ang="0">
                  <a:pos x="455" y="182"/>
                </a:cxn>
                <a:cxn ang="0">
                  <a:pos x="487" y="207"/>
                </a:cxn>
                <a:cxn ang="0">
                  <a:pos x="522" y="232"/>
                </a:cxn>
                <a:cxn ang="0">
                  <a:pos x="557" y="254"/>
                </a:cxn>
                <a:cxn ang="0">
                  <a:pos x="595" y="274"/>
                </a:cxn>
                <a:cxn ang="0">
                  <a:pos x="632" y="292"/>
                </a:cxn>
                <a:cxn ang="0">
                  <a:pos x="672" y="304"/>
                </a:cxn>
                <a:cxn ang="0">
                  <a:pos x="672" y="319"/>
                </a:cxn>
                <a:cxn ang="0">
                  <a:pos x="667" y="332"/>
                </a:cxn>
                <a:cxn ang="0">
                  <a:pos x="660" y="339"/>
                </a:cxn>
                <a:cxn ang="0">
                  <a:pos x="650" y="344"/>
                </a:cxn>
                <a:cxn ang="0">
                  <a:pos x="637" y="347"/>
                </a:cxn>
                <a:cxn ang="0">
                  <a:pos x="625" y="349"/>
                </a:cxn>
                <a:cxn ang="0">
                  <a:pos x="612" y="352"/>
                </a:cxn>
                <a:cxn ang="0">
                  <a:pos x="600" y="354"/>
                </a:cxn>
                <a:cxn ang="0">
                  <a:pos x="570" y="352"/>
                </a:cxn>
                <a:cxn ang="0">
                  <a:pos x="540" y="354"/>
                </a:cxn>
                <a:cxn ang="0">
                  <a:pos x="510" y="359"/>
                </a:cxn>
                <a:cxn ang="0">
                  <a:pos x="480" y="364"/>
                </a:cxn>
                <a:cxn ang="0">
                  <a:pos x="450" y="369"/>
                </a:cxn>
                <a:cxn ang="0">
                  <a:pos x="420" y="377"/>
                </a:cxn>
                <a:cxn ang="0">
                  <a:pos x="390" y="384"/>
                </a:cxn>
                <a:cxn ang="0">
                  <a:pos x="362" y="392"/>
                </a:cxn>
                <a:cxn ang="0">
                  <a:pos x="332" y="399"/>
                </a:cxn>
                <a:cxn ang="0">
                  <a:pos x="305" y="402"/>
                </a:cxn>
                <a:cxn ang="0">
                  <a:pos x="275" y="407"/>
                </a:cxn>
                <a:cxn ang="0">
                  <a:pos x="245" y="407"/>
                </a:cxn>
                <a:cxn ang="0">
                  <a:pos x="217" y="404"/>
                </a:cxn>
                <a:cxn ang="0">
                  <a:pos x="187" y="397"/>
                </a:cxn>
                <a:cxn ang="0">
                  <a:pos x="157" y="387"/>
                </a:cxn>
                <a:cxn ang="0">
                  <a:pos x="127" y="372"/>
                </a:cxn>
                <a:cxn ang="0">
                  <a:pos x="0" y="289"/>
                </a:cxn>
                <a:cxn ang="0">
                  <a:pos x="8" y="217"/>
                </a:cxn>
                <a:cxn ang="0">
                  <a:pos x="18" y="142"/>
                </a:cxn>
                <a:cxn ang="0">
                  <a:pos x="28" y="70"/>
                </a:cxn>
                <a:cxn ang="0">
                  <a:pos x="43" y="0"/>
                </a:cxn>
                <a:cxn ang="0">
                  <a:pos x="73" y="17"/>
                </a:cxn>
                <a:cxn ang="0">
                  <a:pos x="102" y="30"/>
                </a:cxn>
                <a:cxn ang="0">
                  <a:pos x="135" y="42"/>
                </a:cxn>
                <a:cxn ang="0">
                  <a:pos x="165" y="55"/>
                </a:cxn>
                <a:cxn ang="0">
                  <a:pos x="197" y="67"/>
                </a:cxn>
                <a:cxn ang="0">
                  <a:pos x="227" y="82"/>
                </a:cxn>
                <a:cxn ang="0">
                  <a:pos x="257" y="97"/>
                </a:cxn>
                <a:cxn ang="0">
                  <a:pos x="287" y="117"/>
                </a:cxn>
              </a:cxnLst>
              <a:rect l="0" t="0" r="r" b="b"/>
              <a:pathLst>
                <a:path w="672" h="407">
                  <a:moveTo>
                    <a:pt x="287" y="117"/>
                  </a:moveTo>
                  <a:lnTo>
                    <a:pt x="300" y="120"/>
                  </a:lnTo>
                  <a:lnTo>
                    <a:pt x="312" y="125"/>
                  </a:lnTo>
                  <a:lnTo>
                    <a:pt x="325" y="127"/>
                  </a:lnTo>
                  <a:lnTo>
                    <a:pt x="337" y="127"/>
                  </a:lnTo>
                  <a:lnTo>
                    <a:pt x="350" y="130"/>
                  </a:lnTo>
                  <a:lnTo>
                    <a:pt x="362" y="130"/>
                  </a:lnTo>
                  <a:lnTo>
                    <a:pt x="372" y="130"/>
                  </a:lnTo>
                  <a:lnTo>
                    <a:pt x="385" y="130"/>
                  </a:lnTo>
                  <a:lnTo>
                    <a:pt x="420" y="157"/>
                  </a:lnTo>
                  <a:lnTo>
                    <a:pt x="455" y="182"/>
                  </a:lnTo>
                  <a:lnTo>
                    <a:pt x="487" y="207"/>
                  </a:lnTo>
                  <a:lnTo>
                    <a:pt x="522" y="232"/>
                  </a:lnTo>
                  <a:lnTo>
                    <a:pt x="557" y="254"/>
                  </a:lnTo>
                  <a:lnTo>
                    <a:pt x="595" y="274"/>
                  </a:lnTo>
                  <a:lnTo>
                    <a:pt x="632" y="292"/>
                  </a:lnTo>
                  <a:lnTo>
                    <a:pt x="672" y="304"/>
                  </a:lnTo>
                  <a:lnTo>
                    <a:pt x="672" y="319"/>
                  </a:lnTo>
                  <a:lnTo>
                    <a:pt x="667" y="332"/>
                  </a:lnTo>
                  <a:lnTo>
                    <a:pt x="660" y="339"/>
                  </a:lnTo>
                  <a:lnTo>
                    <a:pt x="650" y="344"/>
                  </a:lnTo>
                  <a:lnTo>
                    <a:pt x="637" y="347"/>
                  </a:lnTo>
                  <a:lnTo>
                    <a:pt x="625" y="349"/>
                  </a:lnTo>
                  <a:lnTo>
                    <a:pt x="612" y="352"/>
                  </a:lnTo>
                  <a:lnTo>
                    <a:pt x="600" y="354"/>
                  </a:lnTo>
                  <a:lnTo>
                    <a:pt x="570" y="352"/>
                  </a:lnTo>
                  <a:lnTo>
                    <a:pt x="540" y="354"/>
                  </a:lnTo>
                  <a:lnTo>
                    <a:pt x="510" y="359"/>
                  </a:lnTo>
                  <a:lnTo>
                    <a:pt x="480" y="364"/>
                  </a:lnTo>
                  <a:lnTo>
                    <a:pt x="450" y="369"/>
                  </a:lnTo>
                  <a:lnTo>
                    <a:pt x="420" y="377"/>
                  </a:lnTo>
                  <a:lnTo>
                    <a:pt x="390" y="384"/>
                  </a:lnTo>
                  <a:lnTo>
                    <a:pt x="362" y="392"/>
                  </a:lnTo>
                  <a:lnTo>
                    <a:pt x="332" y="399"/>
                  </a:lnTo>
                  <a:lnTo>
                    <a:pt x="305" y="402"/>
                  </a:lnTo>
                  <a:lnTo>
                    <a:pt x="275" y="407"/>
                  </a:lnTo>
                  <a:lnTo>
                    <a:pt x="245" y="407"/>
                  </a:lnTo>
                  <a:lnTo>
                    <a:pt x="217" y="404"/>
                  </a:lnTo>
                  <a:lnTo>
                    <a:pt x="187" y="397"/>
                  </a:lnTo>
                  <a:lnTo>
                    <a:pt x="157" y="387"/>
                  </a:lnTo>
                  <a:lnTo>
                    <a:pt x="127" y="372"/>
                  </a:lnTo>
                  <a:lnTo>
                    <a:pt x="0" y="289"/>
                  </a:lnTo>
                  <a:lnTo>
                    <a:pt x="8" y="217"/>
                  </a:lnTo>
                  <a:lnTo>
                    <a:pt x="18" y="142"/>
                  </a:lnTo>
                  <a:lnTo>
                    <a:pt x="28" y="70"/>
                  </a:lnTo>
                  <a:lnTo>
                    <a:pt x="43" y="0"/>
                  </a:lnTo>
                  <a:lnTo>
                    <a:pt x="73" y="17"/>
                  </a:lnTo>
                  <a:lnTo>
                    <a:pt x="102" y="30"/>
                  </a:lnTo>
                  <a:lnTo>
                    <a:pt x="135" y="42"/>
                  </a:lnTo>
                  <a:lnTo>
                    <a:pt x="165" y="55"/>
                  </a:lnTo>
                  <a:lnTo>
                    <a:pt x="197" y="67"/>
                  </a:lnTo>
                  <a:lnTo>
                    <a:pt x="227" y="82"/>
                  </a:lnTo>
                  <a:lnTo>
                    <a:pt x="257" y="97"/>
                  </a:lnTo>
                  <a:lnTo>
                    <a:pt x="287" y="117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Freeform 50"/>
            <p:cNvSpPr>
              <a:spLocks/>
            </p:cNvSpPr>
            <p:nvPr/>
          </p:nvSpPr>
          <p:spPr bwMode="auto">
            <a:xfrm>
              <a:off x="2999" y="2352"/>
              <a:ext cx="765" cy="377"/>
            </a:xfrm>
            <a:custGeom>
              <a:avLst/>
              <a:gdLst/>
              <a:ahLst/>
              <a:cxnLst>
                <a:cxn ang="0">
                  <a:pos x="752" y="63"/>
                </a:cxn>
                <a:cxn ang="0">
                  <a:pos x="705" y="148"/>
                </a:cxn>
                <a:cxn ang="0">
                  <a:pos x="640" y="225"/>
                </a:cxn>
                <a:cxn ang="0">
                  <a:pos x="567" y="300"/>
                </a:cxn>
                <a:cxn ang="0">
                  <a:pos x="522" y="347"/>
                </a:cxn>
                <a:cxn ang="0">
                  <a:pos x="497" y="365"/>
                </a:cxn>
                <a:cxn ang="0">
                  <a:pos x="470" y="375"/>
                </a:cxn>
                <a:cxn ang="0">
                  <a:pos x="440" y="375"/>
                </a:cxn>
                <a:cxn ang="0">
                  <a:pos x="402" y="355"/>
                </a:cxn>
                <a:cxn ang="0">
                  <a:pos x="352" y="332"/>
                </a:cxn>
                <a:cxn ang="0">
                  <a:pos x="303" y="317"/>
                </a:cxn>
                <a:cxn ang="0">
                  <a:pos x="250" y="307"/>
                </a:cxn>
                <a:cxn ang="0">
                  <a:pos x="198" y="300"/>
                </a:cxn>
                <a:cxn ang="0">
                  <a:pos x="143" y="297"/>
                </a:cxn>
                <a:cxn ang="0">
                  <a:pos x="85" y="297"/>
                </a:cxn>
                <a:cxn ang="0">
                  <a:pos x="30" y="297"/>
                </a:cxn>
                <a:cxn ang="0">
                  <a:pos x="5" y="280"/>
                </a:cxn>
                <a:cxn ang="0">
                  <a:pos x="28" y="257"/>
                </a:cxn>
                <a:cxn ang="0">
                  <a:pos x="60" y="248"/>
                </a:cxn>
                <a:cxn ang="0">
                  <a:pos x="93" y="245"/>
                </a:cxn>
                <a:cxn ang="0">
                  <a:pos x="148" y="235"/>
                </a:cxn>
                <a:cxn ang="0">
                  <a:pos x="218" y="215"/>
                </a:cxn>
                <a:cxn ang="0">
                  <a:pos x="288" y="193"/>
                </a:cxn>
                <a:cxn ang="0">
                  <a:pos x="352" y="165"/>
                </a:cxn>
                <a:cxn ang="0">
                  <a:pos x="420" y="135"/>
                </a:cxn>
                <a:cxn ang="0">
                  <a:pos x="485" y="103"/>
                </a:cxn>
                <a:cxn ang="0">
                  <a:pos x="550" y="68"/>
                </a:cxn>
                <a:cxn ang="0">
                  <a:pos x="612" y="33"/>
                </a:cxn>
                <a:cxn ang="0">
                  <a:pos x="657" y="5"/>
                </a:cxn>
                <a:cxn ang="0">
                  <a:pos x="687" y="0"/>
                </a:cxn>
                <a:cxn ang="0">
                  <a:pos x="720" y="5"/>
                </a:cxn>
                <a:cxn ang="0">
                  <a:pos x="750" y="13"/>
                </a:cxn>
              </a:cxnLst>
              <a:rect l="0" t="0" r="r" b="b"/>
              <a:pathLst>
                <a:path w="765" h="377">
                  <a:moveTo>
                    <a:pt x="765" y="15"/>
                  </a:moveTo>
                  <a:lnTo>
                    <a:pt x="752" y="63"/>
                  </a:lnTo>
                  <a:lnTo>
                    <a:pt x="732" y="108"/>
                  </a:lnTo>
                  <a:lnTo>
                    <a:pt x="705" y="148"/>
                  </a:lnTo>
                  <a:lnTo>
                    <a:pt x="672" y="188"/>
                  </a:lnTo>
                  <a:lnTo>
                    <a:pt x="640" y="225"/>
                  </a:lnTo>
                  <a:lnTo>
                    <a:pt x="602" y="262"/>
                  </a:lnTo>
                  <a:lnTo>
                    <a:pt x="567" y="300"/>
                  </a:lnTo>
                  <a:lnTo>
                    <a:pt x="535" y="337"/>
                  </a:lnTo>
                  <a:lnTo>
                    <a:pt x="522" y="347"/>
                  </a:lnTo>
                  <a:lnTo>
                    <a:pt x="510" y="357"/>
                  </a:lnTo>
                  <a:lnTo>
                    <a:pt x="497" y="365"/>
                  </a:lnTo>
                  <a:lnTo>
                    <a:pt x="485" y="372"/>
                  </a:lnTo>
                  <a:lnTo>
                    <a:pt x="470" y="375"/>
                  </a:lnTo>
                  <a:lnTo>
                    <a:pt x="455" y="377"/>
                  </a:lnTo>
                  <a:lnTo>
                    <a:pt x="440" y="375"/>
                  </a:lnTo>
                  <a:lnTo>
                    <a:pt x="425" y="370"/>
                  </a:lnTo>
                  <a:lnTo>
                    <a:pt x="402" y="355"/>
                  </a:lnTo>
                  <a:lnTo>
                    <a:pt x="377" y="345"/>
                  </a:lnTo>
                  <a:lnTo>
                    <a:pt x="352" y="332"/>
                  </a:lnTo>
                  <a:lnTo>
                    <a:pt x="327" y="325"/>
                  </a:lnTo>
                  <a:lnTo>
                    <a:pt x="303" y="317"/>
                  </a:lnTo>
                  <a:lnTo>
                    <a:pt x="278" y="310"/>
                  </a:lnTo>
                  <a:lnTo>
                    <a:pt x="250" y="307"/>
                  </a:lnTo>
                  <a:lnTo>
                    <a:pt x="225" y="302"/>
                  </a:lnTo>
                  <a:lnTo>
                    <a:pt x="198" y="300"/>
                  </a:lnTo>
                  <a:lnTo>
                    <a:pt x="170" y="297"/>
                  </a:lnTo>
                  <a:lnTo>
                    <a:pt x="143" y="297"/>
                  </a:lnTo>
                  <a:lnTo>
                    <a:pt x="115" y="297"/>
                  </a:lnTo>
                  <a:lnTo>
                    <a:pt x="85" y="297"/>
                  </a:lnTo>
                  <a:lnTo>
                    <a:pt x="58" y="297"/>
                  </a:lnTo>
                  <a:lnTo>
                    <a:pt x="30" y="297"/>
                  </a:lnTo>
                  <a:lnTo>
                    <a:pt x="0" y="297"/>
                  </a:lnTo>
                  <a:lnTo>
                    <a:pt x="5" y="280"/>
                  </a:lnTo>
                  <a:lnTo>
                    <a:pt x="15" y="265"/>
                  </a:lnTo>
                  <a:lnTo>
                    <a:pt x="28" y="257"/>
                  </a:lnTo>
                  <a:lnTo>
                    <a:pt x="43" y="250"/>
                  </a:lnTo>
                  <a:lnTo>
                    <a:pt x="60" y="248"/>
                  </a:lnTo>
                  <a:lnTo>
                    <a:pt x="78" y="245"/>
                  </a:lnTo>
                  <a:lnTo>
                    <a:pt x="93" y="245"/>
                  </a:lnTo>
                  <a:lnTo>
                    <a:pt x="110" y="243"/>
                  </a:lnTo>
                  <a:lnTo>
                    <a:pt x="148" y="235"/>
                  </a:lnTo>
                  <a:lnTo>
                    <a:pt x="183" y="225"/>
                  </a:lnTo>
                  <a:lnTo>
                    <a:pt x="218" y="215"/>
                  </a:lnTo>
                  <a:lnTo>
                    <a:pt x="253" y="205"/>
                  </a:lnTo>
                  <a:lnTo>
                    <a:pt x="288" y="193"/>
                  </a:lnTo>
                  <a:lnTo>
                    <a:pt x="320" y="180"/>
                  </a:lnTo>
                  <a:lnTo>
                    <a:pt x="352" y="165"/>
                  </a:lnTo>
                  <a:lnTo>
                    <a:pt x="387" y="150"/>
                  </a:lnTo>
                  <a:lnTo>
                    <a:pt x="420" y="135"/>
                  </a:lnTo>
                  <a:lnTo>
                    <a:pt x="452" y="120"/>
                  </a:lnTo>
                  <a:lnTo>
                    <a:pt x="485" y="103"/>
                  </a:lnTo>
                  <a:lnTo>
                    <a:pt x="517" y="85"/>
                  </a:lnTo>
                  <a:lnTo>
                    <a:pt x="550" y="68"/>
                  </a:lnTo>
                  <a:lnTo>
                    <a:pt x="580" y="50"/>
                  </a:lnTo>
                  <a:lnTo>
                    <a:pt x="612" y="33"/>
                  </a:lnTo>
                  <a:lnTo>
                    <a:pt x="645" y="15"/>
                  </a:lnTo>
                  <a:lnTo>
                    <a:pt x="657" y="5"/>
                  </a:lnTo>
                  <a:lnTo>
                    <a:pt x="672" y="3"/>
                  </a:lnTo>
                  <a:lnTo>
                    <a:pt x="687" y="0"/>
                  </a:lnTo>
                  <a:lnTo>
                    <a:pt x="702" y="0"/>
                  </a:lnTo>
                  <a:lnTo>
                    <a:pt x="720" y="5"/>
                  </a:lnTo>
                  <a:lnTo>
                    <a:pt x="735" y="8"/>
                  </a:lnTo>
                  <a:lnTo>
                    <a:pt x="750" y="13"/>
                  </a:lnTo>
                  <a:lnTo>
                    <a:pt x="765" y="15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9" name="Freeform 51"/>
            <p:cNvSpPr>
              <a:spLocks/>
            </p:cNvSpPr>
            <p:nvPr/>
          </p:nvSpPr>
          <p:spPr bwMode="auto">
            <a:xfrm>
              <a:off x="3466" y="2390"/>
              <a:ext cx="787" cy="1173"/>
            </a:xfrm>
            <a:custGeom>
              <a:avLst/>
              <a:gdLst/>
              <a:ahLst/>
              <a:cxnLst>
                <a:cxn ang="0">
                  <a:pos x="777" y="774"/>
                </a:cxn>
                <a:cxn ang="0">
                  <a:pos x="752" y="906"/>
                </a:cxn>
                <a:cxn ang="0">
                  <a:pos x="650" y="931"/>
                </a:cxn>
                <a:cxn ang="0">
                  <a:pos x="550" y="964"/>
                </a:cxn>
                <a:cxn ang="0">
                  <a:pos x="460" y="1004"/>
                </a:cxn>
                <a:cxn ang="0">
                  <a:pos x="380" y="1061"/>
                </a:cxn>
                <a:cxn ang="0">
                  <a:pos x="300" y="1118"/>
                </a:cxn>
                <a:cxn ang="0">
                  <a:pos x="215" y="1161"/>
                </a:cxn>
                <a:cxn ang="0">
                  <a:pos x="120" y="1173"/>
                </a:cxn>
                <a:cxn ang="0">
                  <a:pos x="45" y="789"/>
                </a:cxn>
                <a:cxn ang="0">
                  <a:pos x="40" y="666"/>
                </a:cxn>
                <a:cxn ang="0">
                  <a:pos x="65" y="549"/>
                </a:cxn>
                <a:cxn ang="0">
                  <a:pos x="113" y="474"/>
                </a:cxn>
                <a:cxn ang="0">
                  <a:pos x="88" y="447"/>
                </a:cxn>
                <a:cxn ang="0">
                  <a:pos x="35" y="499"/>
                </a:cxn>
                <a:cxn ang="0">
                  <a:pos x="3" y="479"/>
                </a:cxn>
                <a:cxn ang="0">
                  <a:pos x="18" y="412"/>
                </a:cxn>
                <a:cxn ang="0">
                  <a:pos x="75" y="357"/>
                </a:cxn>
                <a:cxn ang="0">
                  <a:pos x="138" y="304"/>
                </a:cxn>
                <a:cxn ang="0">
                  <a:pos x="200" y="234"/>
                </a:cxn>
                <a:cxn ang="0">
                  <a:pos x="263" y="157"/>
                </a:cxn>
                <a:cxn ang="0">
                  <a:pos x="320" y="77"/>
                </a:cxn>
                <a:cxn ang="0">
                  <a:pos x="363" y="117"/>
                </a:cxn>
                <a:cxn ang="0">
                  <a:pos x="353" y="234"/>
                </a:cxn>
                <a:cxn ang="0">
                  <a:pos x="398" y="359"/>
                </a:cxn>
                <a:cxn ang="0">
                  <a:pos x="378" y="424"/>
                </a:cxn>
                <a:cxn ang="0">
                  <a:pos x="390" y="484"/>
                </a:cxn>
                <a:cxn ang="0">
                  <a:pos x="413" y="539"/>
                </a:cxn>
                <a:cxn ang="0">
                  <a:pos x="405" y="607"/>
                </a:cxn>
                <a:cxn ang="0">
                  <a:pos x="460" y="684"/>
                </a:cxn>
                <a:cxn ang="0">
                  <a:pos x="425" y="681"/>
                </a:cxn>
                <a:cxn ang="0">
                  <a:pos x="398" y="649"/>
                </a:cxn>
                <a:cxn ang="0">
                  <a:pos x="388" y="679"/>
                </a:cxn>
                <a:cxn ang="0">
                  <a:pos x="438" y="754"/>
                </a:cxn>
                <a:cxn ang="0">
                  <a:pos x="488" y="759"/>
                </a:cxn>
                <a:cxn ang="0">
                  <a:pos x="548" y="671"/>
                </a:cxn>
                <a:cxn ang="0">
                  <a:pos x="538" y="554"/>
                </a:cxn>
                <a:cxn ang="0">
                  <a:pos x="545" y="504"/>
                </a:cxn>
                <a:cxn ang="0">
                  <a:pos x="562" y="449"/>
                </a:cxn>
                <a:cxn ang="0">
                  <a:pos x="548" y="402"/>
                </a:cxn>
                <a:cxn ang="0">
                  <a:pos x="518" y="369"/>
                </a:cxn>
                <a:cxn ang="0">
                  <a:pos x="525" y="329"/>
                </a:cxn>
                <a:cxn ang="0">
                  <a:pos x="510" y="200"/>
                </a:cxn>
                <a:cxn ang="0">
                  <a:pos x="508" y="80"/>
                </a:cxn>
                <a:cxn ang="0">
                  <a:pos x="505" y="20"/>
                </a:cxn>
                <a:cxn ang="0">
                  <a:pos x="592" y="244"/>
                </a:cxn>
                <a:cxn ang="0">
                  <a:pos x="712" y="562"/>
                </a:cxn>
              </a:cxnLst>
              <a:rect l="0" t="0" r="r" b="b"/>
              <a:pathLst>
                <a:path w="787" h="1173">
                  <a:moveTo>
                    <a:pt x="745" y="651"/>
                  </a:moveTo>
                  <a:lnTo>
                    <a:pt x="762" y="711"/>
                  </a:lnTo>
                  <a:lnTo>
                    <a:pt x="777" y="774"/>
                  </a:lnTo>
                  <a:lnTo>
                    <a:pt x="785" y="836"/>
                  </a:lnTo>
                  <a:lnTo>
                    <a:pt x="787" y="901"/>
                  </a:lnTo>
                  <a:lnTo>
                    <a:pt x="752" y="906"/>
                  </a:lnTo>
                  <a:lnTo>
                    <a:pt x="717" y="914"/>
                  </a:lnTo>
                  <a:lnTo>
                    <a:pt x="685" y="924"/>
                  </a:lnTo>
                  <a:lnTo>
                    <a:pt x="650" y="931"/>
                  </a:lnTo>
                  <a:lnTo>
                    <a:pt x="617" y="941"/>
                  </a:lnTo>
                  <a:lnTo>
                    <a:pt x="582" y="951"/>
                  </a:lnTo>
                  <a:lnTo>
                    <a:pt x="550" y="964"/>
                  </a:lnTo>
                  <a:lnTo>
                    <a:pt x="515" y="974"/>
                  </a:lnTo>
                  <a:lnTo>
                    <a:pt x="488" y="986"/>
                  </a:lnTo>
                  <a:lnTo>
                    <a:pt x="460" y="1004"/>
                  </a:lnTo>
                  <a:lnTo>
                    <a:pt x="433" y="1021"/>
                  </a:lnTo>
                  <a:lnTo>
                    <a:pt x="405" y="1041"/>
                  </a:lnTo>
                  <a:lnTo>
                    <a:pt x="380" y="1061"/>
                  </a:lnTo>
                  <a:lnTo>
                    <a:pt x="353" y="1081"/>
                  </a:lnTo>
                  <a:lnTo>
                    <a:pt x="328" y="1101"/>
                  </a:lnTo>
                  <a:lnTo>
                    <a:pt x="300" y="1118"/>
                  </a:lnTo>
                  <a:lnTo>
                    <a:pt x="273" y="1136"/>
                  </a:lnTo>
                  <a:lnTo>
                    <a:pt x="243" y="1151"/>
                  </a:lnTo>
                  <a:lnTo>
                    <a:pt x="215" y="1161"/>
                  </a:lnTo>
                  <a:lnTo>
                    <a:pt x="185" y="1171"/>
                  </a:lnTo>
                  <a:lnTo>
                    <a:pt x="153" y="1173"/>
                  </a:lnTo>
                  <a:lnTo>
                    <a:pt x="120" y="1173"/>
                  </a:lnTo>
                  <a:lnTo>
                    <a:pt x="85" y="1168"/>
                  </a:lnTo>
                  <a:lnTo>
                    <a:pt x="50" y="1156"/>
                  </a:lnTo>
                  <a:lnTo>
                    <a:pt x="45" y="789"/>
                  </a:lnTo>
                  <a:lnTo>
                    <a:pt x="43" y="749"/>
                  </a:lnTo>
                  <a:lnTo>
                    <a:pt x="40" y="709"/>
                  </a:lnTo>
                  <a:lnTo>
                    <a:pt x="40" y="666"/>
                  </a:lnTo>
                  <a:lnTo>
                    <a:pt x="43" y="627"/>
                  </a:lnTo>
                  <a:lnTo>
                    <a:pt x="53" y="587"/>
                  </a:lnTo>
                  <a:lnTo>
                    <a:pt x="65" y="549"/>
                  </a:lnTo>
                  <a:lnTo>
                    <a:pt x="85" y="514"/>
                  </a:lnTo>
                  <a:lnTo>
                    <a:pt x="115" y="484"/>
                  </a:lnTo>
                  <a:lnTo>
                    <a:pt x="113" y="474"/>
                  </a:lnTo>
                  <a:lnTo>
                    <a:pt x="105" y="464"/>
                  </a:lnTo>
                  <a:lnTo>
                    <a:pt x="95" y="457"/>
                  </a:lnTo>
                  <a:lnTo>
                    <a:pt x="88" y="447"/>
                  </a:lnTo>
                  <a:lnTo>
                    <a:pt x="68" y="462"/>
                  </a:lnTo>
                  <a:lnTo>
                    <a:pt x="53" y="479"/>
                  </a:lnTo>
                  <a:lnTo>
                    <a:pt x="35" y="499"/>
                  </a:lnTo>
                  <a:lnTo>
                    <a:pt x="23" y="519"/>
                  </a:lnTo>
                  <a:lnTo>
                    <a:pt x="10" y="502"/>
                  </a:lnTo>
                  <a:lnTo>
                    <a:pt x="3" y="479"/>
                  </a:lnTo>
                  <a:lnTo>
                    <a:pt x="0" y="457"/>
                  </a:lnTo>
                  <a:lnTo>
                    <a:pt x="3" y="434"/>
                  </a:lnTo>
                  <a:lnTo>
                    <a:pt x="18" y="412"/>
                  </a:lnTo>
                  <a:lnTo>
                    <a:pt x="38" y="392"/>
                  </a:lnTo>
                  <a:lnTo>
                    <a:pt x="55" y="374"/>
                  </a:lnTo>
                  <a:lnTo>
                    <a:pt x="75" y="357"/>
                  </a:lnTo>
                  <a:lnTo>
                    <a:pt x="98" y="339"/>
                  </a:lnTo>
                  <a:lnTo>
                    <a:pt x="118" y="322"/>
                  </a:lnTo>
                  <a:lnTo>
                    <a:pt x="138" y="304"/>
                  </a:lnTo>
                  <a:lnTo>
                    <a:pt x="155" y="284"/>
                  </a:lnTo>
                  <a:lnTo>
                    <a:pt x="178" y="259"/>
                  </a:lnTo>
                  <a:lnTo>
                    <a:pt x="200" y="234"/>
                  </a:lnTo>
                  <a:lnTo>
                    <a:pt x="220" y="210"/>
                  </a:lnTo>
                  <a:lnTo>
                    <a:pt x="243" y="182"/>
                  </a:lnTo>
                  <a:lnTo>
                    <a:pt x="263" y="157"/>
                  </a:lnTo>
                  <a:lnTo>
                    <a:pt x="283" y="130"/>
                  </a:lnTo>
                  <a:lnTo>
                    <a:pt x="300" y="105"/>
                  </a:lnTo>
                  <a:lnTo>
                    <a:pt x="320" y="77"/>
                  </a:lnTo>
                  <a:lnTo>
                    <a:pt x="330" y="95"/>
                  </a:lnTo>
                  <a:lnTo>
                    <a:pt x="348" y="107"/>
                  </a:lnTo>
                  <a:lnTo>
                    <a:pt x="363" y="117"/>
                  </a:lnTo>
                  <a:lnTo>
                    <a:pt x="378" y="127"/>
                  </a:lnTo>
                  <a:lnTo>
                    <a:pt x="363" y="180"/>
                  </a:lnTo>
                  <a:lnTo>
                    <a:pt x="353" y="234"/>
                  </a:lnTo>
                  <a:lnTo>
                    <a:pt x="355" y="292"/>
                  </a:lnTo>
                  <a:lnTo>
                    <a:pt x="385" y="337"/>
                  </a:lnTo>
                  <a:lnTo>
                    <a:pt x="398" y="359"/>
                  </a:lnTo>
                  <a:lnTo>
                    <a:pt x="393" y="379"/>
                  </a:lnTo>
                  <a:lnTo>
                    <a:pt x="380" y="399"/>
                  </a:lnTo>
                  <a:lnTo>
                    <a:pt x="378" y="424"/>
                  </a:lnTo>
                  <a:lnTo>
                    <a:pt x="375" y="447"/>
                  </a:lnTo>
                  <a:lnTo>
                    <a:pt x="380" y="467"/>
                  </a:lnTo>
                  <a:lnTo>
                    <a:pt x="390" y="484"/>
                  </a:lnTo>
                  <a:lnTo>
                    <a:pt x="400" y="502"/>
                  </a:lnTo>
                  <a:lnTo>
                    <a:pt x="408" y="522"/>
                  </a:lnTo>
                  <a:lnTo>
                    <a:pt x="413" y="539"/>
                  </a:lnTo>
                  <a:lnTo>
                    <a:pt x="410" y="559"/>
                  </a:lnTo>
                  <a:lnTo>
                    <a:pt x="398" y="582"/>
                  </a:lnTo>
                  <a:lnTo>
                    <a:pt x="405" y="607"/>
                  </a:lnTo>
                  <a:lnTo>
                    <a:pt x="425" y="634"/>
                  </a:lnTo>
                  <a:lnTo>
                    <a:pt x="448" y="661"/>
                  </a:lnTo>
                  <a:lnTo>
                    <a:pt x="460" y="684"/>
                  </a:lnTo>
                  <a:lnTo>
                    <a:pt x="448" y="691"/>
                  </a:lnTo>
                  <a:lnTo>
                    <a:pt x="435" y="689"/>
                  </a:lnTo>
                  <a:lnTo>
                    <a:pt x="425" y="681"/>
                  </a:lnTo>
                  <a:lnTo>
                    <a:pt x="415" y="669"/>
                  </a:lnTo>
                  <a:lnTo>
                    <a:pt x="405" y="659"/>
                  </a:lnTo>
                  <a:lnTo>
                    <a:pt x="398" y="649"/>
                  </a:lnTo>
                  <a:lnTo>
                    <a:pt x="390" y="644"/>
                  </a:lnTo>
                  <a:lnTo>
                    <a:pt x="385" y="649"/>
                  </a:lnTo>
                  <a:lnTo>
                    <a:pt x="388" y="679"/>
                  </a:lnTo>
                  <a:lnTo>
                    <a:pt x="398" y="709"/>
                  </a:lnTo>
                  <a:lnTo>
                    <a:pt x="415" y="734"/>
                  </a:lnTo>
                  <a:lnTo>
                    <a:pt x="438" y="754"/>
                  </a:lnTo>
                  <a:lnTo>
                    <a:pt x="460" y="761"/>
                  </a:lnTo>
                  <a:lnTo>
                    <a:pt x="475" y="761"/>
                  </a:lnTo>
                  <a:lnTo>
                    <a:pt x="488" y="759"/>
                  </a:lnTo>
                  <a:lnTo>
                    <a:pt x="498" y="754"/>
                  </a:lnTo>
                  <a:lnTo>
                    <a:pt x="533" y="716"/>
                  </a:lnTo>
                  <a:lnTo>
                    <a:pt x="548" y="671"/>
                  </a:lnTo>
                  <a:lnTo>
                    <a:pt x="553" y="622"/>
                  </a:lnTo>
                  <a:lnTo>
                    <a:pt x="553" y="572"/>
                  </a:lnTo>
                  <a:lnTo>
                    <a:pt x="538" y="554"/>
                  </a:lnTo>
                  <a:lnTo>
                    <a:pt x="533" y="537"/>
                  </a:lnTo>
                  <a:lnTo>
                    <a:pt x="535" y="519"/>
                  </a:lnTo>
                  <a:lnTo>
                    <a:pt x="545" y="504"/>
                  </a:lnTo>
                  <a:lnTo>
                    <a:pt x="555" y="487"/>
                  </a:lnTo>
                  <a:lnTo>
                    <a:pt x="562" y="469"/>
                  </a:lnTo>
                  <a:lnTo>
                    <a:pt x="562" y="449"/>
                  </a:lnTo>
                  <a:lnTo>
                    <a:pt x="553" y="429"/>
                  </a:lnTo>
                  <a:lnTo>
                    <a:pt x="553" y="414"/>
                  </a:lnTo>
                  <a:lnTo>
                    <a:pt x="548" y="402"/>
                  </a:lnTo>
                  <a:lnTo>
                    <a:pt x="538" y="392"/>
                  </a:lnTo>
                  <a:lnTo>
                    <a:pt x="528" y="379"/>
                  </a:lnTo>
                  <a:lnTo>
                    <a:pt x="518" y="369"/>
                  </a:lnTo>
                  <a:lnTo>
                    <a:pt x="513" y="357"/>
                  </a:lnTo>
                  <a:lnTo>
                    <a:pt x="515" y="344"/>
                  </a:lnTo>
                  <a:lnTo>
                    <a:pt x="525" y="329"/>
                  </a:lnTo>
                  <a:lnTo>
                    <a:pt x="535" y="284"/>
                  </a:lnTo>
                  <a:lnTo>
                    <a:pt x="528" y="239"/>
                  </a:lnTo>
                  <a:lnTo>
                    <a:pt x="510" y="200"/>
                  </a:lnTo>
                  <a:lnTo>
                    <a:pt x="493" y="160"/>
                  </a:lnTo>
                  <a:lnTo>
                    <a:pt x="505" y="122"/>
                  </a:lnTo>
                  <a:lnTo>
                    <a:pt x="508" y="80"/>
                  </a:lnTo>
                  <a:lnTo>
                    <a:pt x="505" y="40"/>
                  </a:lnTo>
                  <a:lnTo>
                    <a:pt x="498" y="0"/>
                  </a:lnTo>
                  <a:lnTo>
                    <a:pt x="505" y="20"/>
                  </a:lnTo>
                  <a:lnTo>
                    <a:pt x="525" y="72"/>
                  </a:lnTo>
                  <a:lnTo>
                    <a:pt x="555" y="150"/>
                  </a:lnTo>
                  <a:lnTo>
                    <a:pt x="592" y="244"/>
                  </a:lnTo>
                  <a:lnTo>
                    <a:pt x="632" y="352"/>
                  </a:lnTo>
                  <a:lnTo>
                    <a:pt x="672" y="459"/>
                  </a:lnTo>
                  <a:lnTo>
                    <a:pt x="712" y="562"/>
                  </a:lnTo>
                  <a:lnTo>
                    <a:pt x="745" y="651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" name="Freeform 52"/>
            <p:cNvSpPr>
              <a:spLocks/>
            </p:cNvSpPr>
            <p:nvPr/>
          </p:nvSpPr>
          <p:spPr bwMode="auto">
            <a:xfrm>
              <a:off x="1543" y="2407"/>
              <a:ext cx="1196" cy="794"/>
            </a:xfrm>
            <a:custGeom>
              <a:avLst/>
              <a:gdLst/>
              <a:ahLst/>
              <a:cxnLst>
                <a:cxn ang="0">
                  <a:pos x="382" y="53"/>
                </a:cxn>
                <a:cxn ang="0">
                  <a:pos x="479" y="40"/>
                </a:cxn>
                <a:cxn ang="0">
                  <a:pos x="574" y="28"/>
                </a:cxn>
                <a:cxn ang="0">
                  <a:pos x="612" y="28"/>
                </a:cxn>
                <a:cxn ang="0">
                  <a:pos x="687" y="38"/>
                </a:cxn>
                <a:cxn ang="0">
                  <a:pos x="787" y="28"/>
                </a:cxn>
                <a:cxn ang="0">
                  <a:pos x="862" y="78"/>
                </a:cxn>
                <a:cxn ang="0">
                  <a:pos x="922" y="170"/>
                </a:cxn>
                <a:cxn ang="0">
                  <a:pos x="994" y="250"/>
                </a:cxn>
                <a:cxn ang="0">
                  <a:pos x="1081" y="255"/>
                </a:cxn>
                <a:cxn ang="0">
                  <a:pos x="1134" y="232"/>
                </a:cxn>
                <a:cxn ang="0">
                  <a:pos x="1181" y="217"/>
                </a:cxn>
                <a:cxn ang="0">
                  <a:pos x="1151" y="280"/>
                </a:cxn>
                <a:cxn ang="0">
                  <a:pos x="1077" y="385"/>
                </a:cxn>
                <a:cxn ang="0">
                  <a:pos x="967" y="445"/>
                </a:cxn>
                <a:cxn ang="0">
                  <a:pos x="894" y="417"/>
                </a:cxn>
                <a:cxn ang="0">
                  <a:pos x="829" y="375"/>
                </a:cxn>
                <a:cxn ang="0">
                  <a:pos x="782" y="340"/>
                </a:cxn>
                <a:cxn ang="0">
                  <a:pos x="767" y="347"/>
                </a:cxn>
                <a:cxn ang="0">
                  <a:pos x="797" y="397"/>
                </a:cxn>
                <a:cxn ang="0">
                  <a:pos x="847" y="432"/>
                </a:cxn>
                <a:cxn ang="0">
                  <a:pos x="959" y="490"/>
                </a:cxn>
                <a:cxn ang="0">
                  <a:pos x="1012" y="692"/>
                </a:cxn>
                <a:cxn ang="0">
                  <a:pos x="969" y="792"/>
                </a:cxn>
                <a:cxn ang="0">
                  <a:pos x="879" y="794"/>
                </a:cxn>
                <a:cxn ang="0">
                  <a:pos x="789" y="784"/>
                </a:cxn>
                <a:cxn ang="0">
                  <a:pos x="702" y="774"/>
                </a:cxn>
                <a:cxn ang="0">
                  <a:pos x="614" y="772"/>
                </a:cxn>
                <a:cxn ang="0">
                  <a:pos x="524" y="787"/>
                </a:cxn>
                <a:cxn ang="0">
                  <a:pos x="427" y="762"/>
                </a:cxn>
                <a:cxn ang="0">
                  <a:pos x="330" y="732"/>
                </a:cxn>
                <a:cxn ang="0">
                  <a:pos x="285" y="620"/>
                </a:cxn>
                <a:cxn ang="0">
                  <a:pos x="300" y="402"/>
                </a:cxn>
                <a:cxn ang="0">
                  <a:pos x="350" y="195"/>
                </a:cxn>
                <a:cxn ang="0">
                  <a:pos x="375" y="113"/>
                </a:cxn>
                <a:cxn ang="0">
                  <a:pos x="337" y="98"/>
                </a:cxn>
                <a:cxn ang="0">
                  <a:pos x="305" y="155"/>
                </a:cxn>
                <a:cxn ang="0">
                  <a:pos x="290" y="205"/>
                </a:cxn>
                <a:cxn ang="0">
                  <a:pos x="197" y="175"/>
                </a:cxn>
                <a:cxn ang="0">
                  <a:pos x="95" y="108"/>
                </a:cxn>
                <a:cxn ang="0">
                  <a:pos x="0" y="28"/>
                </a:cxn>
                <a:cxn ang="0">
                  <a:pos x="80" y="18"/>
                </a:cxn>
                <a:cxn ang="0">
                  <a:pos x="197" y="23"/>
                </a:cxn>
                <a:cxn ang="0">
                  <a:pos x="315" y="43"/>
                </a:cxn>
              </a:cxnLst>
              <a:rect l="0" t="0" r="r" b="b"/>
              <a:pathLst>
                <a:path w="1196" h="794">
                  <a:moveTo>
                    <a:pt x="315" y="43"/>
                  </a:moveTo>
                  <a:lnTo>
                    <a:pt x="347" y="50"/>
                  </a:lnTo>
                  <a:lnTo>
                    <a:pt x="382" y="53"/>
                  </a:lnTo>
                  <a:lnTo>
                    <a:pt x="414" y="50"/>
                  </a:lnTo>
                  <a:lnTo>
                    <a:pt x="447" y="45"/>
                  </a:lnTo>
                  <a:lnTo>
                    <a:pt x="479" y="40"/>
                  </a:lnTo>
                  <a:lnTo>
                    <a:pt x="512" y="35"/>
                  </a:lnTo>
                  <a:lnTo>
                    <a:pt x="544" y="30"/>
                  </a:lnTo>
                  <a:lnTo>
                    <a:pt x="574" y="28"/>
                  </a:lnTo>
                  <a:lnTo>
                    <a:pt x="587" y="20"/>
                  </a:lnTo>
                  <a:lnTo>
                    <a:pt x="599" y="23"/>
                  </a:lnTo>
                  <a:lnTo>
                    <a:pt x="612" y="28"/>
                  </a:lnTo>
                  <a:lnTo>
                    <a:pt x="624" y="33"/>
                  </a:lnTo>
                  <a:lnTo>
                    <a:pt x="654" y="38"/>
                  </a:lnTo>
                  <a:lnTo>
                    <a:pt x="687" y="38"/>
                  </a:lnTo>
                  <a:lnTo>
                    <a:pt x="722" y="33"/>
                  </a:lnTo>
                  <a:lnTo>
                    <a:pt x="754" y="28"/>
                  </a:lnTo>
                  <a:lnTo>
                    <a:pt x="787" y="28"/>
                  </a:lnTo>
                  <a:lnTo>
                    <a:pt x="817" y="33"/>
                  </a:lnTo>
                  <a:lnTo>
                    <a:pt x="842" y="48"/>
                  </a:lnTo>
                  <a:lnTo>
                    <a:pt x="862" y="78"/>
                  </a:lnTo>
                  <a:lnTo>
                    <a:pt x="882" y="105"/>
                  </a:lnTo>
                  <a:lnTo>
                    <a:pt x="902" y="135"/>
                  </a:lnTo>
                  <a:lnTo>
                    <a:pt x="922" y="170"/>
                  </a:lnTo>
                  <a:lnTo>
                    <a:pt x="944" y="200"/>
                  </a:lnTo>
                  <a:lnTo>
                    <a:pt x="967" y="227"/>
                  </a:lnTo>
                  <a:lnTo>
                    <a:pt x="994" y="250"/>
                  </a:lnTo>
                  <a:lnTo>
                    <a:pt x="1027" y="260"/>
                  </a:lnTo>
                  <a:lnTo>
                    <a:pt x="1064" y="260"/>
                  </a:lnTo>
                  <a:lnTo>
                    <a:pt x="1081" y="255"/>
                  </a:lnTo>
                  <a:lnTo>
                    <a:pt x="1099" y="247"/>
                  </a:lnTo>
                  <a:lnTo>
                    <a:pt x="1116" y="240"/>
                  </a:lnTo>
                  <a:lnTo>
                    <a:pt x="1134" y="232"/>
                  </a:lnTo>
                  <a:lnTo>
                    <a:pt x="1151" y="225"/>
                  </a:lnTo>
                  <a:lnTo>
                    <a:pt x="1166" y="220"/>
                  </a:lnTo>
                  <a:lnTo>
                    <a:pt x="1181" y="217"/>
                  </a:lnTo>
                  <a:lnTo>
                    <a:pt x="1196" y="215"/>
                  </a:lnTo>
                  <a:lnTo>
                    <a:pt x="1174" y="245"/>
                  </a:lnTo>
                  <a:lnTo>
                    <a:pt x="1151" y="280"/>
                  </a:lnTo>
                  <a:lnTo>
                    <a:pt x="1129" y="315"/>
                  </a:lnTo>
                  <a:lnTo>
                    <a:pt x="1104" y="352"/>
                  </a:lnTo>
                  <a:lnTo>
                    <a:pt x="1077" y="385"/>
                  </a:lnTo>
                  <a:lnTo>
                    <a:pt x="1047" y="412"/>
                  </a:lnTo>
                  <a:lnTo>
                    <a:pt x="1009" y="435"/>
                  </a:lnTo>
                  <a:lnTo>
                    <a:pt x="967" y="445"/>
                  </a:lnTo>
                  <a:lnTo>
                    <a:pt x="942" y="437"/>
                  </a:lnTo>
                  <a:lnTo>
                    <a:pt x="919" y="430"/>
                  </a:lnTo>
                  <a:lnTo>
                    <a:pt x="894" y="417"/>
                  </a:lnTo>
                  <a:lnTo>
                    <a:pt x="872" y="405"/>
                  </a:lnTo>
                  <a:lnTo>
                    <a:pt x="849" y="390"/>
                  </a:lnTo>
                  <a:lnTo>
                    <a:pt x="829" y="375"/>
                  </a:lnTo>
                  <a:lnTo>
                    <a:pt x="809" y="357"/>
                  </a:lnTo>
                  <a:lnTo>
                    <a:pt x="789" y="340"/>
                  </a:lnTo>
                  <a:lnTo>
                    <a:pt x="782" y="340"/>
                  </a:lnTo>
                  <a:lnTo>
                    <a:pt x="777" y="340"/>
                  </a:lnTo>
                  <a:lnTo>
                    <a:pt x="772" y="342"/>
                  </a:lnTo>
                  <a:lnTo>
                    <a:pt x="767" y="347"/>
                  </a:lnTo>
                  <a:lnTo>
                    <a:pt x="774" y="367"/>
                  </a:lnTo>
                  <a:lnTo>
                    <a:pt x="784" y="382"/>
                  </a:lnTo>
                  <a:lnTo>
                    <a:pt x="797" y="397"/>
                  </a:lnTo>
                  <a:lnTo>
                    <a:pt x="812" y="410"/>
                  </a:lnTo>
                  <a:lnTo>
                    <a:pt x="829" y="420"/>
                  </a:lnTo>
                  <a:lnTo>
                    <a:pt x="847" y="432"/>
                  </a:lnTo>
                  <a:lnTo>
                    <a:pt x="862" y="445"/>
                  </a:lnTo>
                  <a:lnTo>
                    <a:pt x="877" y="457"/>
                  </a:lnTo>
                  <a:lnTo>
                    <a:pt x="959" y="490"/>
                  </a:lnTo>
                  <a:lnTo>
                    <a:pt x="982" y="555"/>
                  </a:lnTo>
                  <a:lnTo>
                    <a:pt x="999" y="622"/>
                  </a:lnTo>
                  <a:lnTo>
                    <a:pt x="1012" y="692"/>
                  </a:lnTo>
                  <a:lnTo>
                    <a:pt x="1022" y="764"/>
                  </a:lnTo>
                  <a:lnTo>
                    <a:pt x="999" y="787"/>
                  </a:lnTo>
                  <a:lnTo>
                    <a:pt x="969" y="792"/>
                  </a:lnTo>
                  <a:lnTo>
                    <a:pt x="939" y="794"/>
                  </a:lnTo>
                  <a:lnTo>
                    <a:pt x="909" y="794"/>
                  </a:lnTo>
                  <a:lnTo>
                    <a:pt x="879" y="794"/>
                  </a:lnTo>
                  <a:lnTo>
                    <a:pt x="849" y="792"/>
                  </a:lnTo>
                  <a:lnTo>
                    <a:pt x="819" y="789"/>
                  </a:lnTo>
                  <a:lnTo>
                    <a:pt x="789" y="784"/>
                  </a:lnTo>
                  <a:lnTo>
                    <a:pt x="762" y="782"/>
                  </a:lnTo>
                  <a:lnTo>
                    <a:pt x="732" y="777"/>
                  </a:lnTo>
                  <a:lnTo>
                    <a:pt x="702" y="774"/>
                  </a:lnTo>
                  <a:lnTo>
                    <a:pt x="672" y="772"/>
                  </a:lnTo>
                  <a:lnTo>
                    <a:pt x="644" y="772"/>
                  </a:lnTo>
                  <a:lnTo>
                    <a:pt x="614" y="772"/>
                  </a:lnTo>
                  <a:lnTo>
                    <a:pt x="584" y="774"/>
                  </a:lnTo>
                  <a:lnTo>
                    <a:pt x="554" y="779"/>
                  </a:lnTo>
                  <a:lnTo>
                    <a:pt x="524" y="787"/>
                  </a:lnTo>
                  <a:lnTo>
                    <a:pt x="492" y="777"/>
                  </a:lnTo>
                  <a:lnTo>
                    <a:pt x="459" y="769"/>
                  </a:lnTo>
                  <a:lnTo>
                    <a:pt x="427" y="762"/>
                  </a:lnTo>
                  <a:lnTo>
                    <a:pt x="394" y="754"/>
                  </a:lnTo>
                  <a:lnTo>
                    <a:pt x="362" y="747"/>
                  </a:lnTo>
                  <a:lnTo>
                    <a:pt x="330" y="732"/>
                  </a:lnTo>
                  <a:lnTo>
                    <a:pt x="302" y="714"/>
                  </a:lnTo>
                  <a:lnTo>
                    <a:pt x="277" y="692"/>
                  </a:lnTo>
                  <a:lnTo>
                    <a:pt x="285" y="620"/>
                  </a:lnTo>
                  <a:lnTo>
                    <a:pt x="287" y="547"/>
                  </a:lnTo>
                  <a:lnTo>
                    <a:pt x="292" y="475"/>
                  </a:lnTo>
                  <a:lnTo>
                    <a:pt x="300" y="402"/>
                  </a:lnTo>
                  <a:lnTo>
                    <a:pt x="310" y="330"/>
                  </a:lnTo>
                  <a:lnTo>
                    <a:pt x="327" y="260"/>
                  </a:lnTo>
                  <a:lnTo>
                    <a:pt x="350" y="195"/>
                  </a:lnTo>
                  <a:lnTo>
                    <a:pt x="379" y="133"/>
                  </a:lnTo>
                  <a:lnTo>
                    <a:pt x="379" y="123"/>
                  </a:lnTo>
                  <a:lnTo>
                    <a:pt x="375" y="113"/>
                  </a:lnTo>
                  <a:lnTo>
                    <a:pt x="370" y="103"/>
                  </a:lnTo>
                  <a:lnTo>
                    <a:pt x="360" y="93"/>
                  </a:lnTo>
                  <a:lnTo>
                    <a:pt x="337" y="98"/>
                  </a:lnTo>
                  <a:lnTo>
                    <a:pt x="325" y="115"/>
                  </a:lnTo>
                  <a:lnTo>
                    <a:pt x="315" y="135"/>
                  </a:lnTo>
                  <a:lnTo>
                    <a:pt x="305" y="155"/>
                  </a:lnTo>
                  <a:lnTo>
                    <a:pt x="302" y="173"/>
                  </a:lnTo>
                  <a:lnTo>
                    <a:pt x="297" y="193"/>
                  </a:lnTo>
                  <a:lnTo>
                    <a:pt x="290" y="205"/>
                  </a:lnTo>
                  <a:lnTo>
                    <a:pt x="275" y="202"/>
                  </a:lnTo>
                  <a:lnTo>
                    <a:pt x="235" y="190"/>
                  </a:lnTo>
                  <a:lnTo>
                    <a:pt x="197" y="175"/>
                  </a:lnTo>
                  <a:lnTo>
                    <a:pt x="162" y="155"/>
                  </a:lnTo>
                  <a:lnTo>
                    <a:pt x="127" y="133"/>
                  </a:lnTo>
                  <a:lnTo>
                    <a:pt x="95" y="108"/>
                  </a:lnTo>
                  <a:lnTo>
                    <a:pt x="62" y="80"/>
                  </a:lnTo>
                  <a:lnTo>
                    <a:pt x="30" y="55"/>
                  </a:lnTo>
                  <a:lnTo>
                    <a:pt x="0" y="28"/>
                  </a:lnTo>
                  <a:lnTo>
                    <a:pt x="5" y="0"/>
                  </a:lnTo>
                  <a:lnTo>
                    <a:pt x="42" y="10"/>
                  </a:lnTo>
                  <a:lnTo>
                    <a:pt x="80" y="18"/>
                  </a:lnTo>
                  <a:lnTo>
                    <a:pt x="120" y="20"/>
                  </a:lnTo>
                  <a:lnTo>
                    <a:pt x="160" y="20"/>
                  </a:lnTo>
                  <a:lnTo>
                    <a:pt x="197" y="23"/>
                  </a:lnTo>
                  <a:lnTo>
                    <a:pt x="237" y="25"/>
                  </a:lnTo>
                  <a:lnTo>
                    <a:pt x="277" y="30"/>
                  </a:lnTo>
                  <a:lnTo>
                    <a:pt x="315" y="43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Freeform 53"/>
            <p:cNvSpPr>
              <a:spLocks/>
            </p:cNvSpPr>
            <p:nvPr/>
          </p:nvSpPr>
          <p:spPr bwMode="auto">
            <a:xfrm>
              <a:off x="2799" y="2520"/>
              <a:ext cx="58" cy="75"/>
            </a:xfrm>
            <a:custGeom>
              <a:avLst/>
              <a:gdLst/>
              <a:ahLst/>
              <a:cxnLst>
                <a:cxn ang="0">
                  <a:pos x="53" y="52"/>
                </a:cxn>
                <a:cxn ang="0">
                  <a:pos x="30" y="75"/>
                </a:cxn>
                <a:cxn ang="0">
                  <a:pos x="15" y="72"/>
                </a:cxn>
                <a:cxn ang="0">
                  <a:pos x="5" y="55"/>
                </a:cxn>
                <a:cxn ang="0">
                  <a:pos x="0" y="35"/>
                </a:cxn>
                <a:cxn ang="0">
                  <a:pos x="10" y="25"/>
                </a:cxn>
                <a:cxn ang="0">
                  <a:pos x="20" y="12"/>
                </a:cxn>
                <a:cxn ang="0">
                  <a:pos x="33" y="5"/>
                </a:cxn>
                <a:cxn ang="0">
                  <a:pos x="45" y="0"/>
                </a:cxn>
                <a:cxn ang="0">
                  <a:pos x="50" y="10"/>
                </a:cxn>
                <a:cxn ang="0">
                  <a:pos x="55" y="25"/>
                </a:cxn>
                <a:cxn ang="0">
                  <a:pos x="58" y="40"/>
                </a:cxn>
                <a:cxn ang="0">
                  <a:pos x="53" y="52"/>
                </a:cxn>
              </a:cxnLst>
              <a:rect l="0" t="0" r="r" b="b"/>
              <a:pathLst>
                <a:path w="58" h="75">
                  <a:moveTo>
                    <a:pt x="53" y="52"/>
                  </a:moveTo>
                  <a:lnTo>
                    <a:pt x="30" y="75"/>
                  </a:lnTo>
                  <a:lnTo>
                    <a:pt x="15" y="72"/>
                  </a:lnTo>
                  <a:lnTo>
                    <a:pt x="5" y="55"/>
                  </a:lnTo>
                  <a:lnTo>
                    <a:pt x="0" y="35"/>
                  </a:lnTo>
                  <a:lnTo>
                    <a:pt x="10" y="25"/>
                  </a:lnTo>
                  <a:lnTo>
                    <a:pt x="20" y="12"/>
                  </a:lnTo>
                  <a:lnTo>
                    <a:pt x="33" y="5"/>
                  </a:lnTo>
                  <a:lnTo>
                    <a:pt x="45" y="0"/>
                  </a:lnTo>
                  <a:lnTo>
                    <a:pt x="50" y="10"/>
                  </a:lnTo>
                  <a:lnTo>
                    <a:pt x="55" y="25"/>
                  </a:lnTo>
                  <a:lnTo>
                    <a:pt x="58" y="40"/>
                  </a:lnTo>
                  <a:lnTo>
                    <a:pt x="53" y="52"/>
                  </a:lnTo>
                  <a:close/>
                </a:path>
              </a:pathLst>
            </a:custGeom>
            <a:solidFill>
              <a:srgbClr val="CCA58C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Freeform 54"/>
            <p:cNvSpPr>
              <a:spLocks/>
            </p:cNvSpPr>
            <p:nvPr/>
          </p:nvSpPr>
          <p:spPr bwMode="auto">
            <a:xfrm>
              <a:off x="2844" y="2572"/>
              <a:ext cx="128" cy="70"/>
            </a:xfrm>
            <a:custGeom>
              <a:avLst/>
              <a:gdLst/>
              <a:ahLst/>
              <a:cxnLst>
                <a:cxn ang="0">
                  <a:pos x="128" y="18"/>
                </a:cxn>
                <a:cxn ang="0">
                  <a:pos x="118" y="32"/>
                </a:cxn>
                <a:cxn ang="0">
                  <a:pos x="105" y="47"/>
                </a:cxn>
                <a:cxn ang="0">
                  <a:pos x="93" y="60"/>
                </a:cxn>
                <a:cxn ang="0">
                  <a:pos x="78" y="70"/>
                </a:cxn>
                <a:cxn ang="0">
                  <a:pos x="68" y="70"/>
                </a:cxn>
                <a:cxn ang="0">
                  <a:pos x="58" y="70"/>
                </a:cxn>
                <a:cxn ang="0">
                  <a:pos x="48" y="70"/>
                </a:cxn>
                <a:cxn ang="0">
                  <a:pos x="38" y="67"/>
                </a:cxn>
                <a:cxn ang="0">
                  <a:pos x="28" y="67"/>
                </a:cxn>
                <a:cxn ang="0">
                  <a:pos x="18" y="65"/>
                </a:cxn>
                <a:cxn ang="0">
                  <a:pos x="8" y="62"/>
                </a:cxn>
                <a:cxn ang="0">
                  <a:pos x="0" y="60"/>
                </a:cxn>
                <a:cxn ang="0">
                  <a:pos x="15" y="57"/>
                </a:cxn>
                <a:cxn ang="0">
                  <a:pos x="35" y="50"/>
                </a:cxn>
                <a:cxn ang="0">
                  <a:pos x="53" y="37"/>
                </a:cxn>
                <a:cxn ang="0">
                  <a:pos x="63" y="18"/>
                </a:cxn>
                <a:cxn ang="0">
                  <a:pos x="63" y="0"/>
                </a:cxn>
                <a:cxn ang="0">
                  <a:pos x="80" y="5"/>
                </a:cxn>
                <a:cxn ang="0">
                  <a:pos x="98" y="5"/>
                </a:cxn>
                <a:cxn ang="0">
                  <a:pos x="115" y="10"/>
                </a:cxn>
                <a:cxn ang="0">
                  <a:pos x="128" y="18"/>
                </a:cxn>
              </a:cxnLst>
              <a:rect l="0" t="0" r="r" b="b"/>
              <a:pathLst>
                <a:path w="128" h="70">
                  <a:moveTo>
                    <a:pt x="128" y="18"/>
                  </a:moveTo>
                  <a:lnTo>
                    <a:pt x="118" y="32"/>
                  </a:lnTo>
                  <a:lnTo>
                    <a:pt x="105" y="47"/>
                  </a:lnTo>
                  <a:lnTo>
                    <a:pt x="93" y="60"/>
                  </a:lnTo>
                  <a:lnTo>
                    <a:pt x="78" y="70"/>
                  </a:lnTo>
                  <a:lnTo>
                    <a:pt x="68" y="70"/>
                  </a:lnTo>
                  <a:lnTo>
                    <a:pt x="58" y="70"/>
                  </a:lnTo>
                  <a:lnTo>
                    <a:pt x="48" y="70"/>
                  </a:lnTo>
                  <a:lnTo>
                    <a:pt x="38" y="67"/>
                  </a:lnTo>
                  <a:lnTo>
                    <a:pt x="28" y="67"/>
                  </a:lnTo>
                  <a:lnTo>
                    <a:pt x="18" y="65"/>
                  </a:lnTo>
                  <a:lnTo>
                    <a:pt x="8" y="62"/>
                  </a:lnTo>
                  <a:lnTo>
                    <a:pt x="0" y="60"/>
                  </a:lnTo>
                  <a:lnTo>
                    <a:pt x="15" y="57"/>
                  </a:lnTo>
                  <a:lnTo>
                    <a:pt x="35" y="50"/>
                  </a:lnTo>
                  <a:lnTo>
                    <a:pt x="53" y="37"/>
                  </a:lnTo>
                  <a:lnTo>
                    <a:pt x="63" y="18"/>
                  </a:lnTo>
                  <a:lnTo>
                    <a:pt x="63" y="0"/>
                  </a:lnTo>
                  <a:lnTo>
                    <a:pt x="80" y="5"/>
                  </a:lnTo>
                  <a:lnTo>
                    <a:pt x="98" y="5"/>
                  </a:lnTo>
                  <a:lnTo>
                    <a:pt x="115" y="10"/>
                  </a:lnTo>
                  <a:lnTo>
                    <a:pt x="128" y="18"/>
                  </a:lnTo>
                  <a:close/>
                </a:path>
              </a:pathLst>
            </a:custGeom>
            <a:solidFill>
              <a:srgbClr val="8C3F2B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3" name="Freeform 55"/>
            <p:cNvSpPr>
              <a:spLocks/>
            </p:cNvSpPr>
            <p:nvPr/>
          </p:nvSpPr>
          <p:spPr bwMode="auto">
            <a:xfrm>
              <a:off x="3914" y="2572"/>
              <a:ext cx="32" cy="125"/>
            </a:xfrm>
            <a:custGeom>
              <a:avLst/>
              <a:gdLst/>
              <a:ahLst/>
              <a:cxnLst>
                <a:cxn ang="0">
                  <a:pos x="27" y="125"/>
                </a:cxn>
                <a:cxn ang="0">
                  <a:pos x="17" y="107"/>
                </a:cxn>
                <a:cxn ang="0">
                  <a:pos x="5" y="87"/>
                </a:cxn>
                <a:cxn ang="0">
                  <a:pos x="0" y="70"/>
                </a:cxn>
                <a:cxn ang="0">
                  <a:pos x="10" y="50"/>
                </a:cxn>
                <a:cxn ang="0">
                  <a:pos x="5" y="37"/>
                </a:cxn>
                <a:cxn ang="0">
                  <a:pos x="5" y="25"/>
                </a:cxn>
                <a:cxn ang="0">
                  <a:pos x="5" y="15"/>
                </a:cxn>
                <a:cxn ang="0">
                  <a:pos x="5" y="0"/>
                </a:cxn>
                <a:cxn ang="0">
                  <a:pos x="20" y="30"/>
                </a:cxn>
                <a:cxn ang="0">
                  <a:pos x="30" y="62"/>
                </a:cxn>
                <a:cxn ang="0">
                  <a:pos x="32" y="95"/>
                </a:cxn>
                <a:cxn ang="0">
                  <a:pos x="27" y="125"/>
                </a:cxn>
              </a:cxnLst>
              <a:rect l="0" t="0" r="r" b="b"/>
              <a:pathLst>
                <a:path w="32" h="125">
                  <a:moveTo>
                    <a:pt x="27" y="125"/>
                  </a:moveTo>
                  <a:lnTo>
                    <a:pt x="17" y="107"/>
                  </a:lnTo>
                  <a:lnTo>
                    <a:pt x="5" y="87"/>
                  </a:lnTo>
                  <a:lnTo>
                    <a:pt x="0" y="70"/>
                  </a:lnTo>
                  <a:lnTo>
                    <a:pt x="10" y="50"/>
                  </a:lnTo>
                  <a:lnTo>
                    <a:pt x="5" y="37"/>
                  </a:lnTo>
                  <a:lnTo>
                    <a:pt x="5" y="25"/>
                  </a:lnTo>
                  <a:lnTo>
                    <a:pt x="5" y="15"/>
                  </a:lnTo>
                  <a:lnTo>
                    <a:pt x="5" y="0"/>
                  </a:lnTo>
                  <a:lnTo>
                    <a:pt x="20" y="30"/>
                  </a:lnTo>
                  <a:lnTo>
                    <a:pt x="30" y="62"/>
                  </a:lnTo>
                  <a:lnTo>
                    <a:pt x="32" y="95"/>
                  </a:lnTo>
                  <a:lnTo>
                    <a:pt x="27" y="125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4" name="Freeform 56"/>
            <p:cNvSpPr>
              <a:spLocks/>
            </p:cNvSpPr>
            <p:nvPr/>
          </p:nvSpPr>
          <p:spPr bwMode="auto">
            <a:xfrm>
              <a:off x="4106" y="2572"/>
              <a:ext cx="65" cy="117"/>
            </a:xfrm>
            <a:custGeom>
              <a:avLst/>
              <a:gdLst/>
              <a:ahLst/>
              <a:cxnLst>
                <a:cxn ang="0">
                  <a:pos x="65" y="82"/>
                </a:cxn>
                <a:cxn ang="0">
                  <a:pos x="27" y="117"/>
                </a:cxn>
                <a:cxn ang="0">
                  <a:pos x="17" y="85"/>
                </a:cxn>
                <a:cxn ang="0">
                  <a:pos x="5" y="55"/>
                </a:cxn>
                <a:cxn ang="0">
                  <a:pos x="0" y="25"/>
                </a:cxn>
                <a:cxn ang="0">
                  <a:pos x="20" y="0"/>
                </a:cxn>
                <a:cxn ang="0">
                  <a:pos x="27" y="23"/>
                </a:cxn>
                <a:cxn ang="0">
                  <a:pos x="35" y="45"/>
                </a:cxn>
                <a:cxn ang="0">
                  <a:pos x="47" y="65"/>
                </a:cxn>
                <a:cxn ang="0">
                  <a:pos x="65" y="82"/>
                </a:cxn>
              </a:cxnLst>
              <a:rect l="0" t="0" r="r" b="b"/>
              <a:pathLst>
                <a:path w="65" h="117">
                  <a:moveTo>
                    <a:pt x="65" y="82"/>
                  </a:moveTo>
                  <a:lnTo>
                    <a:pt x="27" y="117"/>
                  </a:lnTo>
                  <a:lnTo>
                    <a:pt x="17" y="85"/>
                  </a:lnTo>
                  <a:lnTo>
                    <a:pt x="5" y="55"/>
                  </a:lnTo>
                  <a:lnTo>
                    <a:pt x="0" y="25"/>
                  </a:lnTo>
                  <a:lnTo>
                    <a:pt x="20" y="0"/>
                  </a:lnTo>
                  <a:lnTo>
                    <a:pt x="27" y="23"/>
                  </a:lnTo>
                  <a:lnTo>
                    <a:pt x="35" y="45"/>
                  </a:lnTo>
                  <a:lnTo>
                    <a:pt x="47" y="65"/>
                  </a:lnTo>
                  <a:lnTo>
                    <a:pt x="65" y="82"/>
                  </a:lnTo>
                  <a:close/>
                </a:path>
              </a:pathLst>
            </a:custGeom>
            <a:solidFill>
              <a:srgbClr val="B7F9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5" name="Freeform 57"/>
            <p:cNvSpPr>
              <a:spLocks/>
            </p:cNvSpPr>
            <p:nvPr/>
          </p:nvSpPr>
          <p:spPr bwMode="auto">
            <a:xfrm>
              <a:off x="4860" y="2582"/>
              <a:ext cx="55" cy="150"/>
            </a:xfrm>
            <a:custGeom>
              <a:avLst/>
              <a:gdLst/>
              <a:ahLst/>
              <a:cxnLst>
                <a:cxn ang="0">
                  <a:pos x="55" y="105"/>
                </a:cxn>
                <a:cxn ang="0">
                  <a:pos x="48" y="117"/>
                </a:cxn>
                <a:cxn ang="0">
                  <a:pos x="40" y="130"/>
                </a:cxn>
                <a:cxn ang="0">
                  <a:pos x="30" y="142"/>
                </a:cxn>
                <a:cxn ang="0">
                  <a:pos x="18" y="150"/>
                </a:cxn>
                <a:cxn ang="0">
                  <a:pos x="0" y="115"/>
                </a:cxn>
                <a:cxn ang="0">
                  <a:pos x="3" y="75"/>
                </a:cxn>
                <a:cxn ang="0">
                  <a:pos x="13" y="35"/>
                </a:cxn>
                <a:cxn ang="0">
                  <a:pos x="25" y="0"/>
                </a:cxn>
                <a:cxn ang="0">
                  <a:pos x="40" y="22"/>
                </a:cxn>
                <a:cxn ang="0">
                  <a:pos x="50" y="47"/>
                </a:cxn>
                <a:cxn ang="0">
                  <a:pos x="55" y="77"/>
                </a:cxn>
                <a:cxn ang="0">
                  <a:pos x="55" y="105"/>
                </a:cxn>
              </a:cxnLst>
              <a:rect l="0" t="0" r="r" b="b"/>
              <a:pathLst>
                <a:path w="55" h="150">
                  <a:moveTo>
                    <a:pt x="55" y="105"/>
                  </a:moveTo>
                  <a:lnTo>
                    <a:pt x="48" y="117"/>
                  </a:lnTo>
                  <a:lnTo>
                    <a:pt x="40" y="130"/>
                  </a:lnTo>
                  <a:lnTo>
                    <a:pt x="30" y="142"/>
                  </a:lnTo>
                  <a:lnTo>
                    <a:pt x="18" y="150"/>
                  </a:lnTo>
                  <a:lnTo>
                    <a:pt x="0" y="115"/>
                  </a:lnTo>
                  <a:lnTo>
                    <a:pt x="3" y="75"/>
                  </a:lnTo>
                  <a:lnTo>
                    <a:pt x="13" y="35"/>
                  </a:lnTo>
                  <a:lnTo>
                    <a:pt x="25" y="0"/>
                  </a:lnTo>
                  <a:lnTo>
                    <a:pt x="40" y="22"/>
                  </a:lnTo>
                  <a:lnTo>
                    <a:pt x="50" y="47"/>
                  </a:lnTo>
                  <a:lnTo>
                    <a:pt x="55" y="77"/>
                  </a:lnTo>
                  <a:lnTo>
                    <a:pt x="55" y="105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6" name="Freeform 58"/>
            <p:cNvSpPr>
              <a:spLocks/>
            </p:cNvSpPr>
            <p:nvPr/>
          </p:nvSpPr>
          <p:spPr bwMode="auto">
            <a:xfrm>
              <a:off x="2757" y="2664"/>
              <a:ext cx="714" cy="460"/>
            </a:xfrm>
            <a:custGeom>
              <a:avLst/>
              <a:gdLst/>
              <a:ahLst/>
              <a:cxnLst>
                <a:cxn ang="0">
                  <a:pos x="242" y="35"/>
                </a:cxn>
                <a:cxn ang="0">
                  <a:pos x="340" y="35"/>
                </a:cxn>
                <a:cxn ang="0">
                  <a:pos x="440" y="35"/>
                </a:cxn>
                <a:cxn ang="0">
                  <a:pos x="535" y="45"/>
                </a:cxn>
                <a:cxn ang="0">
                  <a:pos x="622" y="78"/>
                </a:cxn>
                <a:cxn ang="0">
                  <a:pos x="659" y="98"/>
                </a:cxn>
                <a:cxn ang="0">
                  <a:pos x="677" y="123"/>
                </a:cxn>
                <a:cxn ang="0">
                  <a:pos x="664" y="190"/>
                </a:cxn>
                <a:cxn ang="0">
                  <a:pos x="687" y="255"/>
                </a:cxn>
                <a:cxn ang="0">
                  <a:pos x="714" y="293"/>
                </a:cxn>
                <a:cxn ang="0">
                  <a:pos x="704" y="348"/>
                </a:cxn>
                <a:cxn ang="0">
                  <a:pos x="692" y="440"/>
                </a:cxn>
                <a:cxn ang="0">
                  <a:pos x="669" y="447"/>
                </a:cxn>
                <a:cxn ang="0">
                  <a:pos x="649" y="455"/>
                </a:cxn>
                <a:cxn ang="0">
                  <a:pos x="627" y="460"/>
                </a:cxn>
                <a:cxn ang="0">
                  <a:pos x="604" y="437"/>
                </a:cxn>
                <a:cxn ang="0">
                  <a:pos x="589" y="392"/>
                </a:cxn>
                <a:cxn ang="0">
                  <a:pos x="617" y="350"/>
                </a:cxn>
                <a:cxn ang="0">
                  <a:pos x="637" y="305"/>
                </a:cxn>
                <a:cxn ang="0">
                  <a:pos x="619" y="250"/>
                </a:cxn>
                <a:cxn ang="0">
                  <a:pos x="574" y="223"/>
                </a:cxn>
                <a:cxn ang="0">
                  <a:pos x="520" y="210"/>
                </a:cxn>
                <a:cxn ang="0">
                  <a:pos x="472" y="188"/>
                </a:cxn>
                <a:cxn ang="0">
                  <a:pos x="410" y="148"/>
                </a:cxn>
                <a:cxn ang="0">
                  <a:pos x="310" y="158"/>
                </a:cxn>
                <a:cxn ang="0">
                  <a:pos x="212" y="178"/>
                </a:cxn>
                <a:cxn ang="0">
                  <a:pos x="132" y="153"/>
                </a:cxn>
                <a:cxn ang="0">
                  <a:pos x="90" y="93"/>
                </a:cxn>
                <a:cxn ang="0">
                  <a:pos x="67" y="70"/>
                </a:cxn>
                <a:cxn ang="0">
                  <a:pos x="42" y="53"/>
                </a:cxn>
                <a:cxn ang="0">
                  <a:pos x="15" y="40"/>
                </a:cxn>
                <a:cxn ang="0">
                  <a:pos x="7" y="15"/>
                </a:cxn>
                <a:cxn ang="0">
                  <a:pos x="30" y="0"/>
                </a:cxn>
                <a:cxn ang="0">
                  <a:pos x="57" y="8"/>
                </a:cxn>
                <a:cxn ang="0">
                  <a:pos x="87" y="20"/>
                </a:cxn>
                <a:cxn ang="0">
                  <a:pos x="215" y="23"/>
                </a:cxn>
              </a:cxnLst>
              <a:rect l="0" t="0" r="r" b="b"/>
              <a:pathLst>
                <a:path w="714" h="460">
                  <a:moveTo>
                    <a:pt x="215" y="23"/>
                  </a:moveTo>
                  <a:lnTo>
                    <a:pt x="242" y="35"/>
                  </a:lnTo>
                  <a:lnTo>
                    <a:pt x="292" y="38"/>
                  </a:lnTo>
                  <a:lnTo>
                    <a:pt x="340" y="35"/>
                  </a:lnTo>
                  <a:lnTo>
                    <a:pt x="390" y="35"/>
                  </a:lnTo>
                  <a:lnTo>
                    <a:pt x="440" y="35"/>
                  </a:lnTo>
                  <a:lnTo>
                    <a:pt x="487" y="38"/>
                  </a:lnTo>
                  <a:lnTo>
                    <a:pt x="535" y="45"/>
                  </a:lnTo>
                  <a:lnTo>
                    <a:pt x="579" y="58"/>
                  </a:lnTo>
                  <a:lnTo>
                    <a:pt x="622" y="78"/>
                  </a:lnTo>
                  <a:lnTo>
                    <a:pt x="639" y="88"/>
                  </a:lnTo>
                  <a:lnTo>
                    <a:pt x="659" y="98"/>
                  </a:lnTo>
                  <a:lnTo>
                    <a:pt x="674" y="108"/>
                  </a:lnTo>
                  <a:lnTo>
                    <a:pt x="677" y="123"/>
                  </a:lnTo>
                  <a:lnTo>
                    <a:pt x="664" y="155"/>
                  </a:lnTo>
                  <a:lnTo>
                    <a:pt x="664" y="190"/>
                  </a:lnTo>
                  <a:lnTo>
                    <a:pt x="672" y="225"/>
                  </a:lnTo>
                  <a:lnTo>
                    <a:pt x="687" y="255"/>
                  </a:lnTo>
                  <a:lnTo>
                    <a:pt x="714" y="270"/>
                  </a:lnTo>
                  <a:lnTo>
                    <a:pt x="714" y="293"/>
                  </a:lnTo>
                  <a:lnTo>
                    <a:pt x="707" y="320"/>
                  </a:lnTo>
                  <a:lnTo>
                    <a:pt x="704" y="348"/>
                  </a:lnTo>
                  <a:lnTo>
                    <a:pt x="704" y="437"/>
                  </a:lnTo>
                  <a:lnTo>
                    <a:pt x="692" y="440"/>
                  </a:lnTo>
                  <a:lnTo>
                    <a:pt x="682" y="445"/>
                  </a:lnTo>
                  <a:lnTo>
                    <a:pt x="669" y="447"/>
                  </a:lnTo>
                  <a:lnTo>
                    <a:pt x="659" y="452"/>
                  </a:lnTo>
                  <a:lnTo>
                    <a:pt x="649" y="455"/>
                  </a:lnTo>
                  <a:lnTo>
                    <a:pt x="637" y="457"/>
                  </a:lnTo>
                  <a:lnTo>
                    <a:pt x="627" y="460"/>
                  </a:lnTo>
                  <a:lnTo>
                    <a:pt x="614" y="460"/>
                  </a:lnTo>
                  <a:lnTo>
                    <a:pt x="604" y="437"/>
                  </a:lnTo>
                  <a:lnTo>
                    <a:pt x="594" y="415"/>
                  </a:lnTo>
                  <a:lnTo>
                    <a:pt x="589" y="392"/>
                  </a:lnTo>
                  <a:lnTo>
                    <a:pt x="599" y="370"/>
                  </a:lnTo>
                  <a:lnTo>
                    <a:pt x="617" y="350"/>
                  </a:lnTo>
                  <a:lnTo>
                    <a:pt x="629" y="328"/>
                  </a:lnTo>
                  <a:lnTo>
                    <a:pt x="637" y="305"/>
                  </a:lnTo>
                  <a:lnTo>
                    <a:pt x="632" y="278"/>
                  </a:lnTo>
                  <a:lnTo>
                    <a:pt x="619" y="250"/>
                  </a:lnTo>
                  <a:lnTo>
                    <a:pt x="599" y="233"/>
                  </a:lnTo>
                  <a:lnTo>
                    <a:pt x="574" y="223"/>
                  </a:lnTo>
                  <a:lnTo>
                    <a:pt x="547" y="215"/>
                  </a:lnTo>
                  <a:lnTo>
                    <a:pt x="520" y="210"/>
                  </a:lnTo>
                  <a:lnTo>
                    <a:pt x="495" y="203"/>
                  </a:lnTo>
                  <a:lnTo>
                    <a:pt x="472" y="188"/>
                  </a:lnTo>
                  <a:lnTo>
                    <a:pt x="455" y="163"/>
                  </a:lnTo>
                  <a:lnTo>
                    <a:pt x="410" y="148"/>
                  </a:lnTo>
                  <a:lnTo>
                    <a:pt x="362" y="150"/>
                  </a:lnTo>
                  <a:lnTo>
                    <a:pt x="310" y="158"/>
                  </a:lnTo>
                  <a:lnTo>
                    <a:pt x="260" y="170"/>
                  </a:lnTo>
                  <a:lnTo>
                    <a:pt x="212" y="178"/>
                  </a:lnTo>
                  <a:lnTo>
                    <a:pt x="170" y="173"/>
                  </a:lnTo>
                  <a:lnTo>
                    <a:pt x="132" y="153"/>
                  </a:lnTo>
                  <a:lnTo>
                    <a:pt x="102" y="105"/>
                  </a:lnTo>
                  <a:lnTo>
                    <a:pt x="90" y="93"/>
                  </a:lnTo>
                  <a:lnTo>
                    <a:pt x="77" y="83"/>
                  </a:lnTo>
                  <a:lnTo>
                    <a:pt x="67" y="70"/>
                  </a:lnTo>
                  <a:lnTo>
                    <a:pt x="55" y="60"/>
                  </a:lnTo>
                  <a:lnTo>
                    <a:pt x="42" y="53"/>
                  </a:lnTo>
                  <a:lnTo>
                    <a:pt x="27" y="45"/>
                  </a:lnTo>
                  <a:lnTo>
                    <a:pt x="15" y="40"/>
                  </a:lnTo>
                  <a:lnTo>
                    <a:pt x="0" y="35"/>
                  </a:lnTo>
                  <a:lnTo>
                    <a:pt x="7" y="15"/>
                  </a:lnTo>
                  <a:lnTo>
                    <a:pt x="17" y="5"/>
                  </a:lnTo>
                  <a:lnTo>
                    <a:pt x="30" y="0"/>
                  </a:lnTo>
                  <a:lnTo>
                    <a:pt x="42" y="3"/>
                  </a:lnTo>
                  <a:lnTo>
                    <a:pt x="57" y="8"/>
                  </a:lnTo>
                  <a:lnTo>
                    <a:pt x="72" y="13"/>
                  </a:lnTo>
                  <a:lnTo>
                    <a:pt x="87" y="20"/>
                  </a:lnTo>
                  <a:lnTo>
                    <a:pt x="102" y="23"/>
                  </a:lnTo>
                  <a:lnTo>
                    <a:pt x="215" y="23"/>
                  </a:lnTo>
                  <a:close/>
                </a:path>
              </a:pathLst>
            </a:custGeom>
            <a:solidFill>
              <a:srgbClr val="8CF766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7" name="Freeform 59"/>
            <p:cNvSpPr>
              <a:spLocks/>
            </p:cNvSpPr>
            <p:nvPr/>
          </p:nvSpPr>
          <p:spPr bwMode="auto">
            <a:xfrm>
              <a:off x="2552" y="2744"/>
              <a:ext cx="789" cy="422"/>
            </a:xfrm>
            <a:custGeom>
              <a:avLst/>
              <a:gdLst/>
              <a:ahLst/>
              <a:cxnLst>
                <a:cxn ang="0">
                  <a:pos x="382" y="145"/>
                </a:cxn>
                <a:cxn ang="0">
                  <a:pos x="450" y="148"/>
                </a:cxn>
                <a:cxn ang="0">
                  <a:pos x="517" y="133"/>
                </a:cxn>
                <a:cxn ang="0">
                  <a:pos x="585" y="118"/>
                </a:cxn>
                <a:cxn ang="0">
                  <a:pos x="637" y="123"/>
                </a:cxn>
                <a:cxn ang="0">
                  <a:pos x="675" y="150"/>
                </a:cxn>
                <a:cxn ang="0">
                  <a:pos x="717" y="178"/>
                </a:cxn>
                <a:cxn ang="0">
                  <a:pos x="762" y="193"/>
                </a:cxn>
                <a:cxn ang="0">
                  <a:pos x="789" y="218"/>
                </a:cxn>
                <a:cxn ang="0">
                  <a:pos x="760" y="253"/>
                </a:cxn>
                <a:cxn ang="0">
                  <a:pos x="745" y="305"/>
                </a:cxn>
                <a:cxn ang="0">
                  <a:pos x="760" y="365"/>
                </a:cxn>
                <a:cxn ang="0">
                  <a:pos x="735" y="400"/>
                </a:cxn>
                <a:cxn ang="0">
                  <a:pos x="645" y="415"/>
                </a:cxn>
                <a:cxn ang="0">
                  <a:pos x="550" y="422"/>
                </a:cxn>
                <a:cxn ang="0">
                  <a:pos x="455" y="420"/>
                </a:cxn>
                <a:cxn ang="0">
                  <a:pos x="360" y="415"/>
                </a:cxn>
                <a:cxn ang="0">
                  <a:pos x="265" y="400"/>
                </a:cxn>
                <a:cxn ang="0">
                  <a:pos x="175" y="382"/>
                </a:cxn>
                <a:cxn ang="0">
                  <a:pos x="87" y="357"/>
                </a:cxn>
                <a:cxn ang="0">
                  <a:pos x="38" y="295"/>
                </a:cxn>
                <a:cxn ang="0">
                  <a:pos x="10" y="200"/>
                </a:cxn>
                <a:cxn ang="0">
                  <a:pos x="28" y="148"/>
                </a:cxn>
                <a:cxn ang="0">
                  <a:pos x="77" y="120"/>
                </a:cxn>
                <a:cxn ang="0">
                  <a:pos x="120" y="78"/>
                </a:cxn>
                <a:cxn ang="0">
                  <a:pos x="155" y="30"/>
                </a:cxn>
                <a:cxn ang="0">
                  <a:pos x="180" y="0"/>
                </a:cxn>
                <a:cxn ang="0">
                  <a:pos x="202" y="3"/>
                </a:cxn>
                <a:cxn ang="0">
                  <a:pos x="222" y="10"/>
                </a:cxn>
                <a:cxn ang="0">
                  <a:pos x="242" y="18"/>
                </a:cxn>
                <a:cxn ang="0">
                  <a:pos x="267" y="33"/>
                </a:cxn>
                <a:cxn ang="0">
                  <a:pos x="287" y="68"/>
                </a:cxn>
                <a:cxn ang="0">
                  <a:pos x="302" y="100"/>
                </a:cxn>
                <a:cxn ang="0">
                  <a:pos x="327" y="128"/>
                </a:cxn>
              </a:cxnLst>
              <a:rect l="0" t="0" r="r" b="b"/>
              <a:pathLst>
                <a:path w="789" h="422">
                  <a:moveTo>
                    <a:pt x="347" y="135"/>
                  </a:moveTo>
                  <a:lnTo>
                    <a:pt x="382" y="145"/>
                  </a:lnTo>
                  <a:lnTo>
                    <a:pt x="415" y="150"/>
                  </a:lnTo>
                  <a:lnTo>
                    <a:pt x="450" y="148"/>
                  </a:lnTo>
                  <a:lnTo>
                    <a:pt x="482" y="143"/>
                  </a:lnTo>
                  <a:lnTo>
                    <a:pt x="517" y="133"/>
                  </a:lnTo>
                  <a:lnTo>
                    <a:pt x="550" y="125"/>
                  </a:lnTo>
                  <a:lnTo>
                    <a:pt x="585" y="118"/>
                  </a:lnTo>
                  <a:lnTo>
                    <a:pt x="617" y="113"/>
                  </a:lnTo>
                  <a:lnTo>
                    <a:pt x="637" y="123"/>
                  </a:lnTo>
                  <a:lnTo>
                    <a:pt x="657" y="138"/>
                  </a:lnTo>
                  <a:lnTo>
                    <a:pt x="675" y="150"/>
                  </a:lnTo>
                  <a:lnTo>
                    <a:pt x="695" y="165"/>
                  </a:lnTo>
                  <a:lnTo>
                    <a:pt x="717" y="178"/>
                  </a:lnTo>
                  <a:lnTo>
                    <a:pt x="740" y="188"/>
                  </a:lnTo>
                  <a:lnTo>
                    <a:pt x="762" y="193"/>
                  </a:lnTo>
                  <a:lnTo>
                    <a:pt x="787" y="195"/>
                  </a:lnTo>
                  <a:lnTo>
                    <a:pt x="789" y="218"/>
                  </a:lnTo>
                  <a:lnTo>
                    <a:pt x="777" y="235"/>
                  </a:lnTo>
                  <a:lnTo>
                    <a:pt x="760" y="253"/>
                  </a:lnTo>
                  <a:lnTo>
                    <a:pt x="750" y="273"/>
                  </a:lnTo>
                  <a:lnTo>
                    <a:pt x="745" y="305"/>
                  </a:lnTo>
                  <a:lnTo>
                    <a:pt x="747" y="335"/>
                  </a:lnTo>
                  <a:lnTo>
                    <a:pt x="760" y="365"/>
                  </a:lnTo>
                  <a:lnTo>
                    <a:pt x="779" y="390"/>
                  </a:lnTo>
                  <a:lnTo>
                    <a:pt x="735" y="400"/>
                  </a:lnTo>
                  <a:lnTo>
                    <a:pt x="690" y="407"/>
                  </a:lnTo>
                  <a:lnTo>
                    <a:pt x="645" y="415"/>
                  </a:lnTo>
                  <a:lnTo>
                    <a:pt x="597" y="420"/>
                  </a:lnTo>
                  <a:lnTo>
                    <a:pt x="550" y="422"/>
                  </a:lnTo>
                  <a:lnTo>
                    <a:pt x="502" y="422"/>
                  </a:lnTo>
                  <a:lnTo>
                    <a:pt x="455" y="420"/>
                  </a:lnTo>
                  <a:lnTo>
                    <a:pt x="407" y="417"/>
                  </a:lnTo>
                  <a:lnTo>
                    <a:pt x="360" y="415"/>
                  </a:lnTo>
                  <a:lnTo>
                    <a:pt x="312" y="407"/>
                  </a:lnTo>
                  <a:lnTo>
                    <a:pt x="265" y="400"/>
                  </a:lnTo>
                  <a:lnTo>
                    <a:pt x="220" y="392"/>
                  </a:lnTo>
                  <a:lnTo>
                    <a:pt x="175" y="382"/>
                  </a:lnTo>
                  <a:lnTo>
                    <a:pt x="130" y="370"/>
                  </a:lnTo>
                  <a:lnTo>
                    <a:pt x="87" y="357"/>
                  </a:lnTo>
                  <a:lnTo>
                    <a:pt x="45" y="345"/>
                  </a:lnTo>
                  <a:lnTo>
                    <a:pt x="38" y="295"/>
                  </a:lnTo>
                  <a:lnTo>
                    <a:pt x="25" y="248"/>
                  </a:lnTo>
                  <a:lnTo>
                    <a:pt x="10" y="200"/>
                  </a:lnTo>
                  <a:lnTo>
                    <a:pt x="0" y="153"/>
                  </a:lnTo>
                  <a:lnTo>
                    <a:pt x="28" y="148"/>
                  </a:lnTo>
                  <a:lnTo>
                    <a:pt x="53" y="135"/>
                  </a:lnTo>
                  <a:lnTo>
                    <a:pt x="77" y="120"/>
                  </a:lnTo>
                  <a:lnTo>
                    <a:pt x="100" y="100"/>
                  </a:lnTo>
                  <a:lnTo>
                    <a:pt x="120" y="78"/>
                  </a:lnTo>
                  <a:lnTo>
                    <a:pt x="137" y="53"/>
                  </a:lnTo>
                  <a:lnTo>
                    <a:pt x="155" y="30"/>
                  </a:lnTo>
                  <a:lnTo>
                    <a:pt x="170" y="5"/>
                  </a:lnTo>
                  <a:lnTo>
                    <a:pt x="180" y="0"/>
                  </a:lnTo>
                  <a:lnTo>
                    <a:pt x="192" y="0"/>
                  </a:lnTo>
                  <a:lnTo>
                    <a:pt x="202" y="3"/>
                  </a:lnTo>
                  <a:lnTo>
                    <a:pt x="212" y="5"/>
                  </a:lnTo>
                  <a:lnTo>
                    <a:pt x="222" y="10"/>
                  </a:lnTo>
                  <a:lnTo>
                    <a:pt x="232" y="13"/>
                  </a:lnTo>
                  <a:lnTo>
                    <a:pt x="242" y="18"/>
                  </a:lnTo>
                  <a:lnTo>
                    <a:pt x="252" y="20"/>
                  </a:lnTo>
                  <a:lnTo>
                    <a:pt x="267" y="33"/>
                  </a:lnTo>
                  <a:lnTo>
                    <a:pt x="277" y="50"/>
                  </a:lnTo>
                  <a:lnTo>
                    <a:pt x="287" y="68"/>
                  </a:lnTo>
                  <a:lnTo>
                    <a:pt x="295" y="85"/>
                  </a:lnTo>
                  <a:lnTo>
                    <a:pt x="302" y="100"/>
                  </a:lnTo>
                  <a:lnTo>
                    <a:pt x="312" y="115"/>
                  </a:lnTo>
                  <a:lnTo>
                    <a:pt x="327" y="128"/>
                  </a:lnTo>
                  <a:lnTo>
                    <a:pt x="347" y="135"/>
                  </a:lnTo>
                  <a:close/>
                </a:path>
              </a:pathLst>
            </a:custGeom>
            <a:solidFill>
              <a:srgbClr val="B7F9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8" name="Freeform 60"/>
            <p:cNvSpPr>
              <a:spLocks/>
            </p:cNvSpPr>
            <p:nvPr/>
          </p:nvSpPr>
          <p:spPr bwMode="auto">
            <a:xfrm>
              <a:off x="1648" y="2759"/>
              <a:ext cx="155" cy="235"/>
            </a:xfrm>
            <a:custGeom>
              <a:avLst/>
              <a:gdLst/>
              <a:ahLst/>
              <a:cxnLst>
                <a:cxn ang="0">
                  <a:pos x="155" y="0"/>
                </a:cxn>
                <a:cxn ang="0">
                  <a:pos x="150" y="58"/>
                </a:cxn>
                <a:cxn ang="0">
                  <a:pos x="142" y="118"/>
                </a:cxn>
                <a:cxn ang="0">
                  <a:pos x="135" y="175"/>
                </a:cxn>
                <a:cxn ang="0">
                  <a:pos x="127" y="235"/>
                </a:cxn>
                <a:cxn ang="0">
                  <a:pos x="102" y="210"/>
                </a:cxn>
                <a:cxn ang="0">
                  <a:pos x="80" y="185"/>
                </a:cxn>
                <a:cxn ang="0">
                  <a:pos x="57" y="158"/>
                </a:cxn>
                <a:cxn ang="0">
                  <a:pos x="37" y="130"/>
                </a:cxn>
                <a:cxn ang="0">
                  <a:pos x="22" y="100"/>
                </a:cxn>
                <a:cxn ang="0">
                  <a:pos x="10" y="70"/>
                </a:cxn>
                <a:cxn ang="0">
                  <a:pos x="2" y="40"/>
                </a:cxn>
                <a:cxn ang="0">
                  <a:pos x="0" y="10"/>
                </a:cxn>
                <a:cxn ang="0">
                  <a:pos x="20" y="8"/>
                </a:cxn>
                <a:cxn ang="0">
                  <a:pos x="37" y="5"/>
                </a:cxn>
                <a:cxn ang="0">
                  <a:pos x="57" y="5"/>
                </a:cxn>
                <a:cxn ang="0">
                  <a:pos x="77" y="3"/>
                </a:cxn>
                <a:cxn ang="0">
                  <a:pos x="95" y="3"/>
                </a:cxn>
                <a:cxn ang="0">
                  <a:pos x="115" y="3"/>
                </a:cxn>
                <a:cxn ang="0">
                  <a:pos x="135" y="0"/>
                </a:cxn>
                <a:cxn ang="0">
                  <a:pos x="155" y="0"/>
                </a:cxn>
              </a:cxnLst>
              <a:rect l="0" t="0" r="r" b="b"/>
              <a:pathLst>
                <a:path w="155" h="235">
                  <a:moveTo>
                    <a:pt x="155" y="0"/>
                  </a:moveTo>
                  <a:lnTo>
                    <a:pt x="150" y="58"/>
                  </a:lnTo>
                  <a:lnTo>
                    <a:pt x="142" y="118"/>
                  </a:lnTo>
                  <a:lnTo>
                    <a:pt x="135" y="175"/>
                  </a:lnTo>
                  <a:lnTo>
                    <a:pt x="127" y="235"/>
                  </a:lnTo>
                  <a:lnTo>
                    <a:pt x="102" y="210"/>
                  </a:lnTo>
                  <a:lnTo>
                    <a:pt x="80" y="185"/>
                  </a:lnTo>
                  <a:lnTo>
                    <a:pt x="57" y="158"/>
                  </a:lnTo>
                  <a:lnTo>
                    <a:pt x="37" y="130"/>
                  </a:lnTo>
                  <a:lnTo>
                    <a:pt x="22" y="100"/>
                  </a:lnTo>
                  <a:lnTo>
                    <a:pt x="10" y="70"/>
                  </a:lnTo>
                  <a:lnTo>
                    <a:pt x="2" y="40"/>
                  </a:lnTo>
                  <a:lnTo>
                    <a:pt x="0" y="10"/>
                  </a:lnTo>
                  <a:lnTo>
                    <a:pt x="20" y="8"/>
                  </a:lnTo>
                  <a:lnTo>
                    <a:pt x="37" y="5"/>
                  </a:lnTo>
                  <a:lnTo>
                    <a:pt x="57" y="5"/>
                  </a:lnTo>
                  <a:lnTo>
                    <a:pt x="77" y="3"/>
                  </a:lnTo>
                  <a:lnTo>
                    <a:pt x="95" y="3"/>
                  </a:lnTo>
                  <a:lnTo>
                    <a:pt x="115" y="3"/>
                  </a:lnTo>
                  <a:lnTo>
                    <a:pt x="135" y="0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F2CCB2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9" name="Freeform 61"/>
            <p:cNvSpPr>
              <a:spLocks/>
            </p:cNvSpPr>
            <p:nvPr/>
          </p:nvSpPr>
          <p:spPr bwMode="auto">
            <a:xfrm>
              <a:off x="1258" y="2769"/>
              <a:ext cx="225" cy="547"/>
            </a:xfrm>
            <a:custGeom>
              <a:avLst/>
              <a:gdLst/>
              <a:ahLst/>
              <a:cxnLst>
                <a:cxn ang="0">
                  <a:pos x="225" y="35"/>
                </a:cxn>
                <a:cxn ang="0">
                  <a:pos x="207" y="83"/>
                </a:cxn>
                <a:cxn ang="0">
                  <a:pos x="190" y="133"/>
                </a:cxn>
                <a:cxn ang="0">
                  <a:pos x="175" y="180"/>
                </a:cxn>
                <a:cxn ang="0">
                  <a:pos x="157" y="230"/>
                </a:cxn>
                <a:cxn ang="0">
                  <a:pos x="142" y="277"/>
                </a:cxn>
                <a:cxn ang="0">
                  <a:pos x="125" y="325"/>
                </a:cxn>
                <a:cxn ang="0">
                  <a:pos x="107" y="372"/>
                </a:cxn>
                <a:cxn ang="0">
                  <a:pos x="87" y="420"/>
                </a:cxn>
                <a:cxn ang="0">
                  <a:pos x="92" y="452"/>
                </a:cxn>
                <a:cxn ang="0">
                  <a:pos x="100" y="490"/>
                </a:cxn>
                <a:cxn ang="0">
                  <a:pos x="100" y="522"/>
                </a:cxn>
                <a:cxn ang="0">
                  <a:pos x="80" y="547"/>
                </a:cxn>
                <a:cxn ang="0">
                  <a:pos x="65" y="530"/>
                </a:cxn>
                <a:cxn ang="0">
                  <a:pos x="50" y="510"/>
                </a:cxn>
                <a:cxn ang="0">
                  <a:pos x="42" y="485"/>
                </a:cxn>
                <a:cxn ang="0">
                  <a:pos x="42" y="460"/>
                </a:cxn>
                <a:cxn ang="0">
                  <a:pos x="52" y="442"/>
                </a:cxn>
                <a:cxn ang="0">
                  <a:pos x="65" y="420"/>
                </a:cxn>
                <a:cxn ang="0">
                  <a:pos x="70" y="397"/>
                </a:cxn>
                <a:cxn ang="0">
                  <a:pos x="70" y="375"/>
                </a:cxn>
                <a:cxn ang="0">
                  <a:pos x="45" y="282"/>
                </a:cxn>
                <a:cxn ang="0">
                  <a:pos x="25" y="190"/>
                </a:cxn>
                <a:cxn ang="0">
                  <a:pos x="10" y="95"/>
                </a:cxn>
                <a:cxn ang="0">
                  <a:pos x="0" y="0"/>
                </a:cxn>
                <a:cxn ang="0">
                  <a:pos x="27" y="8"/>
                </a:cxn>
                <a:cxn ang="0">
                  <a:pos x="55" y="15"/>
                </a:cxn>
                <a:cxn ang="0">
                  <a:pos x="82" y="25"/>
                </a:cxn>
                <a:cxn ang="0">
                  <a:pos x="110" y="33"/>
                </a:cxn>
                <a:cxn ang="0">
                  <a:pos x="137" y="38"/>
                </a:cxn>
                <a:cxn ang="0">
                  <a:pos x="165" y="43"/>
                </a:cxn>
                <a:cxn ang="0">
                  <a:pos x="195" y="40"/>
                </a:cxn>
                <a:cxn ang="0">
                  <a:pos x="225" y="35"/>
                </a:cxn>
              </a:cxnLst>
              <a:rect l="0" t="0" r="r" b="b"/>
              <a:pathLst>
                <a:path w="225" h="547">
                  <a:moveTo>
                    <a:pt x="225" y="35"/>
                  </a:moveTo>
                  <a:lnTo>
                    <a:pt x="207" y="83"/>
                  </a:lnTo>
                  <a:lnTo>
                    <a:pt x="190" y="133"/>
                  </a:lnTo>
                  <a:lnTo>
                    <a:pt x="175" y="180"/>
                  </a:lnTo>
                  <a:lnTo>
                    <a:pt x="157" y="230"/>
                  </a:lnTo>
                  <a:lnTo>
                    <a:pt x="142" y="277"/>
                  </a:lnTo>
                  <a:lnTo>
                    <a:pt x="125" y="325"/>
                  </a:lnTo>
                  <a:lnTo>
                    <a:pt x="107" y="372"/>
                  </a:lnTo>
                  <a:lnTo>
                    <a:pt x="87" y="420"/>
                  </a:lnTo>
                  <a:lnTo>
                    <a:pt x="92" y="452"/>
                  </a:lnTo>
                  <a:lnTo>
                    <a:pt x="100" y="490"/>
                  </a:lnTo>
                  <a:lnTo>
                    <a:pt x="100" y="522"/>
                  </a:lnTo>
                  <a:lnTo>
                    <a:pt x="80" y="547"/>
                  </a:lnTo>
                  <a:lnTo>
                    <a:pt x="65" y="530"/>
                  </a:lnTo>
                  <a:lnTo>
                    <a:pt x="50" y="510"/>
                  </a:lnTo>
                  <a:lnTo>
                    <a:pt x="42" y="485"/>
                  </a:lnTo>
                  <a:lnTo>
                    <a:pt x="42" y="460"/>
                  </a:lnTo>
                  <a:lnTo>
                    <a:pt x="52" y="442"/>
                  </a:lnTo>
                  <a:lnTo>
                    <a:pt x="65" y="420"/>
                  </a:lnTo>
                  <a:lnTo>
                    <a:pt x="70" y="397"/>
                  </a:lnTo>
                  <a:lnTo>
                    <a:pt x="70" y="375"/>
                  </a:lnTo>
                  <a:lnTo>
                    <a:pt x="45" y="282"/>
                  </a:lnTo>
                  <a:lnTo>
                    <a:pt x="25" y="190"/>
                  </a:lnTo>
                  <a:lnTo>
                    <a:pt x="10" y="95"/>
                  </a:lnTo>
                  <a:lnTo>
                    <a:pt x="0" y="0"/>
                  </a:lnTo>
                  <a:lnTo>
                    <a:pt x="27" y="8"/>
                  </a:lnTo>
                  <a:lnTo>
                    <a:pt x="55" y="15"/>
                  </a:lnTo>
                  <a:lnTo>
                    <a:pt x="82" y="25"/>
                  </a:lnTo>
                  <a:lnTo>
                    <a:pt x="110" y="33"/>
                  </a:lnTo>
                  <a:lnTo>
                    <a:pt x="137" y="38"/>
                  </a:lnTo>
                  <a:lnTo>
                    <a:pt x="165" y="43"/>
                  </a:lnTo>
                  <a:lnTo>
                    <a:pt x="195" y="40"/>
                  </a:lnTo>
                  <a:lnTo>
                    <a:pt x="225" y="35"/>
                  </a:lnTo>
                  <a:close/>
                </a:path>
              </a:pathLst>
            </a:custGeom>
            <a:solidFill>
              <a:srgbClr val="F2CCB2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0" name="Freeform 62"/>
            <p:cNvSpPr>
              <a:spLocks/>
            </p:cNvSpPr>
            <p:nvPr/>
          </p:nvSpPr>
          <p:spPr bwMode="auto">
            <a:xfrm>
              <a:off x="3936" y="2779"/>
              <a:ext cx="33" cy="100"/>
            </a:xfrm>
            <a:custGeom>
              <a:avLst/>
              <a:gdLst/>
              <a:ahLst/>
              <a:cxnLst>
                <a:cxn ang="0">
                  <a:pos x="33" y="90"/>
                </a:cxn>
                <a:cxn ang="0">
                  <a:pos x="20" y="100"/>
                </a:cxn>
                <a:cxn ang="0">
                  <a:pos x="13" y="80"/>
                </a:cxn>
                <a:cxn ang="0">
                  <a:pos x="5" y="60"/>
                </a:cxn>
                <a:cxn ang="0">
                  <a:pos x="0" y="38"/>
                </a:cxn>
                <a:cxn ang="0">
                  <a:pos x="10" y="15"/>
                </a:cxn>
                <a:cxn ang="0">
                  <a:pos x="5" y="0"/>
                </a:cxn>
                <a:cxn ang="0">
                  <a:pos x="23" y="18"/>
                </a:cxn>
                <a:cxn ang="0">
                  <a:pos x="30" y="40"/>
                </a:cxn>
                <a:cxn ang="0">
                  <a:pos x="33" y="68"/>
                </a:cxn>
                <a:cxn ang="0">
                  <a:pos x="33" y="90"/>
                </a:cxn>
              </a:cxnLst>
              <a:rect l="0" t="0" r="r" b="b"/>
              <a:pathLst>
                <a:path w="33" h="100">
                  <a:moveTo>
                    <a:pt x="33" y="90"/>
                  </a:moveTo>
                  <a:lnTo>
                    <a:pt x="20" y="100"/>
                  </a:lnTo>
                  <a:lnTo>
                    <a:pt x="13" y="80"/>
                  </a:lnTo>
                  <a:lnTo>
                    <a:pt x="5" y="60"/>
                  </a:lnTo>
                  <a:lnTo>
                    <a:pt x="0" y="38"/>
                  </a:lnTo>
                  <a:lnTo>
                    <a:pt x="10" y="15"/>
                  </a:lnTo>
                  <a:lnTo>
                    <a:pt x="5" y="0"/>
                  </a:lnTo>
                  <a:lnTo>
                    <a:pt x="23" y="18"/>
                  </a:lnTo>
                  <a:lnTo>
                    <a:pt x="30" y="40"/>
                  </a:lnTo>
                  <a:lnTo>
                    <a:pt x="33" y="68"/>
                  </a:lnTo>
                  <a:lnTo>
                    <a:pt x="33" y="90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1" name="Freeform 63"/>
            <p:cNvSpPr>
              <a:spLocks/>
            </p:cNvSpPr>
            <p:nvPr/>
          </p:nvSpPr>
          <p:spPr bwMode="auto">
            <a:xfrm>
              <a:off x="3949" y="2942"/>
              <a:ext cx="20" cy="77"/>
            </a:xfrm>
            <a:custGeom>
              <a:avLst/>
              <a:gdLst/>
              <a:ahLst/>
              <a:cxnLst>
                <a:cxn ang="0">
                  <a:pos x="20" y="77"/>
                </a:cxn>
                <a:cxn ang="0">
                  <a:pos x="2" y="60"/>
                </a:cxn>
                <a:cxn ang="0">
                  <a:pos x="0" y="42"/>
                </a:cxn>
                <a:cxn ang="0">
                  <a:pos x="2" y="20"/>
                </a:cxn>
                <a:cxn ang="0">
                  <a:pos x="7" y="0"/>
                </a:cxn>
                <a:cxn ang="0">
                  <a:pos x="15" y="17"/>
                </a:cxn>
                <a:cxn ang="0">
                  <a:pos x="20" y="37"/>
                </a:cxn>
                <a:cxn ang="0">
                  <a:pos x="20" y="57"/>
                </a:cxn>
                <a:cxn ang="0">
                  <a:pos x="20" y="77"/>
                </a:cxn>
              </a:cxnLst>
              <a:rect l="0" t="0" r="r" b="b"/>
              <a:pathLst>
                <a:path w="20" h="77">
                  <a:moveTo>
                    <a:pt x="20" y="77"/>
                  </a:moveTo>
                  <a:lnTo>
                    <a:pt x="2" y="60"/>
                  </a:lnTo>
                  <a:lnTo>
                    <a:pt x="0" y="42"/>
                  </a:lnTo>
                  <a:lnTo>
                    <a:pt x="2" y="20"/>
                  </a:lnTo>
                  <a:lnTo>
                    <a:pt x="7" y="0"/>
                  </a:lnTo>
                  <a:lnTo>
                    <a:pt x="15" y="17"/>
                  </a:lnTo>
                  <a:lnTo>
                    <a:pt x="20" y="37"/>
                  </a:lnTo>
                  <a:lnTo>
                    <a:pt x="20" y="57"/>
                  </a:lnTo>
                  <a:lnTo>
                    <a:pt x="20" y="77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2" name="Freeform 64"/>
            <p:cNvSpPr>
              <a:spLocks/>
            </p:cNvSpPr>
            <p:nvPr/>
          </p:nvSpPr>
          <p:spPr bwMode="auto">
            <a:xfrm>
              <a:off x="1868" y="3179"/>
              <a:ext cx="756" cy="579"/>
            </a:xfrm>
            <a:custGeom>
              <a:avLst/>
              <a:gdLst/>
              <a:ahLst/>
              <a:cxnLst>
                <a:cxn ang="0">
                  <a:pos x="379" y="52"/>
                </a:cxn>
                <a:cxn ang="0">
                  <a:pos x="454" y="62"/>
                </a:cxn>
                <a:cxn ang="0">
                  <a:pos x="532" y="70"/>
                </a:cxn>
                <a:cxn ang="0">
                  <a:pos x="609" y="70"/>
                </a:cxn>
                <a:cxn ang="0">
                  <a:pos x="659" y="100"/>
                </a:cxn>
                <a:cxn ang="0">
                  <a:pos x="689" y="165"/>
                </a:cxn>
                <a:cxn ang="0">
                  <a:pos x="707" y="232"/>
                </a:cxn>
                <a:cxn ang="0">
                  <a:pos x="697" y="297"/>
                </a:cxn>
                <a:cxn ang="0">
                  <a:pos x="682" y="362"/>
                </a:cxn>
                <a:cxn ang="0">
                  <a:pos x="697" y="419"/>
                </a:cxn>
                <a:cxn ang="0">
                  <a:pos x="722" y="474"/>
                </a:cxn>
                <a:cxn ang="0">
                  <a:pos x="747" y="532"/>
                </a:cxn>
                <a:cxn ang="0">
                  <a:pos x="742" y="574"/>
                </a:cxn>
                <a:cxn ang="0">
                  <a:pos x="702" y="577"/>
                </a:cxn>
                <a:cxn ang="0">
                  <a:pos x="659" y="552"/>
                </a:cxn>
                <a:cxn ang="0">
                  <a:pos x="602" y="507"/>
                </a:cxn>
                <a:cxn ang="0">
                  <a:pos x="542" y="467"/>
                </a:cxn>
                <a:cxn ang="0">
                  <a:pos x="482" y="429"/>
                </a:cxn>
                <a:cxn ang="0">
                  <a:pos x="422" y="392"/>
                </a:cxn>
                <a:cxn ang="0">
                  <a:pos x="364" y="349"/>
                </a:cxn>
                <a:cxn ang="0">
                  <a:pos x="314" y="302"/>
                </a:cxn>
                <a:cxn ang="0">
                  <a:pos x="272" y="242"/>
                </a:cxn>
                <a:cxn ang="0">
                  <a:pos x="247" y="202"/>
                </a:cxn>
                <a:cxn ang="0">
                  <a:pos x="232" y="195"/>
                </a:cxn>
                <a:cxn ang="0">
                  <a:pos x="209" y="230"/>
                </a:cxn>
                <a:cxn ang="0">
                  <a:pos x="174" y="302"/>
                </a:cxn>
                <a:cxn ang="0">
                  <a:pos x="137" y="372"/>
                </a:cxn>
                <a:cxn ang="0">
                  <a:pos x="94" y="439"/>
                </a:cxn>
                <a:cxn ang="0">
                  <a:pos x="64" y="479"/>
                </a:cxn>
                <a:cxn ang="0">
                  <a:pos x="47" y="492"/>
                </a:cxn>
                <a:cxn ang="0">
                  <a:pos x="32" y="489"/>
                </a:cxn>
                <a:cxn ang="0">
                  <a:pos x="25" y="459"/>
                </a:cxn>
                <a:cxn ang="0">
                  <a:pos x="20" y="332"/>
                </a:cxn>
                <a:cxn ang="0">
                  <a:pos x="5" y="110"/>
                </a:cxn>
                <a:cxn ang="0">
                  <a:pos x="40" y="12"/>
                </a:cxn>
                <a:cxn ang="0">
                  <a:pos x="122" y="40"/>
                </a:cxn>
                <a:cxn ang="0">
                  <a:pos x="209" y="60"/>
                </a:cxn>
                <a:cxn ang="0">
                  <a:pos x="297" y="60"/>
                </a:cxn>
              </a:cxnLst>
              <a:rect l="0" t="0" r="r" b="b"/>
              <a:pathLst>
                <a:path w="756" h="579">
                  <a:moveTo>
                    <a:pt x="342" y="47"/>
                  </a:moveTo>
                  <a:lnTo>
                    <a:pt x="379" y="52"/>
                  </a:lnTo>
                  <a:lnTo>
                    <a:pt x="417" y="57"/>
                  </a:lnTo>
                  <a:lnTo>
                    <a:pt x="454" y="62"/>
                  </a:lnTo>
                  <a:lnTo>
                    <a:pt x="492" y="65"/>
                  </a:lnTo>
                  <a:lnTo>
                    <a:pt x="532" y="70"/>
                  </a:lnTo>
                  <a:lnTo>
                    <a:pt x="569" y="70"/>
                  </a:lnTo>
                  <a:lnTo>
                    <a:pt x="609" y="70"/>
                  </a:lnTo>
                  <a:lnTo>
                    <a:pt x="647" y="70"/>
                  </a:lnTo>
                  <a:lnTo>
                    <a:pt x="659" y="100"/>
                  </a:lnTo>
                  <a:lnTo>
                    <a:pt x="674" y="132"/>
                  </a:lnTo>
                  <a:lnTo>
                    <a:pt x="689" y="165"/>
                  </a:lnTo>
                  <a:lnTo>
                    <a:pt x="699" y="197"/>
                  </a:lnTo>
                  <a:lnTo>
                    <a:pt x="707" y="232"/>
                  </a:lnTo>
                  <a:lnTo>
                    <a:pt x="707" y="265"/>
                  </a:lnTo>
                  <a:lnTo>
                    <a:pt x="697" y="297"/>
                  </a:lnTo>
                  <a:lnTo>
                    <a:pt x="679" y="329"/>
                  </a:lnTo>
                  <a:lnTo>
                    <a:pt x="682" y="362"/>
                  </a:lnTo>
                  <a:lnTo>
                    <a:pt x="687" y="392"/>
                  </a:lnTo>
                  <a:lnTo>
                    <a:pt x="697" y="419"/>
                  </a:lnTo>
                  <a:lnTo>
                    <a:pt x="707" y="447"/>
                  </a:lnTo>
                  <a:lnTo>
                    <a:pt x="722" y="474"/>
                  </a:lnTo>
                  <a:lnTo>
                    <a:pt x="734" y="502"/>
                  </a:lnTo>
                  <a:lnTo>
                    <a:pt x="747" y="532"/>
                  </a:lnTo>
                  <a:lnTo>
                    <a:pt x="756" y="559"/>
                  </a:lnTo>
                  <a:lnTo>
                    <a:pt x="742" y="574"/>
                  </a:lnTo>
                  <a:lnTo>
                    <a:pt x="722" y="579"/>
                  </a:lnTo>
                  <a:lnTo>
                    <a:pt x="702" y="577"/>
                  </a:lnTo>
                  <a:lnTo>
                    <a:pt x="684" y="577"/>
                  </a:lnTo>
                  <a:lnTo>
                    <a:pt x="659" y="552"/>
                  </a:lnTo>
                  <a:lnTo>
                    <a:pt x="632" y="527"/>
                  </a:lnTo>
                  <a:lnTo>
                    <a:pt x="602" y="507"/>
                  </a:lnTo>
                  <a:lnTo>
                    <a:pt x="572" y="487"/>
                  </a:lnTo>
                  <a:lnTo>
                    <a:pt x="542" y="467"/>
                  </a:lnTo>
                  <a:lnTo>
                    <a:pt x="512" y="447"/>
                  </a:lnTo>
                  <a:lnTo>
                    <a:pt x="482" y="429"/>
                  </a:lnTo>
                  <a:lnTo>
                    <a:pt x="452" y="409"/>
                  </a:lnTo>
                  <a:lnTo>
                    <a:pt x="422" y="392"/>
                  </a:lnTo>
                  <a:lnTo>
                    <a:pt x="392" y="369"/>
                  </a:lnTo>
                  <a:lnTo>
                    <a:pt x="364" y="349"/>
                  </a:lnTo>
                  <a:lnTo>
                    <a:pt x="339" y="327"/>
                  </a:lnTo>
                  <a:lnTo>
                    <a:pt x="314" y="302"/>
                  </a:lnTo>
                  <a:lnTo>
                    <a:pt x="292" y="275"/>
                  </a:lnTo>
                  <a:lnTo>
                    <a:pt x="272" y="242"/>
                  </a:lnTo>
                  <a:lnTo>
                    <a:pt x="254" y="210"/>
                  </a:lnTo>
                  <a:lnTo>
                    <a:pt x="247" y="202"/>
                  </a:lnTo>
                  <a:lnTo>
                    <a:pt x="239" y="197"/>
                  </a:lnTo>
                  <a:lnTo>
                    <a:pt x="232" y="195"/>
                  </a:lnTo>
                  <a:lnTo>
                    <a:pt x="224" y="192"/>
                  </a:lnTo>
                  <a:lnTo>
                    <a:pt x="209" y="230"/>
                  </a:lnTo>
                  <a:lnTo>
                    <a:pt x="192" y="265"/>
                  </a:lnTo>
                  <a:lnTo>
                    <a:pt x="174" y="302"/>
                  </a:lnTo>
                  <a:lnTo>
                    <a:pt x="157" y="337"/>
                  </a:lnTo>
                  <a:lnTo>
                    <a:pt x="137" y="372"/>
                  </a:lnTo>
                  <a:lnTo>
                    <a:pt x="117" y="404"/>
                  </a:lnTo>
                  <a:lnTo>
                    <a:pt x="94" y="439"/>
                  </a:lnTo>
                  <a:lnTo>
                    <a:pt x="69" y="472"/>
                  </a:lnTo>
                  <a:lnTo>
                    <a:pt x="64" y="479"/>
                  </a:lnTo>
                  <a:lnTo>
                    <a:pt x="57" y="484"/>
                  </a:lnTo>
                  <a:lnTo>
                    <a:pt x="47" y="492"/>
                  </a:lnTo>
                  <a:lnTo>
                    <a:pt x="40" y="499"/>
                  </a:lnTo>
                  <a:lnTo>
                    <a:pt x="32" y="489"/>
                  </a:lnTo>
                  <a:lnTo>
                    <a:pt x="27" y="474"/>
                  </a:lnTo>
                  <a:lnTo>
                    <a:pt x="25" y="459"/>
                  </a:lnTo>
                  <a:lnTo>
                    <a:pt x="25" y="444"/>
                  </a:lnTo>
                  <a:lnTo>
                    <a:pt x="20" y="332"/>
                  </a:lnTo>
                  <a:lnTo>
                    <a:pt x="12" y="222"/>
                  </a:lnTo>
                  <a:lnTo>
                    <a:pt x="5" y="110"/>
                  </a:lnTo>
                  <a:lnTo>
                    <a:pt x="0" y="0"/>
                  </a:lnTo>
                  <a:lnTo>
                    <a:pt x="40" y="12"/>
                  </a:lnTo>
                  <a:lnTo>
                    <a:pt x="82" y="27"/>
                  </a:lnTo>
                  <a:lnTo>
                    <a:pt x="122" y="40"/>
                  </a:lnTo>
                  <a:lnTo>
                    <a:pt x="167" y="52"/>
                  </a:lnTo>
                  <a:lnTo>
                    <a:pt x="209" y="60"/>
                  </a:lnTo>
                  <a:lnTo>
                    <a:pt x="254" y="62"/>
                  </a:lnTo>
                  <a:lnTo>
                    <a:pt x="297" y="60"/>
                  </a:lnTo>
                  <a:lnTo>
                    <a:pt x="342" y="47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3" name="Freeform 65"/>
            <p:cNvSpPr>
              <a:spLocks/>
            </p:cNvSpPr>
            <p:nvPr/>
          </p:nvSpPr>
          <p:spPr bwMode="auto">
            <a:xfrm>
              <a:off x="3566" y="3359"/>
              <a:ext cx="615" cy="309"/>
            </a:xfrm>
            <a:custGeom>
              <a:avLst/>
              <a:gdLst/>
              <a:ahLst/>
              <a:cxnLst>
                <a:cxn ang="0">
                  <a:pos x="607" y="0"/>
                </a:cxn>
                <a:cxn ang="0">
                  <a:pos x="612" y="30"/>
                </a:cxn>
                <a:cxn ang="0">
                  <a:pos x="615" y="62"/>
                </a:cxn>
                <a:cxn ang="0">
                  <a:pos x="612" y="95"/>
                </a:cxn>
                <a:cxn ang="0">
                  <a:pos x="600" y="122"/>
                </a:cxn>
                <a:cxn ang="0">
                  <a:pos x="580" y="142"/>
                </a:cxn>
                <a:cxn ang="0">
                  <a:pos x="560" y="154"/>
                </a:cxn>
                <a:cxn ang="0">
                  <a:pos x="537" y="164"/>
                </a:cxn>
                <a:cxn ang="0">
                  <a:pos x="515" y="169"/>
                </a:cxn>
                <a:cxn ang="0">
                  <a:pos x="490" y="174"/>
                </a:cxn>
                <a:cxn ang="0">
                  <a:pos x="465" y="179"/>
                </a:cxn>
                <a:cxn ang="0">
                  <a:pos x="440" y="184"/>
                </a:cxn>
                <a:cxn ang="0">
                  <a:pos x="415" y="189"/>
                </a:cxn>
                <a:cxn ang="0">
                  <a:pos x="370" y="209"/>
                </a:cxn>
                <a:cxn ang="0">
                  <a:pos x="325" y="232"/>
                </a:cxn>
                <a:cxn ang="0">
                  <a:pos x="280" y="252"/>
                </a:cxn>
                <a:cxn ang="0">
                  <a:pos x="235" y="272"/>
                </a:cxn>
                <a:cxn ang="0">
                  <a:pos x="190" y="287"/>
                </a:cxn>
                <a:cxn ang="0">
                  <a:pos x="143" y="299"/>
                </a:cxn>
                <a:cxn ang="0">
                  <a:pos x="93" y="307"/>
                </a:cxn>
                <a:cxn ang="0">
                  <a:pos x="40" y="309"/>
                </a:cxn>
                <a:cxn ang="0">
                  <a:pos x="0" y="304"/>
                </a:cxn>
                <a:cxn ang="0">
                  <a:pos x="3" y="292"/>
                </a:cxn>
                <a:cxn ang="0">
                  <a:pos x="5" y="277"/>
                </a:cxn>
                <a:cxn ang="0">
                  <a:pos x="5" y="262"/>
                </a:cxn>
                <a:cxn ang="0">
                  <a:pos x="5" y="244"/>
                </a:cxn>
                <a:cxn ang="0">
                  <a:pos x="50" y="249"/>
                </a:cxn>
                <a:cxn ang="0">
                  <a:pos x="90" y="247"/>
                </a:cxn>
                <a:cxn ang="0">
                  <a:pos x="130" y="237"/>
                </a:cxn>
                <a:cxn ang="0">
                  <a:pos x="168" y="224"/>
                </a:cxn>
                <a:cxn ang="0">
                  <a:pos x="205" y="204"/>
                </a:cxn>
                <a:cxn ang="0">
                  <a:pos x="240" y="184"/>
                </a:cxn>
                <a:cxn ang="0">
                  <a:pos x="275" y="162"/>
                </a:cxn>
                <a:cxn ang="0">
                  <a:pos x="308" y="137"/>
                </a:cxn>
                <a:cxn ang="0">
                  <a:pos x="343" y="112"/>
                </a:cxn>
                <a:cxn ang="0">
                  <a:pos x="378" y="87"/>
                </a:cxn>
                <a:cxn ang="0">
                  <a:pos x="413" y="62"/>
                </a:cxn>
                <a:cxn ang="0">
                  <a:pos x="448" y="42"/>
                </a:cxn>
                <a:cxn ang="0">
                  <a:pos x="485" y="25"/>
                </a:cxn>
                <a:cxn ang="0">
                  <a:pos x="522" y="10"/>
                </a:cxn>
                <a:cxn ang="0">
                  <a:pos x="565" y="2"/>
                </a:cxn>
                <a:cxn ang="0">
                  <a:pos x="607" y="0"/>
                </a:cxn>
              </a:cxnLst>
              <a:rect l="0" t="0" r="r" b="b"/>
              <a:pathLst>
                <a:path w="615" h="309">
                  <a:moveTo>
                    <a:pt x="607" y="0"/>
                  </a:moveTo>
                  <a:lnTo>
                    <a:pt x="612" y="30"/>
                  </a:lnTo>
                  <a:lnTo>
                    <a:pt x="615" y="62"/>
                  </a:lnTo>
                  <a:lnTo>
                    <a:pt x="612" y="95"/>
                  </a:lnTo>
                  <a:lnTo>
                    <a:pt x="600" y="122"/>
                  </a:lnTo>
                  <a:lnTo>
                    <a:pt x="580" y="142"/>
                  </a:lnTo>
                  <a:lnTo>
                    <a:pt x="560" y="154"/>
                  </a:lnTo>
                  <a:lnTo>
                    <a:pt x="537" y="164"/>
                  </a:lnTo>
                  <a:lnTo>
                    <a:pt x="515" y="169"/>
                  </a:lnTo>
                  <a:lnTo>
                    <a:pt x="490" y="174"/>
                  </a:lnTo>
                  <a:lnTo>
                    <a:pt x="465" y="179"/>
                  </a:lnTo>
                  <a:lnTo>
                    <a:pt x="440" y="184"/>
                  </a:lnTo>
                  <a:lnTo>
                    <a:pt x="415" y="189"/>
                  </a:lnTo>
                  <a:lnTo>
                    <a:pt x="370" y="209"/>
                  </a:lnTo>
                  <a:lnTo>
                    <a:pt x="325" y="232"/>
                  </a:lnTo>
                  <a:lnTo>
                    <a:pt x="280" y="252"/>
                  </a:lnTo>
                  <a:lnTo>
                    <a:pt x="235" y="272"/>
                  </a:lnTo>
                  <a:lnTo>
                    <a:pt x="190" y="287"/>
                  </a:lnTo>
                  <a:lnTo>
                    <a:pt x="143" y="299"/>
                  </a:lnTo>
                  <a:lnTo>
                    <a:pt x="93" y="307"/>
                  </a:lnTo>
                  <a:lnTo>
                    <a:pt x="40" y="309"/>
                  </a:lnTo>
                  <a:lnTo>
                    <a:pt x="0" y="304"/>
                  </a:lnTo>
                  <a:lnTo>
                    <a:pt x="3" y="292"/>
                  </a:lnTo>
                  <a:lnTo>
                    <a:pt x="5" y="277"/>
                  </a:lnTo>
                  <a:lnTo>
                    <a:pt x="5" y="262"/>
                  </a:lnTo>
                  <a:lnTo>
                    <a:pt x="5" y="244"/>
                  </a:lnTo>
                  <a:lnTo>
                    <a:pt x="50" y="249"/>
                  </a:lnTo>
                  <a:lnTo>
                    <a:pt x="90" y="247"/>
                  </a:lnTo>
                  <a:lnTo>
                    <a:pt x="130" y="237"/>
                  </a:lnTo>
                  <a:lnTo>
                    <a:pt x="168" y="224"/>
                  </a:lnTo>
                  <a:lnTo>
                    <a:pt x="205" y="204"/>
                  </a:lnTo>
                  <a:lnTo>
                    <a:pt x="240" y="184"/>
                  </a:lnTo>
                  <a:lnTo>
                    <a:pt x="275" y="162"/>
                  </a:lnTo>
                  <a:lnTo>
                    <a:pt x="308" y="137"/>
                  </a:lnTo>
                  <a:lnTo>
                    <a:pt x="343" y="112"/>
                  </a:lnTo>
                  <a:lnTo>
                    <a:pt x="378" y="87"/>
                  </a:lnTo>
                  <a:lnTo>
                    <a:pt x="413" y="62"/>
                  </a:lnTo>
                  <a:lnTo>
                    <a:pt x="448" y="42"/>
                  </a:lnTo>
                  <a:lnTo>
                    <a:pt x="485" y="25"/>
                  </a:lnTo>
                  <a:lnTo>
                    <a:pt x="522" y="10"/>
                  </a:lnTo>
                  <a:lnTo>
                    <a:pt x="565" y="2"/>
                  </a:lnTo>
                  <a:lnTo>
                    <a:pt x="607" y="0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4" name="Freeform 66"/>
            <p:cNvSpPr>
              <a:spLocks/>
            </p:cNvSpPr>
            <p:nvPr/>
          </p:nvSpPr>
          <p:spPr bwMode="auto">
            <a:xfrm>
              <a:off x="4036" y="3571"/>
              <a:ext cx="187" cy="130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77" y="22"/>
                </a:cxn>
                <a:cxn ang="0">
                  <a:pos x="80" y="47"/>
                </a:cxn>
                <a:cxn ang="0">
                  <a:pos x="87" y="67"/>
                </a:cxn>
                <a:cxn ang="0">
                  <a:pos x="105" y="85"/>
                </a:cxn>
                <a:cxn ang="0">
                  <a:pos x="157" y="87"/>
                </a:cxn>
                <a:cxn ang="0">
                  <a:pos x="187" y="97"/>
                </a:cxn>
                <a:cxn ang="0">
                  <a:pos x="170" y="105"/>
                </a:cxn>
                <a:cxn ang="0">
                  <a:pos x="150" y="110"/>
                </a:cxn>
                <a:cxn ang="0">
                  <a:pos x="130" y="117"/>
                </a:cxn>
                <a:cxn ang="0">
                  <a:pos x="107" y="125"/>
                </a:cxn>
                <a:cxn ang="0">
                  <a:pos x="85" y="130"/>
                </a:cxn>
                <a:cxn ang="0">
                  <a:pos x="62" y="130"/>
                </a:cxn>
                <a:cxn ang="0">
                  <a:pos x="42" y="130"/>
                </a:cxn>
                <a:cxn ang="0">
                  <a:pos x="27" y="125"/>
                </a:cxn>
                <a:cxn ang="0">
                  <a:pos x="30" y="95"/>
                </a:cxn>
                <a:cxn ang="0">
                  <a:pos x="25" y="65"/>
                </a:cxn>
                <a:cxn ang="0">
                  <a:pos x="15" y="40"/>
                </a:cxn>
                <a:cxn ang="0">
                  <a:pos x="0" y="15"/>
                </a:cxn>
                <a:cxn ang="0">
                  <a:pos x="17" y="12"/>
                </a:cxn>
                <a:cxn ang="0">
                  <a:pos x="37" y="7"/>
                </a:cxn>
                <a:cxn ang="0">
                  <a:pos x="55" y="5"/>
                </a:cxn>
                <a:cxn ang="0">
                  <a:pos x="72" y="0"/>
                </a:cxn>
              </a:cxnLst>
              <a:rect l="0" t="0" r="r" b="b"/>
              <a:pathLst>
                <a:path w="187" h="130">
                  <a:moveTo>
                    <a:pt x="72" y="0"/>
                  </a:moveTo>
                  <a:lnTo>
                    <a:pt x="77" y="22"/>
                  </a:lnTo>
                  <a:lnTo>
                    <a:pt x="80" y="47"/>
                  </a:lnTo>
                  <a:lnTo>
                    <a:pt x="87" y="67"/>
                  </a:lnTo>
                  <a:lnTo>
                    <a:pt x="105" y="85"/>
                  </a:lnTo>
                  <a:lnTo>
                    <a:pt x="157" y="87"/>
                  </a:lnTo>
                  <a:lnTo>
                    <a:pt x="187" y="97"/>
                  </a:lnTo>
                  <a:lnTo>
                    <a:pt x="170" y="105"/>
                  </a:lnTo>
                  <a:lnTo>
                    <a:pt x="150" y="110"/>
                  </a:lnTo>
                  <a:lnTo>
                    <a:pt x="130" y="117"/>
                  </a:lnTo>
                  <a:lnTo>
                    <a:pt x="107" y="125"/>
                  </a:lnTo>
                  <a:lnTo>
                    <a:pt x="85" y="130"/>
                  </a:lnTo>
                  <a:lnTo>
                    <a:pt x="62" y="130"/>
                  </a:lnTo>
                  <a:lnTo>
                    <a:pt x="42" y="130"/>
                  </a:lnTo>
                  <a:lnTo>
                    <a:pt x="27" y="125"/>
                  </a:lnTo>
                  <a:lnTo>
                    <a:pt x="30" y="95"/>
                  </a:lnTo>
                  <a:lnTo>
                    <a:pt x="25" y="65"/>
                  </a:lnTo>
                  <a:lnTo>
                    <a:pt x="15" y="40"/>
                  </a:lnTo>
                  <a:lnTo>
                    <a:pt x="0" y="15"/>
                  </a:lnTo>
                  <a:lnTo>
                    <a:pt x="17" y="12"/>
                  </a:lnTo>
                  <a:lnTo>
                    <a:pt x="37" y="7"/>
                  </a:lnTo>
                  <a:lnTo>
                    <a:pt x="55" y="5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8C3F2B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5" name="Freeform 67"/>
            <p:cNvSpPr>
              <a:spLocks/>
            </p:cNvSpPr>
            <p:nvPr/>
          </p:nvSpPr>
          <p:spPr bwMode="auto">
            <a:xfrm>
              <a:off x="3636" y="3693"/>
              <a:ext cx="128" cy="150"/>
            </a:xfrm>
            <a:custGeom>
              <a:avLst/>
              <a:gdLst/>
              <a:ahLst/>
              <a:cxnLst>
                <a:cxn ang="0">
                  <a:pos x="128" y="3"/>
                </a:cxn>
                <a:cxn ang="0">
                  <a:pos x="118" y="35"/>
                </a:cxn>
                <a:cxn ang="0">
                  <a:pos x="108" y="65"/>
                </a:cxn>
                <a:cxn ang="0">
                  <a:pos x="95" y="95"/>
                </a:cxn>
                <a:cxn ang="0">
                  <a:pos x="85" y="125"/>
                </a:cxn>
                <a:cxn ang="0">
                  <a:pos x="75" y="130"/>
                </a:cxn>
                <a:cxn ang="0">
                  <a:pos x="65" y="133"/>
                </a:cxn>
                <a:cxn ang="0">
                  <a:pos x="53" y="138"/>
                </a:cxn>
                <a:cxn ang="0">
                  <a:pos x="43" y="140"/>
                </a:cxn>
                <a:cxn ang="0">
                  <a:pos x="33" y="143"/>
                </a:cxn>
                <a:cxn ang="0">
                  <a:pos x="20" y="145"/>
                </a:cxn>
                <a:cxn ang="0">
                  <a:pos x="10" y="148"/>
                </a:cxn>
                <a:cxn ang="0">
                  <a:pos x="0" y="150"/>
                </a:cxn>
                <a:cxn ang="0">
                  <a:pos x="18" y="123"/>
                </a:cxn>
                <a:cxn ang="0">
                  <a:pos x="33" y="90"/>
                </a:cxn>
                <a:cxn ang="0">
                  <a:pos x="35" y="55"/>
                </a:cxn>
                <a:cxn ang="0">
                  <a:pos x="25" y="23"/>
                </a:cxn>
                <a:cxn ang="0">
                  <a:pos x="38" y="23"/>
                </a:cxn>
                <a:cxn ang="0">
                  <a:pos x="50" y="20"/>
                </a:cxn>
                <a:cxn ang="0">
                  <a:pos x="63" y="15"/>
                </a:cxn>
                <a:cxn ang="0">
                  <a:pos x="73" y="10"/>
                </a:cxn>
                <a:cxn ang="0">
                  <a:pos x="85" y="5"/>
                </a:cxn>
                <a:cxn ang="0">
                  <a:pos x="98" y="0"/>
                </a:cxn>
                <a:cxn ang="0">
                  <a:pos x="113" y="0"/>
                </a:cxn>
                <a:cxn ang="0">
                  <a:pos x="128" y="3"/>
                </a:cxn>
              </a:cxnLst>
              <a:rect l="0" t="0" r="r" b="b"/>
              <a:pathLst>
                <a:path w="128" h="150">
                  <a:moveTo>
                    <a:pt x="128" y="3"/>
                  </a:moveTo>
                  <a:lnTo>
                    <a:pt x="118" y="35"/>
                  </a:lnTo>
                  <a:lnTo>
                    <a:pt x="108" y="65"/>
                  </a:lnTo>
                  <a:lnTo>
                    <a:pt x="95" y="95"/>
                  </a:lnTo>
                  <a:lnTo>
                    <a:pt x="85" y="125"/>
                  </a:lnTo>
                  <a:lnTo>
                    <a:pt x="75" y="130"/>
                  </a:lnTo>
                  <a:lnTo>
                    <a:pt x="65" y="133"/>
                  </a:lnTo>
                  <a:lnTo>
                    <a:pt x="53" y="138"/>
                  </a:lnTo>
                  <a:lnTo>
                    <a:pt x="43" y="140"/>
                  </a:lnTo>
                  <a:lnTo>
                    <a:pt x="33" y="143"/>
                  </a:lnTo>
                  <a:lnTo>
                    <a:pt x="20" y="145"/>
                  </a:lnTo>
                  <a:lnTo>
                    <a:pt x="10" y="148"/>
                  </a:lnTo>
                  <a:lnTo>
                    <a:pt x="0" y="150"/>
                  </a:lnTo>
                  <a:lnTo>
                    <a:pt x="18" y="123"/>
                  </a:lnTo>
                  <a:lnTo>
                    <a:pt x="33" y="90"/>
                  </a:lnTo>
                  <a:lnTo>
                    <a:pt x="35" y="55"/>
                  </a:lnTo>
                  <a:lnTo>
                    <a:pt x="25" y="23"/>
                  </a:lnTo>
                  <a:lnTo>
                    <a:pt x="38" y="23"/>
                  </a:lnTo>
                  <a:lnTo>
                    <a:pt x="50" y="20"/>
                  </a:lnTo>
                  <a:lnTo>
                    <a:pt x="63" y="15"/>
                  </a:lnTo>
                  <a:lnTo>
                    <a:pt x="73" y="10"/>
                  </a:lnTo>
                  <a:lnTo>
                    <a:pt x="85" y="5"/>
                  </a:lnTo>
                  <a:lnTo>
                    <a:pt x="98" y="0"/>
                  </a:lnTo>
                  <a:lnTo>
                    <a:pt x="113" y="0"/>
                  </a:lnTo>
                  <a:lnTo>
                    <a:pt x="128" y="3"/>
                  </a:lnTo>
                  <a:close/>
                </a:path>
              </a:pathLst>
            </a:custGeom>
            <a:solidFill>
              <a:srgbClr val="8C3F2B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6" name="Freeform 68"/>
            <p:cNvSpPr>
              <a:spLocks/>
            </p:cNvSpPr>
            <p:nvPr/>
          </p:nvSpPr>
          <p:spPr bwMode="auto">
            <a:xfrm>
              <a:off x="1880" y="3723"/>
              <a:ext cx="105" cy="55"/>
            </a:xfrm>
            <a:custGeom>
              <a:avLst/>
              <a:gdLst/>
              <a:ahLst/>
              <a:cxnLst>
                <a:cxn ang="0">
                  <a:pos x="105" y="50"/>
                </a:cxn>
                <a:cxn ang="0">
                  <a:pos x="95" y="55"/>
                </a:cxn>
                <a:cxn ang="0">
                  <a:pos x="85" y="55"/>
                </a:cxn>
                <a:cxn ang="0">
                  <a:pos x="70" y="55"/>
                </a:cxn>
                <a:cxn ang="0">
                  <a:pos x="57" y="55"/>
                </a:cxn>
                <a:cxn ang="0">
                  <a:pos x="40" y="53"/>
                </a:cxn>
                <a:cxn ang="0">
                  <a:pos x="28" y="50"/>
                </a:cxn>
                <a:cxn ang="0">
                  <a:pos x="13" y="48"/>
                </a:cxn>
                <a:cxn ang="0">
                  <a:pos x="0" y="48"/>
                </a:cxn>
                <a:cxn ang="0">
                  <a:pos x="10" y="0"/>
                </a:cxn>
                <a:cxn ang="0">
                  <a:pos x="23" y="0"/>
                </a:cxn>
                <a:cxn ang="0">
                  <a:pos x="35" y="5"/>
                </a:cxn>
                <a:cxn ang="0">
                  <a:pos x="50" y="10"/>
                </a:cxn>
                <a:cxn ang="0">
                  <a:pos x="62" y="15"/>
                </a:cxn>
                <a:cxn ang="0">
                  <a:pos x="75" y="23"/>
                </a:cxn>
                <a:cxn ang="0">
                  <a:pos x="87" y="33"/>
                </a:cxn>
                <a:cxn ang="0">
                  <a:pos x="97" y="40"/>
                </a:cxn>
                <a:cxn ang="0">
                  <a:pos x="105" y="50"/>
                </a:cxn>
              </a:cxnLst>
              <a:rect l="0" t="0" r="r" b="b"/>
              <a:pathLst>
                <a:path w="105" h="55">
                  <a:moveTo>
                    <a:pt x="105" y="50"/>
                  </a:moveTo>
                  <a:lnTo>
                    <a:pt x="95" y="55"/>
                  </a:lnTo>
                  <a:lnTo>
                    <a:pt x="85" y="55"/>
                  </a:lnTo>
                  <a:lnTo>
                    <a:pt x="70" y="55"/>
                  </a:lnTo>
                  <a:lnTo>
                    <a:pt x="57" y="55"/>
                  </a:lnTo>
                  <a:lnTo>
                    <a:pt x="40" y="53"/>
                  </a:lnTo>
                  <a:lnTo>
                    <a:pt x="28" y="50"/>
                  </a:lnTo>
                  <a:lnTo>
                    <a:pt x="13" y="48"/>
                  </a:lnTo>
                  <a:lnTo>
                    <a:pt x="0" y="48"/>
                  </a:lnTo>
                  <a:lnTo>
                    <a:pt x="10" y="0"/>
                  </a:lnTo>
                  <a:lnTo>
                    <a:pt x="23" y="0"/>
                  </a:lnTo>
                  <a:lnTo>
                    <a:pt x="35" y="5"/>
                  </a:lnTo>
                  <a:lnTo>
                    <a:pt x="50" y="10"/>
                  </a:lnTo>
                  <a:lnTo>
                    <a:pt x="62" y="15"/>
                  </a:lnTo>
                  <a:lnTo>
                    <a:pt x="75" y="23"/>
                  </a:lnTo>
                  <a:lnTo>
                    <a:pt x="87" y="33"/>
                  </a:lnTo>
                  <a:lnTo>
                    <a:pt x="97" y="40"/>
                  </a:lnTo>
                  <a:lnTo>
                    <a:pt x="105" y="50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7" name="Freeform 69"/>
            <p:cNvSpPr>
              <a:spLocks/>
            </p:cNvSpPr>
            <p:nvPr/>
          </p:nvSpPr>
          <p:spPr bwMode="auto">
            <a:xfrm>
              <a:off x="2639" y="3771"/>
              <a:ext cx="123" cy="67"/>
            </a:xfrm>
            <a:custGeom>
              <a:avLst/>
              <a:gdLst/>
              <a:ahLst/>
              <a:cxnLst>
                <a:cxn ang="0">
                  <a:pos x="123" y="57"/>
                </a:cxn>
                <a:cxn ang="0">
                  <a:pos x="110" y="62"/>
                </a:cxn>
                <a:cxn ang="0">
                  <a:pos x="98" y="65"/>
                </a:cxn>
                <a:cxn ang="0">
                  <a:pos x="80" y="67"/>
                </a:cxn>
                <a:cxn ang="0">
                  <a:pos x="65" y="67"/>
                </a:cxn>
                <a:cxn ang="0">
                  <a:pos x="48" y="67"/>
                </a:cxn>
                <a:cxn ang="0">
                  <a:pos x="33" y="67"/>
                </a:cxn>
                <a:cxn ang="0">
                  <a:pos x="18" y="67"/>
                </a:cxn>
                <a:cxn ang="0">
                  <a:pos x="5" y="67"/>
                </a:cxn>
                <a:cxn ang="0">
                  <a:pos x="0" y="60"/>
                </a:cxn>
                <a:cxn ang="0">
                  <a:pos x="0" y="50"/>
                </a:cxn>
                <a:cxn ang="0">
                  <a:pos x="0" y="40"/>
                </a:cxn>
                <a:cxn ang="0">
                  <a:pos x="0" y="30"/>
                </a:cxn>
                <a:cxn ang="0">
                  <a:pos x="30" y="0"/>
                </a:cxn>
                <a:cxn ang="0">
                  <a:pos x="40" y="7"/>
                </a:cxn>
                <a:cxn ang="0">
                  <a:pos x="50" y="12"/>
                </a:cxn>
                <a:cxn ang="0">
                  <a:pos x="65" y="20"/>
                </a:cxn>
                <a:cxn ang="0">
                  <a:pos x="78" y="27"/>
                </a:cxn>
                <a:cxn ang="0">
                  <a:pos x="90" y="35"/>
                </a:cxn>
                <a:cxn ang="0">
                  <a:pos x="103" y="42"/>
                </a:cxn>
                <a:cxn ang="0">
                  <a:pos x="113" y="50"/>
                </a:cxn>
                <a:cxn ang="0">
                  <a:pos x="123" y="57"/>
                </a:cxn>
              </a:cxnLst>
              <a:rect l="0" t="0" r="r" b="b"/>
              <a:pathLst>
                <a:path w="123" h="67">
                  <a:moveTo>
                    <a:pt x="123" y="57"/>
                  </a:moveTo>
                  <a:lnTo>
                    <a:pt x="110" y="62"/>
                  </a:lnTo>
                  <a:lnTo>
                    <a:pt x="98" y="65"/>
                  </a:lnTo>
                  <a:lnTo>
                    <a:pt x="80" y="67"/>
                  </a:lnTo>
                  <a:lnTo>
                    <a:pt x="65" y="67"/>
                  </a:lnTo>
                  <a:lnTo>
                    <a:pt x="48" y="67"/>
                  </a:lnTo>
                  <a:lnTo>
                    <a:pt x="33" y="67"/>
                  </a:lnTo>
                  <a:lnTo>
                    <a:pt x="18" y="67"/>
                  </a:lnTo>
                  <a:lnTo>
                    <a:pt x="5" y="67"/>
                  </a:lnTo>
                  <a:lnTo>
                    <a:pt x="0" y="60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0" y="30"/>
                  </a:lnTo>
                  <a:lnTo>
                    <a:pt x="30" y="0"/>
                  </a:lnTo>
                  <a:lnTo>
                    <a:pt x="40" y="7"/>
                  </a:lnTo>
                  <a:lnTo>
                    <a:pt x="50" y="12"/>
                  </a:lnTo>
                  <a:lnTo>
                    <a:pt x="65" y="20"/>
                  </a:lnTo>
                  <a:lnTo>
                    <a:pt x="78" y="27"/>
                  </a:lnTo>
                  <a:lnTo>
                    <a:pt x="90" y="35"/>
                  </a:lnTo>
                  <a:lnTo>
                    <a:pt x="103" y="42"/>
                  </a:lnTo>
                  <a:lnTo>
                    <a:pt x="113" y="50"/>
                  </a:lnTo>
                  <a:lnTo>
                    <a:pt x="123" y="57"/>
                  </a:lnTo>
                  <a:close/>
                </a:path>
              </a:pathLst>
            </a:custGeom>
            <a:solidFill>
              <a:srgbClr val="FFFF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8" name="Freeform 70"/>
            <p:cNvSpPr>
              <a:spLocks/>
            </p:cNvSpPr>
            <p:nvPr/>
          </p:nvSpPr>
          <p:spPr bwMode="auto">
            <a:xfrm>
              <a:off x="2639" y="1041"/>
              <a:ext cx="1237" cy="1316"/>
            </a:xfrm>
            <a:custGeom>
              <a:avLst/>
              <a:gdLst/>
              <a:ahLst/>
              <a:cxnLst>
                <a:cxn ang="0">
                  <a:pos x="1227" y="497"/>
                </a:cxn>
                <a:cxn ang="0">
                  <a:pos x="1207" y="457"/>
                </a:cxn>
                <a:cxn ang="0">
                  <a:pos x="1150" y="427"/>
                </a:cxn>
                <a:cxn ang="0">
                  <a:pos x="1135" y="362"/>
                </a:cxn>
                <a:cxn ang="0">
                  <a:pos x="1127" y="262"/>
                </a:cxn>
                <a:cxn ang="0">
                  <a:pos x="1085" y="233"/>
                </a:cxn>
                <a:cxn ang="0">
                  <a:pos x="1032" y="243"/>
                </a:cxn>
                <a:cxn ang="0">
                  <a:pos x="970" y="320"/>
                </a:cxn>
                <a:cxn ang="0">
                  <a:pos x="735" y="645"/>
                </a:cxn>
                <a:cxn ang="0">
                  <a:pos x="583" y="854"/>
                </a:cxn>
                <a:cxn ang="0">
                  <a:pos x="508" y="942"/>
                </a:cxn>
                <a:cxn ang="0">
                  <a:pos x="500" y="914"/>
                </a:cxn>
                <a:cxn ang="0">
                  <a:pos x="630" y="650"/>
                </a:cxn>
                <a:cxn ang="0">
                  <a:pos x="785" y="340"/>
                </a:cxn>
                <a:cxn ang="0">
                  <a:pos x="895" y="120"/>
                </a:cxn>
                <a:cxn ang="0">
                  <a:pos x="905" y="35"/>
                </a:cxn>
                <a:cxn ang="0">
                  <a:pos x="837" y="5"/>
                </a:cxn>
                <a:cxn ang="0">
                  <a:pos x="787" y="40"/>
                </a:cxn>
                <a:cxn ang="0">
                  <a:pos x="777" y="53"/>
                </a:cxn>
                <a:cxn ang="0">
                  <a:pos x="650" y="302"/>
                </a:cxn>
                <a:cxn ang="0">
                  <a:pos x="518" y="552"/>
                </a:cxn>
                <a:cxn ang="0">
                  <a:pos x="403" y="685"/>
                </a:cxn>
                <a:cxn ang="0">
                  <a:pos x="290" y="817"/>
                </a:cxn>
                <a:cxn ang="0">
                  <a:pos x="283" y="712"/>
                </a:cxn>
                <a:cxn ang="0">
                  <a:pos x="233" y="697"/>
                </a:cxn>
                <a:cxn ang="0">
                  <a:pos x="185" y="719"/>
                </a:cxn>
                <a:cxn ang="0">
                  <a:pos x="125" y="797"/>
                </a:cxn>
                <a:cxn ang="0">
                  <a:pos x="70" y="769"/>
                </a:cxn>
                <a:cxn ang="0">
                  <a:pos x="0" y="839"/>
                </a:cxn>
                <a:cxn ang="0">
                  <a:pos x="0" y="1014"/>
                </a:cxn>
                <a:cxn ang="0">
                  <a:pos x="53" y="1107"/>
                </a:cxn>
                <a:cxn ang="0">
                  <a:pos x="53" y="1141"/>
                </a:cxn>
                <a:cxn ang="0">
                  <a:pos x="83" y="1186"/>
                </a:cxn>
                <a:cxn ang="0">
                  <a:pos x="133" y="1199"/>
                </a:cxn>
                <a:cxn ang="0">
                  <a:pos x="198" y="1139"/>
                </a:cxn>
                <a:cxn ang="0">
                  <a:pos x="290" y="1047"/>
                </a:cxn>
                <a:cxn ang="0">
                  <a:pos x="255" y="1127"/>
                </a:cxn>
                <a:cxn ang="0">
                  <a:pos x="213" y="1206"/>
                </a:cxn>
                <a:cxn ang="0">
                  <a:pos x="263" y="1316"/>
                </a:cxn>
                <a:cxn ang="0">
                  <a:pos x="478" y="1179"/>
                </a:cxn>
                <a:cxn ang="0">
                  <a:pos x="638" y="997"/>
                </a:cxn>
                <a:cxn ang="0">
                  <a:pos x="785" y="802"/>
                </a:cxn>
                <a:cxn ang="0">
                  <a:pos x="925" y="592"/>
                </a:cxn>
                <a:cxn ang="0">
                  <a:pos x="997" y="617"/>
                </a:cxn>
                <a:cxn ang="0">
                  <a:pos x="1040" y="637"/>
                </a:cxn>
                <a:cxn ang="0">
                  <a:pos x="1087" y="627"/>
                </a:cxn>
                <a:cxn ang="0">
                  <a:pos x="1112" y="675"/>
                </a:cxn>
                <a:cxn ang="0">
                  <a:pos x="1177" y="737"/>
                </a:cxn>
                <a:cxn ang="0">
                  <a:pos x="1237" y="675"/>
                </a:cxn>
              </a:cxnLst>
              <a:rect l="0" t="0" r="r" b="b"/>
              <a:pathLst>
                <a:path w="1237" h="1316">
                  <a:moveTo>
                    <a:pt x="1232" y="647"/>
                  </a:moveTo>
                  <a:lnTo>
                    <a:pt x="1227" y="602"/>
                  </a:lnTo>
                  <a:lnTo>
                    <a:pt x="1225" y="545"/>
                  </a:lnTo>
                  <a:lnTo>
                    <a:pt x="1227" y="497"/>
                  </a:lnTo>
                  <a:lnTo>
                    <a:pt x="1227" y="475"/>
                  </a:lnTo>
                  <a:lnTo>
                    <a:pt x="1225" y="472"/>
                  </a:lnTo>
                  <a:lnTo>
                    <a:pt x="1217" y="465"/>
                  </a:lnTo>
                  <a:lnTo>
                    <a:pt x="1207" y="457"/>
                  </a:lnTo>
                  <a:lnTo>
                    <a:pt x="1195" y="447"/>
                  </a:lnTo>
                  <a:lnTo>
                    <a:pt x="1180" y="437"/>
                  </a:lnTo>
                  <a:lnTo>
                    <a:pt x="1165" y="432"/>
                  </a:lnTo>
                  <a:lnTo>
                    <a:pt x="1150" y="427"/>
                  </a:lnTo>
                  <a:lnTo>
                    <a:pt x="1135" y="430"/>
                  </a:lnTo>
                  <a:lnTo>
                    <a:pt x="1135" y="420"/>
                  </a:lnTo>
                  <a:lnTo>
                    <a:pt x="1135" y="395"/>
                  </a:lnTo>
                  <a:lnTo>
                    <a:pt x="1135" y="362"/>
                  </a:lnTo>
                  <a:lnTo>
                    <a:pt x="1140" y="330"/>
                  </a:lnTo>
                  <a:lnTo>
                    <a:pt x="1137" y="285"/>
                  </a:lnTo>
                  <a:lnTo>
                    <a:pt x="1132" y="275"/>
                  </a:lnTo>
                  <a:lnTo>
                    <a:pt x="1127" y="262"/>
                  </a:lnTo>
                  <a:lnTo>
                    <a:pt x="1120" y="253"/>
                  </a:lnTo>
                  <a:lnTo>
                    <a:pt x="1110" y="245"/>
                  </a:lnTo>
                  <a:lnTo>
                    <a:pt x="1097" y="238"/>
                  </a:lnTo>
                  <a:lnTo>
                    <a:pt x="1085" y="233"/>
                  </a:lnTo>
                  <a:lnTo>
                    <a:pt x="1072" y="233"/>
                  </a:lnTo>
                  <a:lnTo>
                    <a:pt x="1057" y="233"/>
                  </a:lnTo>
                  <a:lnTo>
                    <a:pt x="1045" y="235"/>
                  </a:lnTo>
                  <a:lnTo>
                    <a:pt x="1032" y="243"/>
                  </a:lnTo>
                  <a:lnTo>
                    <a:pt x="1022" y="250"/>
                  </a:lnTo>
                  <a:lnTo>
                    <a:pt x="1012" y="260"/>
                  </a:lnTo>
                  <a:lnTo>
                    <a:pt x="1000" y="275"/>
                  </a:lnTo>
                  <a:lnTo>
                    <a:pt x="970" y="320"/>
                  </a:lnTo>
                  <a:lnTo>
                    <a:pt x="922" y="385"/>
                  </a:lnTo>
                  <a:lnTo>
                    <a:pt x="865" y="465"/>
                  </a:lnTo>
                  <a:lnTo>
                    <a:pt x="800" y="555"/>
                  </a:lnTo>
                  <a:lnTo>
                    <a:pt x="735" y="645"/>
                  </a:lnTo>
                  <a:lnTo>
                    <a:pt x="673" y="732"/>
                  </a:lnTo>
                  <a:lnTo>
                    <a:pt x="618" y="807"/>
                  </a:lnTo>
                  <a:lnTo>
                    <a:pt x="600" y="829"/>
                  </a:lnTo>
                  <a:lnTo>
                    <a:pt x="583" y="854"/>
                  </a:lnTo>
                  <a:lnTo>
                    <a:pt x="563" y="877"/>
                  </a:lnTo>
                  <a:lnTo>
                    <a:pt x="545" y="899"/>
                  </a:lnTo>
                  <a:lnTo>
                    <a:pt x="525" y="919"/>
                  </a:lnTo>
                  <a:lnTo>
                    <a:pt x="508" y="942"/>
                  </a:lnTo>
                  <a:lnTo>
                    <a:pt x="488" y="964"/>
                  </a:lnTo>
                  <a:lnTo>
                    <a:pt x="468" y="984"/>
                  </a:lnTo>
                  <a:lnTo>
                    <a:pt x="480" y="957"/>
                  </a:lnTo>
                  <a:lnTo>
                    <a:pt x="500" y="914"/>
                  </a:lnTo>
                  <a:lnTo>
                    <a:pt x="525" y="859"/>
                  </a:lnTo>
                  <a:lnTo>
                    <a:pt x="558" y="797"/>
                  </a:lnTo>
                  <a:lnTo>
                    <a:pt x="593" y="727"/>
                  </a:lnTo>
                  <a:lnTo>
                    <a:pt x="630" y="650"/>
                  </a:lnTo>
                  <a:lnTo>
                    <a:pt x="668" y="572"/>
                  </a:lnTo>
                  <a:lnTo>
                    <a:pt x="707" y="492"/>
                  </a:lnTo>
                  <a:lnTo>
                    <a:pt x="747" y="415"/>
                  </a:lnTo>
                  <a:lnTo>
                    <a:pt x="785" y="340"/>
                  </a:lnTo>
                  <a:lnTo>
                    <a:pt x="820" y="270"/>
                  </a:lnTo>
                  <a:lnTo>
                    <a:pt x="850" y="210"/>
                  </a:lnTo>
                  <a:lnTo>
                    <a:pt x="875" y="158"/>
                  </a:lnTo>
                  <a:lnTo>
                    <a:pt x="895" y="120"/>
                  </a:lnTo>
                  <a:lnTo>
                    <a:pt x="907" y="95"/>
                  </a:lnTo>
                  <a:lnTo>
                    <a:pt x="912" y="85"/>
                  </a:lnTo>
                  <a:lnTo>
                    <a:pt x="912" y="58"/>
                  </a:lnTo>
                  <a:lnTo>
                    <a:pt x="905" y="35"/>
                  </a:lnTo>
                  <a:lnTo>
                    <a:pt x="887" y="15"/>
                  </a:lnTo>
                  <a:lnTo>
                    <a:pt x="865" y="3"/>
                  </a:lnTo>
                  <a:lnTo>
                    <a:pt x="852" y="0"/>
                  </a:lnTo>
                  <a:lnTo>
                    <a:pt x="837" y="5"/>
                  </a:lnTo>
                  <a:lnTo>
                    <a:pt x="822" y="13"/>
                  </a:lnTo>
                  <a:lnTo>
                    <a:pt x="810" y="23"/>
                  </a:lnTo>
                  <a:lnTo>
                    <a:pt x="797" y="33"/>
                  </a:lnTo>
                  <a:lnTo>
                    <a:pt x="787" y="40"/>
                  </a:lnTo>
                  <a:lnTo>
                    <a:pt x="780" y="48"/>
                  </a:lnTo>
                  <a:lnTo>
                    <a:pt x="777" y="50"/>
                  </a:lnTo>
                  <a:lnTo>
                    <a:pt x="777" y="50"/>
                  </a:lnTo>
                  <a:lnTo>
                    <a:pt x="777" y="53"/>
                  </a:lnTo>
                  <a:lnTo>
                    <a:pt x="745" y="115"/>
                  </a:lnTo>
                  <a:lnTo>
                    <a:pt x="712" y="178"/>
                  </a:lnTo>
                  <a:lnTo>
                    <a:pt x="682" y="240"/>
                  </a:lnTo>
                  <a:lnTo>
                    <a:pt x="650" y="302"/>
                  </a:lnTo>
                  <a:lnTo>
                    <a:pt x="620" y="365"/>
                  </a:lnTo>
                  <a:lnTo>
                    <a:pt x="588" y="427"/>
                  </a:lnTo>
                  <a:lnTo>
                    <a:pt x="553" y="490"/>
                  </a:lnTo>
                  <a:lnTo>
                    <a:pt x="518" y="552"/>
                  </a:lnTo>
                  <a:lnTo>
                    <a:pt x="490" y="585"/>
                  </a:lnTo>
                  <a:lnTo>
                    <a:pt x="460" y="620"/>
                  </a:lnTo>
                  <a:lnTo>
                    <a:pt x="433" y="652"/>
                  </a:lnTo>
                  <a:lnTo>
                    <a:pt x="403" y="685"/>
                  </a:lnTo>
                  <a:lnTo>
                    <a:pt x="375" y="717"/>
                  </a:lnTo>
                  <a:lnTo>
                    <a:pt x="345" y="749"/>
                  </a:lnTo>
                  <a:lnTo>
                    <a:pt x="318" y="784"/>
                  </a:lnTo>
                  <a:lnTo>
                    <a:pt x="290" y="817"/>
                  </a:lnTo>
                  <a:lnTo>
                    <a:pt x="293" y="802"/>
                  </a:lnTo>
                  <a:lnTo>
                    <a:pt x="295" y="772"/>
                  </a:lnTo>
                  <a:lnTo>
                    <a:pt x="293" y="737"/>
                  </a:lnTo>
                  <a:lnTo>
                    <a:pt x="283" y="712"/>
                  </a:lnTo>
                  <a:lnTo>
                    <a:pt x="270" y="704"/>
                  </a:lnTo>
                  <a:lnTo>
                    <a:pt x="258" y="699"/>
                  </a:lnTo>
                  <a:lnTo>
                    <a:pt x="245" y="697"/>
                  </a:lnTo>
                  <a:lnTo>
                    <a:pt x="233" y="697"/>
                  </a:lnTo>
                  <a:lnTo>
                    <a:pt x="220" y="699"/>
                  </a:lnTo>
                  <a:lnTo>
                    <a:pt x="208" y="702"/>
                  </a:lnTo>
                  <a:lnTo>
                    <a:pt x="195" y="709"/>
                  </a:lnTo>
                  <a:lnTo>
                    <a:pt x="185" y="719"/>
                  </a:lnTo>
                  <a:lnTo>
                    <a:pt x="178" y="729"/>
                  </a:lnTo>
                  <a:lnTo>
                    <a:pt x="160" y="752"/>
                  </a:lnTo>
                  <a:lnTo>
                    <a:pt x="140" y="777"/>
                  </a:lnTo>
                  <a:lnTo>
                    <a:pt x="125" y="797"/>
                  </a:lnTo>
                  <a:lnTo>
                    <a:pt x="115" y="784"/>
                  </a:lnTo>
                  <a:lnTo>
                    <a:pt x="103" y="777"/>
                  </a:lnTo>
                  <a:lnTo>
                    <a:pt x="88" y="772"/>
                  </a:lnTo>
                  <a:lnTo>
                    <a:pt x="70" y="769"/>
                  </a:lnTo>
                  <a:lnTo>
                    <a:pt x="43" y="774"/>
                  </a:lnTo>
                  <a:lnTo>
                    <a:pt x="20" y="789"/>
                  </a:lnTo>
                  <a:lnTo>
                    <a:pt x="5" y="812"/>
                  </a:lnTo>
                  <a:lnTo>
                    <a:pt x="0" y="839"/>
                  </a:lnTo>
                  <a:lnTo>
                    <a:pt x="0" y="882"/>
                  </a:lnTo>
                  <a:lnTo>
                    <a:pt x="0" y="927"/>
                  </a:lnTo>
                  <a:lnTo>
                    <a:pt x="0" y="972"/>
                  </a:lnTo>
                  <a:lnTo>
                    <a:pt x="0" y="1014"/>
                  </a:lnTo>
                  <a:lnTo>
                    <a:pt x="5" y="1027"/>
                  </a:lnTo>
                  <a:lnTo>
                    <a:pt x="15" y="1057"/>
                  </a:lnTo>
                  <a:lnTo>
                    <a:pt x="33" y="1089"/>
                  </a:lnTo>
                  <a:lnTo>
                    <a:pt x="53" y="1107"/>
                  </a:lnTo>
                  <a:lnTo>
                    <a:pt x="53" y="1112"/>
                  </a:lnTo>
                  <a:lnTo>
                    <a:pt x="53" y="1122"/>
                  </a:lnTo>
                  <a:lnTo>
                    <a:pt x="53" y="1134"/>
                  </a:lnTo>
                  <a:lnTo>
                    <a:pt x="53" y="1141"/>
                  </a:lnTo>
                  <a:lnTo>
                    <a:pt x="58" y="1154"/>
                  </a:lnTo>
                  <a:lnTo>
                    <a:pt x="63" y="1166"/>
                  </a:lnTo>
                  <a:lnTo>
                    <a:pt x="70" y="1176"/>
                  </a:lnTo>
                  <a:lnTo>
                    <a:pt x="83" y="1186"/>
                  </a:lnTo>
                  <a:lnTo>
                    <a:pt x="93" y="1194"/>
                  </a:lnTo>
                  <a:lnTo>
                    <a:pt x="105" y="1196"/>
                  </a:lnTo>
                  <a:lnTo>
                    <a:pt x="118" y="1199"/>
                  </a:lnTo>
                  <a:lnTo>
                    <a:pt x="133" y="1199"/>
                  </a:lnTo>
                  <a:lnTo>
                    <a:pt x="138" y="1194"/>
                  </a:lnTo>
                  <a:lnTo>
                    <a:pt x="153" y="1181"/>
                  </a:lnTo>
                  <a:lnTo>
                    <a:pt x="173" y="1161"/>
                  </a:lnTo>
                  <a:lnTo>
                    <a:pt x="198" y="1139"/>
                  </a:lnTo>
                  <a:lnTo>
                    <a:pt x="225" y="1114"/>
                  </a:lnTo>
                  <a:lnTo>
                    <a:pt x="250" y="1089"/>
                  </a:lnTo>
                  <a:lnTo>
                    <a:pt x="273" y="1067"/>
                  </a:lnTo>
                  <a:lnTo>
                    <a:pt x="290" y="1047"/>
                  </a:lnTo>
                  <a:lnTo>
                    <a:pt x="283" y="1067"/>
                  </a:lnTo>
                  <a:lnTo>
                    <a:pt x="273" y="1087"/>
                  </a:lnTo>
                  <a:lnTo>
                    <a:pt x="263" y="1107"/>
                  </a:lnTo>
                  <a:lnTo>
                    <a:pt x="255" y="1127"/>
                  </a:lnTo>
                  <a:lnTo>
                    <a:pt x="245" y="1146"/>
                  </a:lnTo>
                  <a:lnTo>
                    <a:pt x="235" y="1166"/>
                  </a:lnTo>
                  <a:lnTo>
                    <a:pt x="223" y="1186"/>
                  </a:lnTo>
                  <a:lnTo>
                    <a:pt x="213" y="1206"/>
                  </a:lnTo>
                  <a:lnTo>
                    <a:pt x="215" y="1224"/>
                  </a:lnTo>
                  <a:lnTo>
                    <a:pt x="223" y="1261"/>
                  </a:lnTo>
                  <a:lnTo>
                    <a:pt x="240" y="1299"/>
                  </a:lnTo>
                  <a:lnTo>
                    <a:pt x="263" y="1316"/>
                  </a:lnTo>
                  <a:lnTo>
                    <a:pt x="340" y="1301"/>
                  </a:lnTo>
                  <a:lnTo>
                    <a:pt x="388" y="1261"/>
                  </a:lnTo>
                  <a:lnTo>
                    <a:pt x="433" y="1221"/>
                  </a:lnTo>
                  <a:lnTo>
                    <a:pt x="478" y="1179"/>
                  </a:lnTo>
                  <a:lnTo>
                    <a:pt x="520" y="1134"/>
                  </a:lnTo>
                  <a:lnTo>
                    <a:pt x="560" y="1089"/>
                  </a:lnTo>
                  <a:lnTo>
                    <a:pt x="600" y="1044"/>
                  </a:lnTo>
                  <a:lnTo>
                    <a:pt x="638" y="997"/>
                  </a:lnTo>
                  <a:lnTo>
                    <a:pt x="675" y="949"/>
                  </a:lnTo>
                  <a:lnTo>
                    <a:pt x="712" y="902"/>
                  </a:lnTo>
                  <a:lnTo>
                    <a:pt x="747" y="852"/>
                  </a:lnTo>
                  <a:lnTo>
                    <a:pt x="785" y="802"/>
                  </a:lnTo>
                  <a:lnTo>
                    <a:pt x="820" y="749"/>
                  </a:lnTo>
                  <a:lnTo>
                    <a:pt x="855" y="697"/>
                  </a:lnTo>
                  <a:lnTo>
                    <a:pt x="890" y="645"/>
                  </a:lnTo>
                  <a:lnTo>
                    <a:pt x="925" y="592"/>
                  </a:lnTo>
                  <a:lnTo>
                    <a:pt x="962" y="540"/>
                  </a:lnTo>
                  <a:lnTo>
                    <a:pt x="970" y="557"/>
                  </a:lnTo>
                  <a:lnTo>
                    <a:pt x="985" y="587"/>
                  </a:lnTo>
                  <a:lnTo>
                    <a:pt x="997" y="617"/>
                  </a:lnTo>
                  <a:lnTo>
                    <a:pt x="1005" y="632"/>
                  </a:lnTo>
                  <a:lnTo>
                    <a:pt x="1015" y="635"/>
                  </a:lnTo>
                  <a:lnTo>
                    <a:pt x="1027" y="637"/>
                  </a:lnTo>
                  <a:lnTo>
                    <a:pt x="1040" y="637"/>
                  </a:lnTo>
                  <a:lnTo>
                    <a:pt x="1055" y="635"/>
                  </a:lnTo>
                  <a:lnTo>
                    <a:pt x="1067" y="632"/>
                  </a:lnTo>
                  <a:lnTo>
                    <a:pt x="1080" y="630"/>
                  </a:lnTo>
                  <a:lnTo>
                    <a:pt x="1087" y="627"/>
                  </a:lnTo>
                  <a:lnTo>
                    <a:pt x="1090" y="627"/>
                  </a:lnTo>
                  <a:lnTo>
                    <a:pt x="1092" y="640"/>
                  </a:lnTo>
                  <a:lnTo>
                    <a:pt x="1100" y="657"/>
                  </a:lnTo>
                  <a:lnTo>
                    <a:pt x="1112" y="675"/>
                  </a:lnTo>
                  <a:lnTo>
                    <a:pt x="1127" y="697"/>
                  </a:lnTo>
                  <a:lnTo>
                    <a:pt x="1145" y="714"/>
                  </a:lnTo>
                  <a:lnTo>
                    <a:pt x="1162" y="729"/>
                  </a:lnTo>
                  <a:lnTo>
                    <a:pt x="1177" y="737"/>
                  </a:lnTo>
                  <a:lnTo>
                    <a:pt x="1192" y="737"/>
                  </a:lnTo>
                  <a:lnTo>
                    <a:pt x="1217" y="722"/>
                  </a:lnTo>
                  <a:lnTo>
                    <a:pt x="1232" y="702"/>
                  </a:lnTo>
                  <a:lnTo>
                    <a:pt x="1237" y="675"/>
                  </a:lnTo>
                  <a:lnTo>
                    <a:pt x="1232" y="647"/>
                  </a:lnTo>
                  <a:close/>
                </a:path>
              </a:pathLst>
            </a:custGeom>
            <a:solidFill>
              <a:srgbClr val="33F2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9" name="Freeform 71"/>
            <p:cNvSpPr>
              <a:spLocks/>
            </p:cNvSpPr>
            <p:nvPr/>
          </p:nvSpPr>
          <p:spPr bwMode="auto">
            <a:xfrm>
              <a:off x="2929" y="1850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F2FF">
                <a:alpha val="25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5204" name="Text Box 4"/>
          <p:cNvSpPr txBox="1">
            <a:spLocks noChangeArrowheads="1"/>
          </p:cNvSpPr>
          <p:nvPr/>
        </p:nvSpPr>
        <p:spPr bwMode="auto">
          <a:xfrm>
            <a:off x="500035" y="3356992"/>
            <a:ext cx="864396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sz="2400" b="1" dirty="0" smtClean="0">
                <a:solidFill>
                  <a:srgbClr val="336699"/>
                </a:solidFill>
              </a:rPr>
              <a:t>Наставно </a:t>
            </a:r>
            <a:r>
              <a:rPr lang="sr-Cyrl-CS" sz="2400" b="1" dirty="0">
                <a:solidFill>
                  <a:srgbClr val="336699"/>
                </a:solidFill>
              </a:rPr>
              <a:t>особље (</a:t>
            </a:r>
            <a:r>
              <a:rPr lang="ru-RU" sz="2400" b="1" dirty="0">
                <a:solidFill>
                  <a:srgbClr val="336699"/>
                </a:solidFill>
              </a:rPr>
              <a:t>кабинет </a:t>
            </a:r>
            <a:r>
              <a:rPr lang="sr-Cyrl-RS" sz="2400" b="1" dirty="0">
                <a:solidFill>
                  <a:srgbClr val="336699"/>
                </a:solidFill>
              </a:rPr>
              <a:t>342)</a:t>
            </a:r>
            <a:r>
              <a:rPr lang="sr-Cyrl-CS" sz="2400" b="1" dirty="0" smtClean="0">
                <a:solidFill>
                  <a:srgbClr val="336699"/>
                </a:solidFill>
              </a:rPr>
              <a:t>:</a:t>
            </a:r>
            <a:endParaRPr lang="sr-Cyrl-RS" sz="2400" b="1" dirty="0">
              <a:solidFill>
                <a:srgbClr val="336699"/>
              </a:solidFill>
            </a:endParaRPr>
          </a:p>
          <a:p>
            <a:pPr>
              <a:spcBef>
                <a:spcPct val="50000"/>
              </a:spcBef>
            </a:pPr>
            <a:r>
              <a:rPr lang="sr-Cyrl-CS" sz="2400" b="1" dirty="0">
                <a:solidFill>
                  <a:srgbClr val="336699"/>
                </a:solidFill>
              </a:rPr>
              <a:t>Предавања и </a:t>
            </a:r>
            <a:r>
              <a:rPr lang="sr-Cyrl-RS" sz="2400" b="1" dirty="0">
                <a:solidFill>
                  <a:srgbClr val="336699"/>
                </a:solidFill>
              </a:rPr>
              <a:t>вежбе: </a:t>
            </a:r>
            <a:r>
              <a:rPr lang="sr-Cyrl-RS" sz="2400" b="1" dirty="0" smtClean="0">
                <a:solidFill>
                  <a:srgbClr val="336699"/>
                </a:solidFill>
              </a:rPr>
              <a:t>Доц. др </a:t>
            </a:r>
            <a:r>
              <a:rPr lang="sr-Cyrl-RS" sz="2400" b="1" dirty="0">
                <a:solidFill>
                  <a:srgbClr val="336699"/>
                </a:solidFill>
              </a:rPr>
              <a:t>Андреа Нађ, </a:t>
            </a:r>
            <a:r>
              <a:rPr lang="sr-Cyrl-CS" sz="2400" b="1" dirty="0">
                <a:solidFill>
                  <a:srgbClr val="336699"/>
                </a:solidFill>
              </a:rPr>
              <a:t>ди</a:t>
            </a:r>
            <a:r>
              <a:rPr lang="sr-Cyrl-RS" sz="2400" b="1" dirty="0">
                <a:solidFill>
                  <a:srgbClr val="336699"/>
                </a:solidFill>
              </a:rPr>
              <a:t>пл. </a:t>
            </a:r>
            <a:r>
              <a:rPr lang="sr-Cyrl-CS" sz="2400" b="1" dirty="0">
                <a:solidFill>
                  <a:srgbClr val="336699"/>
                </a:solidFill>
              </a:rPr>
              <a:t>и</a:t>
            </a:r>
            <a:r>
              <a:rPr lang="sr-Cyrl-RS" sz="2400" b="1" dirty="0">
                <a:solidFill>
                  <a:srgbClr val="336699"/>
                </a:solidFill>
              </a:rPr>
              <a:t>нж. </a:t>
            </a:r>
          </a:p>
          <a:p>
            <a:pPr>
              <a:spcBef>
                <a:spcPct val="50000"/>
              </a:spcBef>
            </a:pPr>
            <a:endParaRPr lang="sr-Latn-RS" sz="2400" b="1" dirty="0">
              <a:solidFill>
                <a:srgbClr val="336699"/>
              </a:solidFill>
            </a:endParaRPr>
          </a:p>
          <a:p>
            <a:pPr>
              <a:spcBef>
                <a:spcPct val="50000"/>
              </a:spcBef>
            </a:pPr>
            <a:endParaRPr lang="sr-Cyrl-RS" sz="2400" b="1" dirty="0">
              <a:solidFill>
                <a:srgbClr val="336699"/>
              </a:solidFill>
            </a:endParaRPr>
          </a:p>
          <a:p>
            <a:pPr>
              <a:spcBef>
                <a:spcPct val="50000"/>
              </a:spcBef>
            </a:pPr>
            <a:endParaRPr lang="sr-Cyrl-RS" sz="2400" b="1" dirty="0">
              <a:solidFill>
                <a:srgbClr val="336699"/>
              </a:solidFill>
            </a:endParaRPr>
          </a:p>
          <a:p>
            <a:pPr>
              <a:spcBef>
                <a:spcPct val="50000"/>
              </a:spcBef>
            </a:pPr>
            <a:endParaRPr lang="sr-Cyrl-RS" sz="2400" b="1" dirty="0">
              <a:solidFill>
                <a:srgbClr val="336699"/>
              </a:solidFill>
            </a:endParaRPr>
          </a:p>
          <a:p>
            <a:pPr>
              <a:spcBef>
                <a:spcPct val="50000"/>
              </a:spcBef>
            </a:pPr>
            <a:r>
              <a:rPr lang="sr-Cyrl-CS" sz="2400" b="1" dirty="0">
                <a:solidFill>
                  <a:srgbClr val="336699"/>
                </a:solidFill>
              </a:rPr>
              <a:t/>
            </a:r>
            <a:br>
              <a:rPr lang="sr-Cyrl-CS" sz="2400" b="1" dirty="0">
                <a:solidFill>
                  <a:srgbClr val="336699"/>
                </a:solidFill>
              </a:rPr>
            </a:br>
            <a:endParaRPr lang="sr-Latn-CS" sz="2400" b="1" dirty="0">
              <a:solidFill>
                <a:srgbClr val="336699"/>
              </a:solidFill>
            </a:endParaRPr>
          </a:p>
        </p:txBody>
      </p:sp>
      <p:sp>
        <p:nvSpPr>
          <p:cNvPr id="435205" name="Text Box 5"/>
          <p:cNvSpPr txBox="1">
            <a:spLocks noChangeArrowheads="1"/>
          </p:cNvSpPr>
          <p:nvPr/>
        </p:nvSpPr>
        <p:spPr bwMode="auto">
          <a:xfrm>
            <a:off x="539552" y="4656038"/>
            <a:ext cx="792088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Cyrl-CS" sz="2800" b="1" dirty="0">
                <a:solidFill>
                  <a:srgbClr val="336699"/>
                </a:solidFill>
              </a:rPr>
              <a:t>Фонд (предавања + вежбе): </a:t>
            </a:r>
          </a:p>
          <a:p>
            <a:endParaRPr lang="sr-Cyrl-CS" sz="1200" b="1" dirty="0">
              <a:solidFill>
                <a:srgbClr val="336699"/>
              </a:solidFill>
            </a:endParaRPr>
          </a:p>
          <a:p>
            <a:r>
              <a:rPr lang="sr-Cyrl-CS" sz="1200" b="1" dirty="0">
                <a:solidFill>
                  <a:srgbClr val="336699"/>
                </a:solidFill>
              </a:rPr>
              <a:t> </a:t>
            </a:r>
            <a:r>
              <a:rPr lang="sr-Cyrl-CS" sz="2400" b="1" dirty="0">
                <a:solidFill>
                  <a:srgbClr val="336699"/>
                </a:solidFill>
              </a:rPr>
              <a:t>2+2</a:t>
            </a:r>
            <a:r>
              <a:rPr lang="en-US" sz="2400" b="1" dirty="0">
                <a:solidFill>
                  <a:srgbClr val="336699"/>
                </a:solidFill>
              </a:rPr>
              <a:t> </a:t>
            </a:r>
            <a:r>
              <a:rPr lang="sr-Cyrl-BA" sz="2400" b="1" dirty="0">
                <a:solidFill>
                  <a:srgbClr val="336699"/>
                </a:solidFill>
              </a:rPr>
              <a:t>(</a:t>
            </a:r>
            <a:r>
              <a:rPr lang="sr-Cyrl-CS" sz="2400" b="1" dirty="0">
                <a:solidFill>
                  <a:srgbClr val="336699"/>
                </a:solidFill>
              </a:rPr>
              <a:t>5 ЕСПБ бодова</a:t>
            </a:r>
            <a:r>
              <a:rPr lang="sr-Cyrl-BA" sz="2400" b="1" dirty="0">
                <a:solidFill>
                  <a:srgbClr val="336699"/>
                </a:solidFill>
              </a:rPr>
              <a:t>)</a:t>
            </a:r>
            <a:endParaRPr lang="sr-Cyrl-CS" sz="2400" b="1" dirty="0">
              <a:solidFill>
                <a:srgbClr val="336699"/>
              </a:solidFill>
            </a:endParaRPr>
          </a:p>
        </p:txBody>
      </p:sp>
      <p:sp>
        <p:nvSpPr>
          <p:cNvPr id="435206" name="Text Box 6"/>
          <p:cNvSpPr txBox="1">
            <a:spLocks noChangeArrowheads="1"/>
          </p:cNvSpPr>
          <p:nvPr/>
        </p:nvSpPr>
        <p:spPr bwMode="auto">
          <a:xfrm>
            <a:off x="500034" y="5786454"/>
            <a:ext cx="84248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sr-Cyrl-CS" sz="2400" b="1" dirty="0">
                <a:solidFill>
                  <a:srgbClr val="336699"/>
                </a:solidFill>
              </a:rPr>
              <a:t>СТАТУС: ОБАВЕЗАН (</a:t>
            </a:r>
            <a:r>
              <a:rPr lang="sr-Cyrl-RS" sz="2400" b="1" dirty="0">
                <a:solidFill>
                  <a:srgbClr val="336699"/>
                </a:solidFill>
              </a:rPr>
              <a:t>ДТ </a:t>
            </a:r>
            <a:r>
              <a:rPr lang="en-US" sz="2400" b="1" dirty="0">
                <a:solidFill>
                  <a:srgbClr val="336699"/>
                </a:solidFill>
              </a:rPr>
              <a:t>V </a:t>
            </a:r>
            <a:r>
              <a:rPr lang="sr-Cyrl-RS" sz="2400" b="1" dirty="0">
                <a:solidFill>
                  <a:srgbClr val="336699"/>
                </a:solidFill>
              </a:rPr>
              <a:t>семестар</a:t>
            </a:r>
            <a:r>
              <a:rPr lang="sr-Cyrl-CS" sz="2400" b="1" dirty="0">
                <a:solidFill>
                  <a:srgbClr val="336699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sr-Cyrl-CS" sz="2400" b="1" dirty="0">
                <a:solidFill>
                  <a:srgbClr val="336699"/>
                </a:solidFill>
              </a:rPr>
              <a:t>                 ИЗБОРНИ (</a:t>
            </a:r>
            <a:r>
              <a:rPr lang="sr-Cyrl-RS" sz="2400" b="1" dirty="0">
                <a:solidFill>
                  <a:srgbClr val="336699"/>
                </a:solidFill>
              </a:rPr>
              <a:t>ДБ </a:t>
            </a:r>
            <a:r>
              <a:rPr lang="en-US" sz="2400" b="1" dirty="0">
                <a:solidFill>
                  <a:srgbClr val="336699"/>
                </a:solidFill>
              </a:rPr>
              <a:t>VII </a:t>
            </a:r>
            <a:r>
              <a:rPr lang="sr-Cyrl-RS" sz="2400" b="1" dirty="0">
                <a:solidFill>
                  <a:srgbClr val="336699"/>
                </a:solidFill>
              </a:rPr>
              <a:t>семестар</a:t>
            </a:r>
            <a:r>
              <a:rPr lang="sr-Cyrl-CS" sz="2400" b="1" dirty="0">
                <a:solidFill>
                  <a:srgbClr val="336699"/>
                </a:solidFill>
              </a:rPr>
              <a:t>)</a:t>
            </a:r>
            <a:endParaRPr lang="sr-Latn-CS" sz="2400" b="1" dirty="0">
              <a:solidFill>
                <a:srgbClr val="3366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35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35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35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35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35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35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35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35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35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35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35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1000"/>
                                        <p:tgtEl>
                                          <p:spTgt spid="435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2" grpId="0"/>
      <p:bldP spid="43520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КОЛОКВИЈУМИ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323850" y="126841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611188" y="1989138"/>
            <a:ext cx="7920037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7319" name="Text Box 7"/>
          <p:cNvSpPr txBox="1">
            <a:spLocks noChangeArrowheads="1"/>
          </p:cNvSpPr>
          <p:nvPr/>
        </p:nvSpPr>
        <p:spPr bwMode="auto">
          <a:xfrm>
            <a:off x="539750" y="1412875"/>
            <a:ext cx="813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r-Cyrl-CS" sz="2400"/>
              <a:t> Укупан број колоквијума: </a:t>
            </a:r>
            <a:r>
              <a:rPr lang="sr-Cyrl-CS" sz="2400" b="1">
                <a:solidFill>
                  <a:srgbClr val="CC0000"/>
                </a:solidFill>
              </a:rPr>
              <a:t>2</a:t>
            </a:r>
            <a:endParaRPr lang="en-US" sz="2400" b="1">
              <a:solidFill>
                <a:srgbClr val="CC0000"/>
              </a:solidFill>
            </a:endParaRPr>
          </a:p>
        </p:txBody>
      </p:sp>
      <p:sp>
        <p:nvSpPr>
          <p:cNvPr id="397320" name="Text Box 8"/>
          <p:cNvSpPr txBox="1">
            <a:spLocks noChangeArrowheads="1"/>
          </p:cNvSpPr>
          <p:nvPr/>
        </p:nvSpPr>
        <p:spPr bwMode="auto">
          <a:xfrm>
            <a:off x="571472" y="2060575"/>
            <a:ext cx="8532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r-Cyrl-CS" sz="2400" dirty="0"/>
              <a:t> Колоквијуми </a:t>
            </a:r>
            <a:r>
              <a:rPr lang="sr-Cyrl-CS" sz="2400" b="1" dirty="0">
                <a:solidFill>
                  <a:schemeClr val="folHlink"/>
                </a:solidFill>
              </a:rPr>
              <a:t>нису предуслов</a:t>
            </a:r>
            <a:r>
              <a:rPr lang="sr-Cyrl-CS" sz="2400" dirty="0"/>
              <a:t> за полагање испита</a:t>
            </a:r>
            <a:endParaRPr lang="en-US" sz="2400" dirty="0"/>
          </a:p>
        </p:txBody>
      </p:sp>
      <p:sp>
        <p:nvSpPr>
          <p:cNvPr id="397321" name="Text Box 9"/>
          <p:cNvSpPr txBox="1">
            <a:spLocks noChangeArrowheads="1"/>
          </p:cNvSpPr>
          <p:nvPr/>
        </p:nvSpPr>
        <p:spPr bwMode="auto">
          <a:xfrm>
            <a:off x="571472" y="3357562"/>
            <a:ext cx="8353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r-Cyrl-CS" sz="2400" dirty="0"/>
              <a:t> Колоквијум се састоји из </a:t>
            </a:r>
            <a:r>
              <a:rPr lang="sr-Cyrl-CS" sz="2400" b="1" dirty="0">
                <a:solidFill>
                  <a:srgbClr val="336699"/>
                </a:solidFill>
              </a:rPr>
              <a:t>10 тест питања</a:t>
            </a:r>
            <a:r>
              <a:rPr lang="sr-Cyrl-CS" sz="2400" dirty="0"/>
              <a:t>.</a:t>
            </a:r>
            <a:endParaRPr lang="en-US" sz="2400" dirty="0"/>
          </a:p>
        </p:txBody>
      </p:sp>
      <p:sp>
        <p:nvSpPr>
          <p:cNvPr id="397322" name="Text Box 10"/>
          <p:cNvSpPr txBox="1">
            <a:spLocks noChangeArrowheads="1"/>
          </p:cNvSpPr>
          <p:nvPr/>
        </p:nvSpPr>
        <p:spPr bwMode="auto">
          <a:xfrm>
            <a:off x="539750" y="4076700"/>
            <a:ext cx="8353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r-Cyrl-CS" sz="2400" dirty="0"/>
              <a:t> Време трајања колоквијума </a:t>
            </a:r>
            <a:r>
              <a:rPr lang="sr-Cyrl-CS" sz="2400" b="1" dirty="0">
                <a:solidFill>
                  <a:srgbClr val="336699"/>
                </a:solidFill>
              </a:rPr>
              <a:t>45 минута</a:t>
            </a:r>
            <a:r>
              <a:rPr lang="sr-Cyrl-CS" sz="2400" dirty="0"/>
              <a:t>.</a:t>
            </a:r>
            <a:endParaRPr lang="en-US" sz="2400" dirty="0"/>
          </a:p>
        </p:txBody>
      </p:sp>
      <p:sp>
        <p:nvSpPr>
          <p:cNvPr id="397323" name="Text Box 11"/>
          <p:cNvSpPr txBox="1">
            <a:spLocks noChangeArrowheads="1"/>
          </p:cNvSpPr>
          <p:nvPr/>
        </p:nvSpPr>
        <p:spPr bwMode="auto">
          <a:xfrm>
            <a:off x="611188" y="4724400"/>
            <a:ext cx="83534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r-Cyrl-CS" sz="2400" dirty="0"/>
              <a:t> </a:t>
            </a:r>
            <a:r>
              <a:rPr lang="sr-Cyrl-CS" sz="2400" b="1" dirty="0">
                <a:solidFill>
                  <a:srgbClr val="336699"/>
                </a:solidFill>
              </a:rPr>
              <a:t>Важни датуми</a:t>
            </a:r>
            <a:r>
              <a:rPr lang="sr-Cyrl-CS" sz="2400" dirty="0"/>
              <a:t> везани за колоквијуме:</a:t>
            </a:r>
          </a:p>
          <a:p>
            <a:endParaRPr lang="sr-Cyrl-CS" sz="2400" dirty="0"/>
          </a:p>
          <a:p>
            <a:r>
              <a:rPr lang="sr-Cyrl-CS" sz="2400" dirty="0"/>
              <a:t>КОЛОКВИЈУМ 1:   </a:t>
            </a:r>
            <a:r>
              <a:rPr lang="en-US" sz="2400" b="1" dirty="0">
                <a:solidFill>
                  <a:srgbClr val="336699"/>
                </a:solidFill>
              </a:rPr>
              <a:t>7</a:t>
            </a:r>
            <a:r>
              <a:rPr lang="sr-Cyrl-CS" sz="2400" b="1" dirty="0">
                <a:solidFill>
                  <a:srgbClr val="336699"/>
                </a:solidFill>
              </a:rPr>
              <a:t>. термин </a:t>
            </a:r>
            <a:endParaRPr lang="sr-Latn-CS" sz="2400" b="1" dirty="0">
              <a:solidFill>
                <a:srgbClr val="336699"/>
              </a:solidFill>
            </a:endParaRPr>
          </a:p>
          <a:p>
            <a:r>
              <a:rPr lang="sr-Cyrl-CS" sz="2400" dirty="0"/>
              <a:t>КОЛОКВИЈУМ 2: </a:t>
            </a:r>
            <a:r>
              <a:rPr lang="sr-Cyrl-CS" sz="2400" b="1" dirty="0">
                <a:solidFill>
                  <a:srgbClr val="336699"/>
                </a:solidFill>
              </a:rPr>
              <a:t>1</a:t>
            </a:r>
            <a:r>
              <a:rPr lang="en-US" sz="2400" b="1" dirty="0">
                <a:solidFill>
                  <a:srgbClr val="336699"/>
                </a:solidFill>
              </a:rPr>
              <a:t>4</a:t>
            </a:r>
            <a:r>
              <a:rPr lang="sr-Cyrl-CS" sz="2400" b="1" dirty="0">
                <a:solidFill>
                  <a:srgbClr val="336699"/>
                </a:solidFill>
              </a:rPr>
              <a:t>. термин</a:t>
            </a:r>
            <a:endParaRPr lang="en-US" sz="2400" dirty="0"/>
          </a:p>
        </p:txBody>
      </p:sp>
      <p:grpSp>
        <p:nvGrpSpPr>
          <p:cNvPr id="8205" name="Group 13"/>
          <p:cNvGrpSpPr>
            <a:grpSpLocks/>
          </p:cNvGrpSpPr>
          <p:nvPr/>
        </p:nvGrpSpPr>
        <p:grpSpPr bwMode="auto">
          <a:xfrm>
            <a:off x="6804025" y="4508500"/>
            <a:ext cx="1060450" cy="2109788"/>
            <a:chOff x="769" y="2272"/>
            <a:chExt cx="668" cy="1329"/>
          </a:xfrm>
        </p:grpSpPr>
        <p:sp>
          <p:nvSpPr>
            <p:cNvPr id="8206" name="Freeform 14"/>
            <p:cNvSpPr>
              <a:spLocks/>
            </p:cNvSpPr>
            <p:nvPr/>
          </p:nvSpPr>
          <p:spPr bwMode="auto">
            <a:xfrm>
              <a:off x="982" y="2346"/>
              <a:ext cx="262" cy="290"/>
            </a:xfrm>
            <a:custGeom>
              <a:avLst/>
              <a:gdLst/>
              <a:ahLst/>
              <a:cxnLst>
                <a:cxn ang="0">
                  <a:pos x="273" y="134"/>
                </a:cxn>
                <a:cxn ang="0">
                  <a:pos x="227" y="75"/>
                </a:cxn>
                <a:cxn ang="0">
                  <a:pos x="163" y="30"/>
                </a:cxn>
                <a:cxn ang="0">
                  <a:pos x="106" y="0"/>
                </a:cxn>
                <a:cxn ang="0">
                  <a:pos x="60" y="8"/>
                </a:cxn>
                <a:cxn ang="0">
                  <a:pos x="27" y="41"/>
                </a:cxn>
                <a:cxn ang="0">
                  <a:pos x="0" y="142"/>
                </a:cxn>
                <a:cxn ang="0">
                  <a:pos x="11" y="258"/>
                </a:cxn>
                <a:cxn ang="0">
                  <a:pos x="38" y="369"/>
                </a:cxn>
                <a:cxn ang="0">
                  <a:pos x="68" y="455"/>
                </a:cxn>
                <a:cxn ang="0">
                  <a:pos x="125" y="544"/>
                </a:cxn>
                <a:cxn ang="0">
                  <a:pos x="174" y="581"/>
                </a:cxn>
                <a:cxn ang="0">
                  <a:pos x="242" y="581"/>
                </a:cxn>
                <a:cxn ang="0">
                  <a:pos x="311" y="555"/>
                </a:cxn>
                <a:cxn ang="0">
                  <a:pos x="345" y="491"/>
                </a:cxn>
                <a:cxn ang="0">
                  <a:pos x="363" y="410"/>
                </a:cxn>
                <a:cxn ang="0">
                  <a:pos x="357" y="309"/>
                </a:cxn>
                <a:cxn ang="0">
                  <a:pos x="516" y="321"/>
                </a:cxn>
                <a:cxn ang="0">
                  <a:pos x="524" y="276"/>
                </a:cxn>
                <a:cxn ang="0">
                  <a:pos x="342" y="258"/>
                </a:cxn>
                <a:cxn ang="0">
                  <a:pos x="296" y="154"/>
                </a:cxn>
                <a:cxn ang="0">
                  <a:pos x="273" y="134"/>
                </a:cxn>
              </a:cxnLst>
              <a:rect l="0" t="0" r="r" b="b"/>
              <a:pathLst>
                <a:path w="524" h="581">
                  <a:moveTo>
                    <a:pt x="273" y="134"/>
                  </a:moveTo>
                  <a:lnTo>
                    <a:pt x="227" y="75"/>
                  </a:lnTo>
                  <a:lnTo>
                    <a:pt x="163" y="30"/>
                  </a:lnTo>
                  <a:lnTo>
                    <a:pt x="106" y="0"/>
                  </a:lnTo>
                  <a:lnTo>
                    <a:pt x="60" y="8"/>
                  </a:lnTo>
                  <a:lnTo>
                    <a:pt x="27" y="41"/>
                  </a:lnTo>
                  <a:lnTo>
                    <a:pt x="0" y="142"/>
                  </a:lnTo>
                  <a:lnTo>
                    <a:pt x="11" y="258"/>
                  </a:lnTo>
                  <a:lnTo>
                    <a:pt x="38" y="369"/>
                  </a:lnTo>
                  <a:lnTo>
                    <a:pt x="68" y="455"/>
                  </a:lnTo>
                  <a:lnTo>
                    <a:pt x="125" y="544"/>
                  </a:lnTo>
                  <a:lnTo>
                    <a:pt x="174" y="581"/>
                  </a:lnTo>
                  <a:lnTo>
                    <a:pt x="242" y="581"/>
                  </a:lnTo>
                  <a:lnTo>
                    <a:pt x="311" y="555"/>
                  </a:lnTo>
                  <a:lnTo>
                    <a:pt x="345" y="491"/>
                  </a:lnTo>
                  <a:lnTo>
                    <a:pt x="363" y="410"/>
                  </a:lnTo>
                  <a:lnTo>
                    <a:pt x="357" y="309"/>
                  </a:lnTo>
                  <a:lnTo>
                    <a:pt x="516" y="321"/>
                  </a:lnTo>
                  <a:lnTo>
                    <a:pt x="524" y="276"/>
                  </a:lnTo>
                  <a:lnTo>
                    <a:pt x="342" y="258"/>
                  </a:lnTo>
                  <a:lnTo>
                    <a:pt x="296" y="154"/>
                  </a:lnTo>
                  <a:lnTo>
                    <a:pt x="273" y="1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Freeform 15"/>
            <p:cNvSpPr>
              <a:spLocks/>
            </p:cNvSpPr>
            <p:nvPr/>
          </p:nvSpPr>
          <p:spPr bwMode="auto">
            <a:xfrm>
              <a:off x="769" y="2272"/>
              <a:ext cx="301" cy="465"/>
            </a:xfrm>
            <a:custGeom>
              <a:avLst/>
              <a:gdLst/>
              <a:ahLst/>
              <a:cxnLst>
                <a:cxn ang="0">
                  <a:pos x="352" y="22"/>
                </a:cxn>
                <a:cxn ang="0">
                  <a:pos x="427" y="0"/>
                </a:cxn>
                <a:cxn ang="0">
                  <a:pos x="488" y="4"/>
                </a:cxn>
                <a:cxn ang="0">
                  <a:pos x="534" y="37"/>
                </a:cxn>
                <a:cxn ang="0">
                  <a:pos x="565" y="90"/>
                </a:cxn>
                <a:cxn ang="0">
                  <a:pos x="553" y="145"/>
                </a:cxn>
                <a:cxn ang="0">
                  <a:pos x="511" y="145"/>
                </a:cxn>
                <a:cxn ang="0">
                  <a:pos x="523" y="100"/>
                </a:cxn>
                <a:cxn ang="0">
                  <a:pos x="488" y="60"/>
                </a:cxn>
                <a:cxn ang="0">
                  <a:pos x="455" y="45"/>
                </a:cxn>
                <a:cxn ang="0">
                  <a:pos x="398" y="60"/>
                </a:cxn>
                <a:cxn ang="0">
                  <a:pos x="421" y="104"/>
                </a:cxn>
                <a:cxn ang="0">
                  <a:pos x="427" y="145"/>
                </a:cxn>
                <a:cxn ang="0">
                  <a:pos x="421" y="179"/>
                </a:cxn>
                <a:cxn ang="0">
                  <a:pos x="363" y="194"/>
                </a:cxn>
                <a:cxn ang="0">
                  <a:pos x="303" y="182"/>
                </a:cxn>
                <a:cxn ang="0">
                  <a:pos x="291" y="156"/>
                </a:cxn>
                <a:cxn ang="0">
                  <a:pos x="227" y="227"/>
                </a:cxn>
                <a:cxn ang="0">
                  <a:pos x="189" y="305"/>
                </a:cxn>
                <a:cxn ang="0">
                  <a:pos x="137" y="406"/>
                </a:cxn>
                <a:cxn ang="0">
                  <a:pos x="102" y="495"/>
                </a:cxn>
                <a:cxn ang="0">
                  <a:pos x="87" y="581"/>
                </a:cxn>
                <a:cxn ang="0">
                  <a:pos x="99" y="625"/>
                </a:cxn>
                <a:cxn ang="0">
                  <a:pos x="159" y="682"/>
                </a:cxn>
                <a:cxn ang="0">
                  <a:pos x="284" y="730"/>
                </a:cxn>
                <a:cxn ang="0">
                  <a:pos x="352" y="751"/>
                </a:cxn>
                <a:cxn ang="0">
                  <a:pos x="421" y="763"/>
                </a:cxn>
                <a:cxn ang="0">
                  <a:pos x="523" y="804"/>
                </a:cxn>
                <a:cxn ang="0">
                  <a:pos x="598" y="830"/>
                </a:cxn>
                <a:cxn ang="0">
                  <a:pos x="603" y="882"/>
                </a:cxn>
                <a:cxn ang="0">
                  <a:pos x="565" y="920"/>
                </a:cxn>
                <a:cxn ang="0">
                  <a:pos x="519" y="931"/>
                </a:cxn>
                <a:cxn ang="0">
                  <a:pos x="450" y="897"/>
                </a:cxn>
                <a:cxn ang="0">
                  <a:pos x="291" y="816"/>
                </a:cxn>
                <a:cxn ang="0">
                  <a:pos x="159" y="759"/>
                </a:cxn>
                <a:cxn ang="0">
                  <a:pos x="68" y="696"/>
                </a:cxn>
                <a:cxn ang="0">
                  <a:pos x="7" y="640"/>
                </a:cxn>
                <a:cxn ang="0">
                  <a:pos x="0" y="573"/>
                </a:cxn>
                <a:cxn ang="0">
                  <a:pos x="34" y="483"/>
                </a:cxn>
                <a:cxn ang="0">
                  <a:pos x="102" y="350"/>
                </a:cxn>
                <a:cxn ang="0">
                  <a:pos x="166" y="238"/>
                </a:cxn>
                <a:cxn ang="0">
                  <a:pos x="247" y="123"/>
                </a:cxn>
                <a:cxn ang="0">
                  <a:pos x="307" y="55"/>
                </a:cxn>
                <a:cxn ang="0">
                  <a:pos x="383" y="22"/>
                </a:cxn>
                <a:cxn ang="0">
                  <a:pos x="352" y="22"/>
                </a:cxn>
              </a:cxnLst>
              <a:rect l="0" t="0" r="r" b="b"/>
              <a:pathLst>
                <a:path w="603" h="931">
                  <a:moveTo>
                    <a:pt x="352" y="22"/>
                  </a:moveTo>
                  <a:lnTo>
                    <a:pt x="427" y="0"/>
                  </a:lnTo>
                  <a:lnTo>
                    <a:pt x="488" y="4"/>
                  </a:lnTo>
                  <a:lnTo>
                    <a:pt x="534" y="37"/>
                  </a:lnTo>
                  <a:lnTo>
                    <a:pt x="565" y="90"/>
                  </a:lnTo>
                  <a:lnTo>
                    <a:pt x="553" y="145"/>
                  </a:lnTo>
                  <a:lnTo>
                    <a:pt x="511" y="145"/>
                  </a:lnTo>
                  <a:lnTo>
                    <a:pt x="523" y="100"/>
                  </a:lnTo>
                  <a:lnTo>
                    <a:pt x="488" y="60"/>
                  </a:lnTo>
                  <a:lnTo>
                    <a:pt x="455" y="45"/>
                  </a:lnTo>
                  <a:lnTo>
                    <a:pt x="398" y="60"/>
                  </a:lnTo>
                  <a:lnTo>
                    <a:pt x="421" y="104"/>
                  </a:lnTo>
                  <a:lnTo>
                    <a:pt x="427" y="145"/>
                  </a:lnTo>
                  <a:lnTo>
                    <a:pt x="421" y="179"/>
                  </a:lnTo>
                  <a:lnTo>
                    <a:pt x="363" y="194"/>
                  </a:lnTo>
                  <a:lnTo>
                    <a:pt x="303" y="182"/>
                  </a:lnTo>
                  <a:lnTo>
                    <a:pt x="291" y="156"/>
                  </a:lnTo>
                  <a:lnTo>
                    <a:pt x="227" y="227"/>
                  </a:lnTo>
                  <a:lnTo>
                    <a:pt x="189" y="305"/>
                  </a:lnTo>
                  <a:lnTo>
                    <a:pt x="137" y="406"/>
                  </a:lnTo>
                  <a:lnTo>
                    <a:pt x="102" y="495"/>
                  </a:lnTo>
                  <a:lnTo>
                    <a:pt x="87" y="581"/>
                  </a:lnTo>
                  <a:lnTo>
                    <a:pt x="99" y="625"/>
                  </a:lnTo>
                  <a:lnTo>
                    <a:pt x="159" y="682"/>
                  </a:lnTo>
                  <a:lnTo>
                    <a:pt x="284" y="730"/>
                  </a:lnTo>
                  <a:lnTo>
                    <a:pt x="352" y="751"/>
                  </a:lnTo>
                  <a:lnTo>
                    <a:pt x="421" y="763"/>
                  </a:lnTo>
                  <a:lnTo>
                    <a:pt x="523" y="804"/>
                  </a:lnTo>
                  <a:lnTo>
                    <a:pt x="598" y="830"/>
                  </a:lnTo>
                  <a:lnTo>
                    <a:pt x="603" y="882"/>
                  </a:lnTo>
                  <a:lnTo>
                    <a:pt x="565" y="920"/>
                  </a:lnTo>
                  <a:lnTo>
                    <a:pt x="519" y="931"/>
                  </a:lnTo>
                  <a:lnTo>
                    <a:pt x="450" y="897"/>
                  </a:lnTo>
                  <a:lnTo>
                    <a:pt x="291" y="816"/>
                  </a:lnTo>
                  <a:lnTo>
                    <a:pt x="159" y="759"/>
                  </a:lnTo>
                  <a:lnTo>
                    <a:pt x="68" y="696"/>
                  </a:lnTo>
                  <a:lnTo>
                    <a:pt x="7" y="640"/>
                  </a:lnTo>
                  <a:lnTo>
                    <a:pt x="0" y="573"/>
                  </a:lnTo>
                  <a:lnTo>
                    <a:pt x="34" y="483"/>
                  </a:lnTo>
                  <a:lnTo>
                    <a:pt x="102" y="350"/>
                  </a:lnTo>
                  <a:lnTo>
                    <a:pt x="166" y="238"/>
                  </a:lnTo>
                  <a:lnTo>
                    <a:pt x="247" y="123"/>
                  </a:lnTo>
                  <a:lnTo>
                    <a:pt x="307" y="55"/>
                  </a:lnTo>
                  <a:lnTo>
                    <a:pt x="383" y="22"/>
                  </a:lnTo>
                  <a:lnTo>
                    <a:pt x="352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Freeform 16"/>
            <p:cNvSpPr>
              <a:spLocks/>
            </p:cNvSpPr>
            <p:nvPr/>
          </p:nvSpPr>
          <p:spPr bwMode="auto">
            <a:xfrm>
              <a:off x="1053" y="2658"/>
              <a:ext cx="158" cy="436"/>
            </a:xfrm>
            <a:custGeom>
              <a:avLst/>
              <a:gdLst/>
              <a:ahLst/>
              <a:cxnLst>
                <a:cxn ang="0">
                  <a:pos x="20" y="68"/>
                </a:cxn>
                <a:cxn ang="0">
                  <a:pos x="31" y="23"/>
                </a:cxn>
                <a:cxn ang="0">
                  <a:pos x="81" y="0"/>
                </a:cxn>
                <a:cxn ang="0">
                  <a:pos x="125" y="0"/>
                </a:cxn>
                <a:cxn ang="0">
                  <a:pos x="182" y="33"/>
                </a:cxn>
                <a:cxn ang="0">
                  <a:pos x="236" y="112"/>
                </a:cxn>
                <a:cxn ang="0">
                  <a:pos x="274" y="194"/>
                </a:cxn>
                <a:cxn ang="0">
                  <a:pos x="292" y="305"/>
                </a:cxn>
                <a:cxn ang="0">
                  <a:pos x="308" y="435"/>
                </a:cxn>
                <a:cxn ang="0">
                  <a:pos x="315" y="561"/>
                </a:cxn>
                <a:cxn ang="0">
                  <a:pos x="315" y="725"/>
                </a:cxn>
                <a:cxn ang="0">
                  <a:pos x="292" y="826"/>
                </a:cxn>
                <a:cxn ang="0">
                  <a:pos x="251" y="862"/>
                </a:cxn>
                <a:cxn ang="0">
                  <a:pos x="179" y="874"/>
                </a:cxn>
                <a:cxn ang="0">
                  <a:pos x="103" y="870"/>
                </a:cxn>
                <a:cxn ang="0">
                  <a:pos x="64" y="826"/>
                </a:cxn>
                <a:cxn ang="0">
                  <a:pos x="43" y="748"/>
                </a:cxn>
                <a:cxn ang="0">
                  <a:pos x="23" y="670"/>
                </a:cxn>
                <a:cxn ang="0">
                  <a:pos x="8" y="528"/>
                </a:cxn>
                <a:cxn ang="0">
                  <a:pos x="0" y="369"/>
                </a:cxn>
                <a:cxn ang="0">
                  <a:pos x="0" y="182"/>
                </a:cxn>
                <a:cxn ang="0">
                  <a:pos x="20" y="101"/>
                </a:cxn>
                <a:cxn ang="0">
                  <a:pos x="20" y="68"/>
                </a:cxn>
              </a:cxnLst>
              <a:rect l="0" t="0" r="r" b="b"/>
              <a:pathLst>
                <a:path w="315" h="874">
                  <a:moveTo>
                    <a:pt x="20" y="68"/>
                  </a:moveTo>
                  <a:lnTo>
                    <a:pt x="31" y="23"/>
                  </a:lnTo>
                  <a:lnTo>
                    <a:pt x="81" y="0"/>
                  </a:lnTo>
                  <a:lnTo>
                    <a:pt x="125" y="0"/>
                  </a:lnTo>
                  <a:lnTo>
                    <a:pt x="182" y="33"/>
                  </a:lnTo>
                  <a:lnTo>
                    <a:pt x="236" y="112"/>
                  </a:lnTo>
                  <a:lnTo>
                    <a:pt x="274" y="194"/>
                  </a:lnTo>
                  <a:lnTo>
                    <a:pt x="292" y="305"/>
                  </a:lnTo>
                  <a:lnTo>
                    <a:pt x="308" y="435"/>
                  </a:lnTo>
                  <a:lnTo>
                    <a:pt x="315" y="561"/>
                  </a:lnTo>
                  <a:lnTo>
                    <a:pt x="315" y="725"/>
                  </a:lnTo>
                  <a:lnTo>
                    <a:pt x="292" y="826"/>
                  </a:lnTo>
                  <a:lnTo>
                    <a:pt x="251" y="862"/>
                  </a:lnTo>
                  <a:lnTo>
                    <a:pt x="179" y="874"/>
                  </a:lnTo>
                  <a:lnTo>
                    <a:pt x="103" y="870"/>
                  </a:lnTo>
                  <a:lnTo>
                    <a:pt x="64" y="826"/>
                  </a:lnTo>
                  <a:lnTo>
                    <a:pt x="43" y="748"/>
                  </a:lnTo>
                  <a:lnTo>
                    <a:pt x="23" y="670"/>
                  </a:lnTo>
                  <a:lnTo>
                    <a:pt x="8" y="528"/>
                  </a:lnTo>
                  <a:lnTo>
                    <a:pt x="0" y="369"/>
                  </a:lnTo>
                  <a:lnTo>
                    <a:pt x="0" y="182"/>
                  </a:lnTo>
                  <a:lnTo>
                    <a:pt x="20" y="101"/>
                  </a:lnTo>
                  <a:lnTo>
                    <a:pt x="20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Freeform 17"/>
            <p:cNvSpPr>
              <a:spLocks/>
            </p:cNvSpPr>
            <p:nvPr/>
          </p:nvSpPr>
          <p:spPr bwMode="auto">
            <a:xfrm>
              <a:off x="1126" y="2670"/>
              <a:ext cx="240" cy="335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125" y="12"/>
                </a:cxn>
                <a:cxn ang="0">
                  <a:pos x="227" y="30"/>
                </a:cxn>
                <a:cxn ang="0">
                  <a:pos x="333" y="89"/>
                </a:cxn>
                <a:cxn ang="0">
                  <a:pos x="409" y="134"/>
                </a:cxn>
                <a:cxn ang="0">
                  <a:pos x="458" y="198"/>
                </a:cxn>
                <a:cxn ang="0">
                  <a:pos x="481" y="235"/>
                </a:cxn>
                <a:cxn ang="0">
                  <a:pos x="435" y="344"/>
                </a:cxn>
                <a:cxn ang="0">
                  <a:pos x="363" y="410"/>
                </a:cxn>
                <a:cxn ang="0">
                  <a:pos x="276" y="458"/>
                </a:cxn>
                <a:cxn ang="0">
                  <a:pos x="230" y="488"/>
                </a:cxn>
                <a:cxn ang="0">
                  <a:pos x="151" y="503"/>
                </a:cxn>
                <a:cxn ang="0">
                  <a:pos x="148" y="532"/>
                </a:cxn>
                <a:cxn ang="0">
                  <a:pos x="208" y="559"/>
                </a:cxn>
                <a:cxn ang="0">
                  <a:pos x="295" y="582"/>
                </a:cxn>
                <a:cxn ang="0">
                  <a:pos x="378" y="626"/>
                </a:cxn>
                <a:cxn ang="0">
                  <a:pos x="345" y="660"/>
                </a:cxn>
                <a:cxn ang="0">
                  <a:pos x="310" y="671"/>
                </a:cxn>
                <a:cxn ang="0">
                  <a:pos x="261" y="622"/>
                </a:cxn>
                <a:cxn ang="0">
                  <a:pos x="185" y="592"/>
                </a:cxn>
                <a:cxn ang="0">
                  <a:pos x="125" y="570"/>
                </a:cxn>
                <a:cxn ang="0">
                  <a:pos x="125" y="526"/>
                </a:cxn>
                <a:cxn ang="0">
                  <a:pos x="136" y="478"/>
                </a:cxn>
                <a:cxn ang="0">
                  <a:pos x="174" y="458"/>
                </a:cxn>
                <a:cxn ang="0">
                  <a:pos x="295" y="410"/>
                </a:cxn>
                <a:cxn ang="0">
                  <a:pos x="363" y="336"/>
                </a:cxn>
                <a:cxn ang="0">
                  <a:pos x="412" y="258"/>
                </a:cxn>
                <a:cxn ang="0">
                  <a:pos x="401" y="220"/>
                </a:cxn>
                <a:cxn ang="0">
                  <a:pos x="363" y="175"/>
                </a:cxn>
                <a:cxn ang="0">
                  <a:pos x="272" y="112"/>
                </a:cxn>
                <a:cxn ang="0">
                  <a:pos x="162" y="89"/>
                </a:cxn>
                <a:cxn ang="0">
                  <a:pos x="90" y="86"/>
                </a:cxn>
                <a:cxn ang="0">
                  <a:pos x="26" y="86"/>
                </a:cxn>
                <a:cxn ang="0">
                  <a:pos x="0" y="45"/>
                </a:cxn>
                <a:cxn ang="0">
                  <a:pos x="26" y="0"/>
                </a:cxn>
              </a:cxnLst>
              <a:rect l="0" t="0" r="r" b="b"/>
              <a:pathLst>
                <a:path w="481" h="671">
                  <a:moveTo>
                    <a:pt x="26" y="0"/>
                  </a:moveTo>
                  <a:lnTo>
                    <a:pt x="125" y="12"/>
                  </a:lnTo>
                  <a:lnTo>
                    <a:pt x="227" y="30"/>
                  </a:lnTo>
                  <a:lnTo>
                    <a:pt x="333" y="89"/>
                  </a:lnTo>
                  <a:lnTo>
                    <a:pt x="409" y="134"/>
                  </a:lnTo>
                  <a:lnTo>
                    <a:pt x="458" y="198"/>
                  </a:lnTo>
                  <a:lnTo>
                    <a:pt x="481" y="235"/>
                  </a:lnTo>
                  <a:lnTo>
                    <a:pt x="435" y="344"/>
                  </a:lnTo>
                  <a:lnTo>
                    <a:pt x="363" y="410"/>
                  </a:lnTo>
                  <a:lnTo>
                    <a:pt x="276" y="458"/>
                  </a:lnTo>
                  <a:lnTo>
                    <a:pt x="230" y="488"/>
                  </a:lnTo>
                  <a:lnTo>
                    <a:pt x="151" y="503"/>
                  </a:lnTo>
                  <a:lnTo>
                    <a:pt x="148" y="532"/>
                  </a:lnTo>
                  <a:lnTo>
                    <a:pt x="208" y="559"/>
                  </a:lnTo>
                  <a:lnTo>
                    <a:pt x="295" y="582"/>
                  </a:lnTo>
                  <a:lnTo>
                    <a:pt x="378" y="626"/>
                  </a:lnTo>
                  <a:lnTo>
                    <a:pt x="345" y="660"/>
                  </a:lnTo>
                  <a:lnTo>
                    <a:pt x="310" y="671"/>
                  </a:lnTo>
                  <a:lnTo>
                    <a:pt x="261" y="622"/>
                  </a:lnTo>
                  <a:lnTo>
                    <a:pt x="185" y="592"/>
                  </a:lnTo>
                  <a:lnTo>
                    <a:pt x="125" y="570"/>
                  </a:lnTo>
                  <a:lnTo>
                    <a:pt x="125" y="526"/>
                  </a:lnTo>
                  <a:lnTo>
                    <a:pt x="136" y="478"/>
                  </a:lnTo>
                  <a:lnTo>
                    <a:pt x="174" y="458"/>
                  </a:lnTo>
                  <a:lnTo>
                    <a:pt x="295" y="410"/>
                  </a:lnTo>
                  <a:lnTo>
                    <a:pt x="363" y="336"/>
                  </a:lnTo>
                  <a:lnTo>
                    <a:pt x="412" y="258"/>
                  </a:lnTo>
                  <a:lnTo>
                    <a:pt x="401" y="220"/>
                  </a:lnTo>
                  <a:lnTo>
                    <a:pt x="363" y="175"/>
                  </a:lnTo>
                  <a:lnTo>
                    <a:pt x="272" y="112"/>
                  </a:lnTo>
                  <a:lnTo>
                    <a:pt x="162" y="89"/>
                  </a:lnTo>
                  <a:lnTo>
                    <a:pt x="90" y="86"/>
                  </a:lnTo>
                  <a:lnTo>
                    <a:pt x="26" y="86"/>
                  </a:lnTo>
                  <a:lnTo>
                    <a:pt x="0" y="45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Freeform 18"/>
            <p:cNvSpPr>
              <a:spLocks/>
            </p:cNvSpPr>
            <p:nvPr/>
          </p:nvSpPr>
          <p:spPr bwMode="auto">
            <a:xfrm>
              <a:off x="1145" y="3050"/>
              <a:ext cx="292" cy="542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14" y="0"/>
                </a:cxn>
                <a:cxn ang="0">
                  <a:pos x="0" y="78"/>
                </a:cxn>
                <a:cxn ang="0">
                  <a:pos x="37" y="124"/>
                </a:cxn>
                <a:cxn ang="0">
                  <a:pos x="159" y="232"/>
                </a:cxn>
                <a:cxn ang="0">
                  <a:pos x="265" y="369"/>
                </a:cxn>
                <a:cxn ang="0">
                  <a:pos x="334" y="511"/>
                </a:cxn>
                <a:cxn ang="0">
                  <a:pos x="344" y="604"/>
                </a:cxn>
                <a:cxn ang="0">
                  <a:pos x="341" y="671"/>
                </a:cxn>
                <a:cxn ang="0">
                  <a:pos x="311" y="824"/>
                </a:cxn>
                <a:cxn ang="0">
                  <a:pos x="272" y="947"/>
                </a:cxn>
                <a:cxn ang="0">
                  <a:pos x="239" y="1018"/>
                </a:cxn>
                <a:cxn ang="0">
                  <a:pos x="231" y="1063"/>
                </a:cxn>
                <a:cxn ang="0">
                  <a:pos x="265" y="1063"/>
                </a:cxn>
                <a:cxn ang="0">
                  <a:pos x="318" y="1048"/>
                </a:cxn>
                <a:cxn ang="0">
                  <a:pos x="334" y="1051"/>
                </a:cxn>
                <a:cxn ang="0">
                  <a:pos x="444" y="1058"/>
                </a:cxn>
                <a:cxn ang="0">
                  <a:pos x="528" y="1085"/>
                </a:cxn>
                <a:cxn ang="0">
                  <a:pos x="557" y="1070"/>
                </a:cxn>
                <a:cxn ang="0">
                  <a:pos x="585" y="1014"/>
                </a:cxn>
                <a:cxn ang="0">
                  <a:pos x="557" y="984"/>
                </a:cxn>
                <a:cxn ang="0">
                  <a:pos x="433" y="980"/>
                </a:cxn>
                <a:cxn ang="0">
                  <a:pos x="344" y="992"/>
                </a:cxn>
                <a:cxn ang="0">
                  <a:pos x="300" y="1014"/>
                </a:cxn>
                <a:cxn ang="0">
                  <a:pos x="307" y="962"/>
                </a:cxn>
                <a:cxn ang="0">
                  <a:pos x="352" y="883"/>
                </a:cxn>
                <a:cxn ang="0">
                  <a:pos x="390" y="761"/>
                </a:cxn>
                <a:cxn ang="0">
                  <a:pos x="421" y="656"/>
                </a:cxn>
                <a:cxn ang="0">
                  <a:pos x="398" y="537"/>
                </a:cxn>
                <a:cxn ang="0">
                  <a:pos x="364" y="410"/>
                </a:cxn>
                <a:cxn ang="0">
                  <a:pos x="295" y="265"/>
                </a:cxn>
                <a:cxn ang="0">
                  <a:pos x="197" y="131"/>
                </a:cxn>
                <a:cxn ang="0">
                  <a:pos x="113" y="34"/>
                </a:cxn>
                <a:cxn ang="0">
                  <a:pos x="67" y="0"/>
                </a:cxn>
              </a:cxnLst>
              <a:rect l="0" t="0" r="r" b="b"/>
              <a:pathLst>
                <a:path w="585" h="1085">
                  <a:moveTo>
                    <a:pt x="67" y="0"/>
                  </a:moveTo>
                  <a:lnTo>
                    <a:pt x="14" y="0"/>
                  </a:lnTo>
                  <a:lnTo>
                    <a:pt x="0" y="78"/>
                  </a:lnTo>
                  <a:lnTo>
                    <a:pt x="37" y="124"/>
                  </a:lnTo>
                  <a:lnTo>
                    <a:pt x="159" y="232"/>
                  </a:lnTo>
                  <a:lnTo>
                    <a:pt x="265" y="369"/>
                  </a:lnTo>
                  <a:lnTo>
                    <a:pt x="334" y="511"/>
                  </a:lnTo>
                  <a:lnTo>
                    <a:pt x="344" y="604"/>
                  </a:lnTo>
                  <a:lnTo>
                    <a:pt x="341" y="671"/>
                  </a:lnTo>
                  <a:lnTo>
                    <a:pt x="311" y="824"/>
                  </a:lnTo>
                  <a:lnTo>
                    <a:pt x="272" y="947"/>
                  </a:lnTo>
                  <a:lnTo>
                    <a:pt x="239" y="1018"/>
                  </a:lnTo>
                  <a:lnTo>
                    <a:pt x="231" y="1063"/>
                  </a:lnTo>
                  <a:lnTo>
                    <a:pt x="265" y="1063"/>
                  </a:lnTo>
                  <a:lnTo>
                    <a:pt x="318" y="1048"/>
                  </a:lnTo>
                  <a:lnTo>
                    <a:pt x="334" y="1051"/>
                  </a:lnTo>
                  <a:lnTo>
                    <a:pt x="444" y="1058"/>
                  </a:lnTo>
                  <a:lnTo>
                    <a:pt x="528" y="1085"/>
                  </a:lnTo>
                  <a:lnTo>
                    <a:pt x="557" y="1070"/>
                  </a:lnTo>
                  <a:lnTo>
                    <a:pt x="585" y="1014"/>
                  </a:lnTo>
                  <a:lnTo>
                    <a:pt x="557" y="984"/>
                  </a:lnTo>
                  <a:lnTo>
                    <a:pt x="433" y="980"/>
                  </a:lnTo>
                  <a:lnTo>
                    <a:pt x="344" y="992"/>
                  </a:lnTo>
                  <a:lnTo>
                    <a:pt x="300" y="1014"/>
                  </a:lnTo>
                  <a:lnTo>
                    <a:pt x="307" y="962"/>
                  </a:lnTo>
                  <a:lnTo>
                    <a:pt x="352" y="883"/>
                  </a:lnTo>
                  <a:lnTo>
                    <a:pt x="390" y="761"/>
                  </a:lnTo>
                  <a:lnTo>
                    <a:pt x="421" y="656"/>
                  </a:lnTo>
                  <a:lnTo>
                    <a:pt x="398" y="537"/>
                  </a:lnTo>
                  <a:lnTo>
                    <a:pt x="364" y="410"/>
                  </a:lnTo>
                  <a:lnTo>
                    <a:pt x="295" y="265"/>
                  </a:lnTo>
                  <a:lnTo>
                    <a:pt x="197" y="131"/>
                  </a:lnTo>
                  <a:lnTo>
                    <a:pt x="113" y="3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Freeform 19"/>
            <p:cNvSpPr>
              <a:spLocks/>
            </p:cNvSpPr>
            <p:nvPr/>
          </p:nvSpPr>
          <p:spPr bwMode="auto">
            <a:xfrm>
              <a:off x="961" y="3049"/>
              <a:ext cx="197" cy="552"/>
            </a:xfrm>
            <a:custGeom>
              <a:avLst/>
              <a:gdLst/>
              <a:ahLst/>
              <a:cxnLst>
                <a:cxn ang="0">
                  <a:pos x="273" y="0"/>
                </a:cxn>
                <a:cxn ang="0">
                  <a:pos x="223" y="104"/>
                </a:cxn>
                <a:cxn ang="0">
                  <a:pos x="189" y="257"/>
                </a:cxn>
                <a:cxn ang="0">
                  <a:pos x="148" y="425"/>
                </a:cxn>
                <a:cxn ang="0">
                  <a:pos x="110" y="595"/>
                </a:cxn>
                <a:cxn ang="0">
                  <a:pos x="110" y="658"/>
                </a:cxn>
                <a:cxn ang="0">
                  <a:pos x="148" y="771"/>
                </a:cxn>
                <a:cxn ang="0">
                  <a:pos x="200" y="830"/>
                </a:cxn>
                <a:cxn ang="0">
                  <a:pos x="250" y="905"/>
                </a:cxn>
                <a:cxn ang="0">
                  <a:pos x="284" y="960"/>
                </a:cxn>
                <a:cxn ang="0">
                  <a:pos x="269" y="986"/>
                </a:cxn>
                <a:cxn ang="0">
                  <a:pos x="182" y="997"/>
                </a:cxn>
                <a:cxn ang="0">
                  <a:pos x="41" y="1019"/>
                </a:cxn>
                <a:cxn ang="0">
                  <a:pos x="0" y="1053"/>
                </a:cxn>
                <a:cxn ang="0">
                  <a:pos x="34" y="1083"/>
                </a:cxn>
                <a:cxn ang="0">
                  <a:pos x="113" y="1105"/>
                </a:cxn>
                <a:cxn ang="0">
                  <a:pos x="205" y="1060"/>
                </a:cxn>
                <a:cxn ang="0">
                  <a:pos x="273" y="1031"/>
                </a:cxn>
                <a:cxn ang="0">
                  <a:pos x="360" y="1019"/>
                </a:cxn>
                <a:cxn ang="0">
                  <a:pos x="394" y="1009"/>
                </a:cxn>
                <a:cxn ang="0">
                  <a:pos x="382" y="971"/>
                </a:cxn>
                <a:cxn ang="0">
                  <a:pos x="284" y="875"/>
                </a:cxn>
                <a:cxn ang="0">
                  <a:pos x="227" y="774"/>
                </a:cxn>
                <a:cxn ang="0">
                  <a:pos x="177" y="707"/>
                </a:cxn>
                <a:cxn ang="0">
                  <a:pos x="171" y="640"/>
                </a:cxn>
                <a:cxn ang="0">
                  <a:pos x="194" y="529"/>
                </a:cxn>
                <a:cxn ang="0">
                  <a:pos x="246" y="413"/>
                </a:cxn>
                <a:cxn ang="0">
                  <a:pos x="303" y="216"/>
                </a:cxn>
                <a:cxn ang="0">
                  <a:pos x="353" y="101"/>
                </a:cxn>
                <a:cxn ang="0">
                  <a:pos x="348" y="33"/>
                </a:cxn>
                <a:cxn ang="0">
                  <a:pos x="303" y="0"/>
                </a:cxn>
                <a:cxn ang="0">
                  <a:pos x="273" y="0"/>
                </a:cxn>
              </a:cxnLst>
              <a:rect l="0" t="0" r="r" b="b"/>
              <a:pathLst>
                <a:path w="394" h="1105">
                  <a:moveTo>
                    <a:pt x="273" y="0"/>
                  </a:moveTo>
                  <a:lnTo>
                    <a:pt x="223" y="104"/>
                  </a:lnTo>
                  <a:lnTo>
                    <a:pt x="189" y="257"/>
                  </a:lnTo>
                  <a:lnTo>
                    <a:pt x="148" y="425"/>
                  </a:lnTo>
                  <a:lnTo>
                    <a:pt x="110" y="595"/>
                  </a:lnTo>
                  <a:lnTo>
                    <a:pt x="110" y="658"/>
                  </a:lnTo>
                  <a:lnTo>
                    <a:pt x="148" y="771"/>
                  </a:lnTo>
                  <a:lnTo>
                    <a:pt x="200" y="830"/>
                  </a:lnTo>
                  <a:lnTo>
                    <a:pt x="250" y="905"/>
                  </a:lnTo>
                  <a:lnTo>
                    <a:pt x="284" y="960"/>
                  </a:lnTo>
                  <a:lnTo>
                    <a:pt x="269" y="986"/>
                  </a:lnTo>
                  <a:lnTo>
                    <a:pt x="182" y="997"/>
                  </a:lnTo>
                  <a:lnTo>
                    <a:pt x="41" y="1019"/>
                  </a:lnTo>
                  <a:lnTo>
                    <a:pt x="0" y="1053"/>
                  </a:lnTo>
                  <a:lnTo>
                    <a:pt x="34" y="1083"/>
                  </a:lnTo>
                  <a:lnTo>
                    <a:pt x="113" y="1105"/>
                  </a:lnTo>
                  <a:lnTo>
                    <a:pt x="205" y="1060"/>
                  </a:lnTo>
                  <a:lnTo>
                    <a:pt x="273" y="1031"/>
                  </a:lnTo>
                  <a:lnTo>
                    <a:pt x="360" y="1019"/>
                  </a:lnTo>
                  <a:lnTo>
                    <a:pt x="394" y="1009"/>
                  </a:lnTo>
                  <a:lnTo>
                    <a:pt x="382" y="971"/>
                  </a:lnTo>
                  <a:lnTo>
                    <a:pt x="284" y="875"/>
                  </a:lnTo>
                  <a:lnTo>
                    <a:pt x="227" y="774"/>
                  </a:lnTo>
                  <a:lnTo>
                    <a:pt x="177" y="707"/>
                  </a:lnTo>
                  <a:lnTo>
                    <a:pt x="171" y="640"/>
                  </a:lnTo>
                  <a:lnTo>
                    <a:pt x="194" y="529"/>
                  </a:lnTo>
                  <a:lnTo>
                    <a:pt x="246" y="413"/>
                  </a:lnTo>
                  <a:lnTo>
                    <a:pt x="303" y="216"/>
                  </a:lnTo>
                  <a:lnTo>
                    <a:pt x="353" y="101"/>
                  </a:lnTo>
                  <a:lnTo>
                    <a:pt x="348" y="33"/>
                  </a:lnTo>
                  <a:lnTo>
                    <a:pt x="303" y="0"/>
                  </a:lnTo>
                  <a:lnTo>
                    <a:pt x="27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12" name="Group 20"/>
          <p:cNvGrpSpPr>
            <a:grpSpLocks/>
          </p:cNvGrpSpPr>
          <p:nvPr/>
        </p:nvGrpSpPr>
        <p:grpSpPr bwMode="auto">
          <a:xfrm>
            <a:off x="7380288" y="3644900"/>
            <a:ext cx="287337" cy="863600"/>
            <a:chOff x="1172" y="2161"/>
            <a:chExt cx="121" cy="163"/>
          </a:xfrm>
        </p:grpSpPr>
        <p:sp>
          <p:nvSpPr>
            <p:cNvPr id="8213" name="Freeform 21"/>
            <p:cNvSpPr>
              <a:spLocks/>
            </p:cNvSpPr>
            <p:nvPr/>
          </p:nvSpPr>
          <p:spPr bwMode="auto">
            <a:xfrm>
              <a:off x="1195" y="2161"/>
              <a:ext cx="98" cy="114"/>
            </a:xfrm>
            <a:custGeom>
              <a:avLst/>
              <a:gdLst/>
              <a:ahLst/>
              <a:cxnLst>
                <a:cxn ang="0">
                  <a:pos x="23" y="11"/>
                </a:cxn>
                <a:cxn ang="0">
                  <a:pos x="76" y="0"/>
                </a:cxn>
                <a:cxn ang="0">
                  <a:pos x="126" y="4"/>
                </a:cxn>
                <a:cxn ang="0">
                  <a:pos x="172" y="25"/>
                </a:cxn>
                <a:cxn ang="0">
                  <a:pos x="195" y="67"/>
                </a:cxn>
                <a:cxn ang="0">
                  <a:pos x="195" y="100"/>
                </a:cxn>
                <a:cxn ang="0">
                  <a:pos x="172" y="145"/>
                </a:cxn>
                <a:cxn ang="0">
                  <a:pos x="133" y="171"/>
                </a:cxn>
                <a:cxn ang="0">
                  <a:pos x="76" y="171"/>
                </a:cxn>
                <a:cxn ang="0">
                  <a:pos x="42" y="193"/>
                </a:cxn>
                <a:cxn ang="0">
                  <a:pos x="30" y="227"/>
                </a:cxn>
                <a:cxn ang="0">
                  <a:pos x="0" y="216"/>
                </a:cxn>
                <a:cxn ang="0">
                  <a:pos x="12" y="171"/>
                </a:cxn>
                <a:cxn ang="0">
                  <a:pos x="53" y="145"/>
                </a:cxn>
                <a:cxn ang="0">
                  <a:pos x="122" y="138"/>
                </a:cxn>
                <a:cxn ang="0">
                  <a:pos x="149" y="111"/>
                </a:cxn>
                <a:cxn ang="0">
                  <a:pos x="156" y="70"/>
                </a:cxn>
                <a:cxn ang="0">
                  <a:pos x="126" y="33"/>
                </a:cxn>
                <a:cxn ang="0">
                  <a:pos x="81" y="33"/>
                </a:cxn>
                <a:cxn ang="0">
                  <a:pos x="30" y="45"/>
                </a:cxn>
                <a:cxn ang="0">
                  <a:pos x="12" y="33"/>
                </a:cxn>
                <a:cxn ang="0">
                  <a:pos x="23" y="11"/>
                </a:cxn>
              </a:cxnLst>
              <a:rect l="0" t="0" r="r" b="b"/>
              <a:pathLst>
                <a:path w="195" h="227">
                  <a:moveTo>
                    <a:pt x="23" y="11"/>
                  </a:moveTo>
                  <a:lnTo>
                    <a:pt x="76" y="0"/>
                  </a:lnTo>
                  <a:lnTo>
                    <a:pt x="126" y="4"/>
                  </a:lnTo>
                  <a:lnTo>
                    <a:pt x="172" y="25"/>
                  </a:lnTo>
                  <a:lnTo>
                    <a:pt x="195" y="67"/>
                  </a:lnTo>
                  <a:lnTo>
                    <a:pt x="195" y="100"/>
                  </a:lnTo>
                  <a:lnTo>
                    <a:pt x="172" y="145"/>
                  </a:lnTo>
                  <a:lnTo>
                    <a:pt x="133" y="171"/>
                  </a:lnTo>
                  <a:lnTo>
                    <a:pt x="76" y="171"/>
                  </a:lnTo>
                  <a:lnTo>
                    <a:pt x="42" y="193"/>
                  </a:lnTo>
                  <a:lnTo>
                    <a:pt x="30" y="227"/>
                  </a:lnTo>
                  <a:lnTo>
                    <a:pt x="0" y="216"/>
                  </a:lnTo>
                  <a:lnTo>
                    <a:pt x="12" y="171"/>
                  </a:lnTo>
                  <a:lnTo>
                    <a:pt x="53" y="145"/>
                  </a:lnTo>
                  <a:lnTo>
                    <a:pt x="122" y="138"/>
                  </a:lnTo>
                  <a:lnTo>
                    <a:pt x="149" y="111"/>
                  </a:lnTo>
                  <a:lnTo>
                    <a:pt x="156" y="70"/>
                  </a:lnTo>
                  <a:lnTo>
                    <a:pt x="126" y="33"/>
                  </a:lnTo>
                  <a:lnTo>
                    <a:pt x="81" y="33"/>
                  </a:lnTo>
                  <a:lnTo>
                    <a:pt x="30" y="45"/>
                  </a:lnTo>
                  <a:lnTo>
                    <a:pt x="12" y="33"/>
                  </a:lnTo>
                  <a:lnTo>
                    <a:pt x="2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Freeform 22"/>
            <p:cNvSpPr>
              <a:spLocks/>
            </p:cNvSpPr>
            <p:nvPr/>
          </p:nvSpPr>
          <p:spPr bwMode="auto">
            <a:xfrm>
              <a:off x="1172" y="2293"/>
              <a:ext cx="30" cy="31"/>
            </a:xfrm>
            <a:custGeom>
              <a:avLst/>
              <a:gdLst/>
              <a:ahLst/>
              <a:cxnLst>
                <a:cxn ang="0">
                  <a:pos x="61" y="3"/>
                </a:cxn>
                <a:cxn ang="0">
                  <a:pos x="30" y="0"/>
                </a:cxn>
                <a:cxn ang="0">
                  <a:pos x="10" y="23"/>
                </a:cxn>
                <a:cxn ang="0">
                  <a:pos x="0" y="58"/>
                </a:cxn>
                <a:cxn ang="0">
                  <a:pos x="30" y="62"/>
                </a:cxn>
                <a:cxn ang="0">
                  <a:pos x="55" y="46"/>
                </a:cxn>
                <a:cxn ang="0">
                  <a:pos x="61" y="3"/>
                </a:cxn>
              </a:cxnLst>
              <a:rect l="0" t="0" r="r" b="b"/>
              <a:pathLst>
                <a:path w="61" h="62">
                  <a:moveTo>
                    <a:pt x="61" y="3"/>
                  </a:moveTo>
                  <a:lnTo>
                    <a:pt x="30" y="0"/>
                  </a:lnTo>
                  <a:lnTo>
                    <a:pt x="10" y="23"/>
                  </a:lnTo>
                  <a:lnTo>
                    <a:pt x="0" y="58"/>
                  </a:lnTo>
                  <a:lnTo>
                    <a:pt x="30" y="62"/>
                  </a:lnTo>
                  <a:lnTo>
                    <a:pt x="55" y="46"/>
                  </a:lnTo>
                  <a:lnTo>
                    <a:pt x="6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571472" y="2643182"/>
            <a:ext cx="8532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r-Cyrl-CS" sz="2400" dirty="0"/>
              <a:t> </a:t>
            </a:r>
            <a:r>
              <a:rPr lang="sr-Cyrl-BA" sz="2400" dirty="0"/>
              <a:t>Испит је могуће положити преко колоквијума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3000" fill="hold"/>
                                        <p:tgtEl>
                                          <p:spTgt spid="397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97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97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397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397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97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97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20" grpId="0"/>
      <p:bldP spid="397321" grpId="0"/>
      <p:bldP spid="397322" grpId="0"/>
      <p:bldP spid="397323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РАСПОДЕЛА ПОЕНА ПО АКТИВНОСТИМА </a:t>
            </a:r>
            <a:r>
              <a:rPr lang="en-US" sz="3200" b="1" dirty="0">
                <a:solidFill>
                  <a:srgbClr val="336699"/>
                </a:solidFill>
              </a:rPr>
              <a:t>- </a:t>
            </a:r>
            <a:r>
              <a:rPr lang="sr-Cyrl-CS" sz="3200" b="1" dirty="0">
                <a:solidFill>
                  <a:srgbClr val="336699"/>
                </a:solidFill>
              </a:rPr>
              <a:t>КОЛОКВИЈУМИ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19050" y="24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323850" y="126841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xmlns="" id="{1988D173-38BA-E68B-B90D-DA32DB743D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98569327"/>
              </p:ext>
            </p:extLst>
          </p:nvPr>
        </p:nvGraphicFramePr>
        <p:xfrm>
          <a:off x="971604" y="1700807"/>
          <a:ext cx="7197398" cy="4320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8900559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sr-Cyrl-CS" sz="3200" b="1">
                <a:solidFill>
                  <a:srgbClr val="336699"/>
                </a:solidFill>
              </a:rPr>
              <a:t>НАЧИН ПОЛАГАЊА ИСПИТА</a:t>
            </a:r>
            <a:endParaRPr lang="en-GB" sz="3200" b="1">
              <a:solidFill>
                <a:srgbClr val="336699"/>
              </a:solidFill>
            </a:endParaRP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323850" y="126841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11188" y="1989138"/>
            <a:ext cx="7920037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427017" name="Text Box 9"/>
          <p:cNvSpPr txBox="1">
            <a:spLocks noChangeArrowheads="1"/>
          </p:cNvSpPr>
          <p:nvPr/>
        </p:nvSpPr>
        <p:spPr bwMode="auto">
          <a:xfrm>
            <a:off x="468313" y="1484313"/>
            <a:ext cx="8353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sr-Cyrl-CS" sz="2400" dirty="0"/>
              <a:t> Писмени део испита се састоји од 10 тест питања од којих су 5 са вежби и 5 са предавања</a:t>
            </a:r>
            <a:endParaRPr lang="sr-Latn-CS" sz="2400" dirty="0"/>
          </a:p>
        </p:txBody>
      </p:sp>
      <p:sp>
        <p:nvSpPr>
          <p:cNvPr id="427018" name="Text Box 10"/>
          <p:cNvSpPr txBox="1">
            <a:spLocks noChangeArrowheads="1"/>
          </p:cNvSpPr>
          <p:nvPr/>
        </p:nvSpPr>
        <p:spPr bwMode="auto">
          <a:xfrm>
            <a:off x="539750" y="2492375"/>
            <a:ext cx="8353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sr-Cyrl-CS" sz="2400" dirty="0"/>
              <a:t> Укупно време трајања испита је 90 минута</a:t>
            </a:r>
            <a:endParaRPr lang="sr-Latn-CS" sz="2400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76293" y="3043238"/>
            <a:ext cx="83534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sr-Cyrl-CS" sz="2400" dirty="0"/>
              <a:t> За студенте који </a:t>
            </a:r>
            <a:r>
              <a:rPr lang="sr-Cyrl-CS" sz="2400" b="1" dirty="0">
                <a:solidFill>
                  <a:srgbClr val="FF0000"/>
                </a:solidFill>
              </a:rPr>
              <a:t>нису положили испит преко колоквијума </a:t>
            </a:r>
            <a:r>
              <a:rPr lang="sr-Cyrl-CS" sz="2400" dirty="0"/>
              <a:t>важи расподела поена по активностима која је приказана на наредном слајду</a:t>
            </a:r>
            <a:endParaRPr lang="sr-Latn-C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27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427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7" grpId="0"/>
      <p:bldP spid="42701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РАСПОДЕЛА ПОЕНА ПО АКТИВНОСТИМА - ИСПИТ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357188" y="135731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11188" y="1989138"/>
            <a:ext cx="7920037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01475673"/>
              </p:ext>
            </p:extLst>
          </p:nvPr>
        </p:nvGraphicFramePr>
        <p:xfrm>
          <a:off x="1547664" y="1941530"/>
          <a:ext cx="6480719" cy="4223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1065978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НАЧИН ФОРМИРАЊА ОЦЕНА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357158" y="1214422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91098922"/>
              </p:ext>
            </p:extLst>
          </p:nvPr>
        </p:nvGraphicFramePr>
        <p:xfrm>
          <a:off x="457200" y="1600200"/>
          <a:ext cx="8329642" cy="4614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ТЕРМИНИ КОНСУЛТАЦИЈА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323850" y="126841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467544" y="1484784"/>
            <a:ext cx="882015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r-Cyrl-RS" sz="2800" dirty="0" smtClean="0"/>
              <a:t>Кабинет: 342</a:t>
            </a:r>
          </a:p>
          <a:p>
            <a:pPr>
              <a:spcBef>
                <a:spcPct val="50000"/>
              </a:spcBef>
            </a:pPr>
            <a:r>
              <a:rPr lang="sr-Cyrl-RS" sz="2800" dirty="0" smtClean="0"/>
              <a:t>Уторак</a:t>
            </a:r>
            <a:r>
              <a:rPr lang="sr-Cyrl-BA" sz="2800" dirty="0" smtClean="0"/>
              <a:t>: 12 </a:t>
            </a:r>
            <a:r>
              <a:rPr lang="sr-Cyrl-BA" sz="2800" dirty="0"/>
              <a:t>- </a:t>
            </a:r>
            <a:r>
              <a:rPr lang="sr-Cyrl-BA" sz="2800" dirty="0" smtClean="0"/>
              <a:t>14</a:t>
            </a:r>
            <a:r>
              <a:rPr lang="ru-RU" sz="2800" dirty="0" smtClean="0"/>
              <a:t> </a:t>
            </a:r>
            <a:r>
              <a:rPr lang="ru-RU" sz="2800" dirty="0"/>
              <a:t>часова</a:t>
            </a:r>
          </a:p>
          <a:p>
            <a:pPr>
              <a:spcBef>
                <a:spcPct val="50000"/>
              </a:spcBef>
            </a:pPr>
            <a:endParaRPr lang="en-US" sz="2800" dirty="0"/>
          </a:p>
          <a:p>
            <a:endParaRPr lang="en-US" sz="1400" b="1" dirty="0"/>
          </a:p>
          <a:p>
            <a:pPr>
              <a:spcBef>
                <a:spcPct val="50000"/>
              </a:spcBef>
            </a:pPr>
            <a:r>
              <a:rPr lang="en-US" sz="2800" dirty="0" smtClean="0"/>
              <a:t>e</a:t>
            </a:r>
            <a:r>
              <a:rPr lang="sr-Latn-RS" sz="2800" dirty="0"/>
              <a:t>-mail </a:t>
            </a:r>
            <a:r>
              <a:rPr lang="sr-Cyrl-BA" sz="2800" dirty="0"/>
              <a:t>адреса</a:t>
            </a:r>
            <a:r>
              <a:rPr lang="sr-Latn-RS" sz="2800" dirty="0"/>
              <a:t>: </a:t>
            </a:r>
            <a:r>
              <a:rPr lang="en-US" sz="2800" dirty="0" err="1">
                <a:hlinkClick r:id="rId2"/>
              </a:rPr>
              <a:t>andrea</a:t>
            </a:r>
            <a:r>
              <a:rPr lang="sr-Latn-RS" sz="2800" dirty="0">
                <a:hlinkClick r:id="rId2"/>
              </a:rPr>
              <a:t>@sf.bg.ac.rs</a:t>
            </a:r>
            <a:r>
              <a:rPr lang="en-US" sz="2800" dirty="0"/>
              <a:t> </a:t>
            </a:r>
            <a:endParaRPr lang="sr-Latn-CS" sz="2800" dirty="0"/>
          </a:p>
          <a:p>
            <a:pPr>
              <a:spcBef>
                <a:spcPct val="50000"/>
              </a:spcBef>
            </a:pPr>
            <a:endParaRPr lang="sr-Latn-CS" sz="2800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sr-Cyrl-CS" sz="3200" b="1">
                <a:solidFill>
                  <a:srgbClr val="336699"/>
                </a:solidFill>
              </a:rPr>
              <a:t>ЛИТЕРАТУРА</a:t>
            </a:r>
            <a:endParaRPr lang="en-GB" sz="3200" b="1">
              <a:solidFill>
                <a:srgbClr val="336699"/>
              </a:solidFill>
            </a:endParaRP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323850" y="126841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357188" y="1557338"/>
            <a:ext cx="864393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dirty="0"/>
              <a:t>1. </a:t>
            </a:r>
            <a:r>
              <a:rPr lang="en-US" sz="2400" dirty="0" err="1"/>
              <a:t>Уџбеник</a:t>
            </a:r>
            <a:r>
              <a:rPr lang="en-US" sz="2400" dirty="0"/>
              <a:t> – </a:t>
            </a:r>
            <a:r>
              <a:rPr lang="en-US" sz="2400" dirty="0" err="1"/>
              <a:t>Бајин</a:t>
            </a:r>
            <a:r>
              <a:rPr lang="en-US" sz="2400" dirty="0"/>
              <a:t>, Д., </a:t>
            </a:r>
            <a:r>
              <a:rPr lang="en-US" sz="2400" dirty="0" err="1"/>
              <a:t>Саобраћај</a:t>
            </a:r>
            <a:r>
              <a:rPr lang="en-US" sz="2400" dirty="0"/>
              <a:t> у </a:t>
            </a:r>
            <a:r>
              <a:rPr lang="en-US" sz="2400" dirty="0" err="1"/>
              <a:t>градској</a:t>
            </a:r>
            <a:r>
              <a:rPr lang="en-US" sz="2400" dirty="0"/>
              <a:t> </a:t>
            </a:r>
            <a:r>
              <a:rPr lang="en-US" sz="2400" dirty="0" err="1"/>
              <a:t>улици</a:t>
            </a:r>
            <a:r>
              <a:rPr lang="en-US" sz="2400" dirty="0"/>
              <a:t> – </a:t>
            </a:r>
            <a:r>
              <a:rPr lang="en-US" sz="2400" dirty="0" err="1"/>
              <a:t>еколошки</a:t>
            </a:r>
            <a:r>
              <a:rPr lang="en-US" sz="2400" dirty="0"/>
              <a:t> </a:t>
            </a:r>
            <a:r>
              <a:rPr lang="en-US" sz="2400" dirty="0" err="1"/>
              <a:t>аспект</a:t>
            </a:r>
            <a:r>
              <a:rPr lang="en-US" sz="2400" dirty="0"/>
              <a:t>, </a:t>
            </a:r>
            <a:r>
              <a:rPr lang="en-US" sz="2400" dirty="0" err="1"/>
              <a:t>задужбина</a:t>
            </a:r>
            <a:r>
              <a:rPr lang="en-US" sz="2400" dirty="0"/>
              <a:t> </a:t>
            </a:r>
            <a:r>
              <a:rPr lang="en-US" sz="2400" dirty="0" err="1"/>
              <a:t>Андрејевић</a:t>
            </a:r>
            <a:r>
              <a:rPr lang="en-US" sz="2400" dirty="0"/>
              <a:t>, </a:t>
            </a:r>
            <a:r>
              <a:rPr lang="en-US" sz="2400" dirty="0" err="1"/>
              <a:t>Београд</a:t>
            </a:r>
            <a:r>
              <a:rPr lang="en-US" sz="2400" dirty="0"/>
              <a:t>, 1996.</a:t>
            </a:r>
          </a:p>
          <a:p>
            <a:pPr marL="342900" indent="-342900"/>
            <a:endParaRPr lang="sr-Cyrl-CS" sz="2400" dirty="0"/>
          </a:p>
          <a:p>
            <a:pPr marL="342900" indent="-342900"/>
            <a:r>
              <a:rPr lang="sr-Cyrl-CS" sz="2400" dirty="0"/>
              <a:t>2.</a:t>
            </a:r>
            <a:r>
              <a:rPr lang="en-US" sz="2400" dirty="0"/>
              <a:t> </a:t>
            </a:r>
            <a:r>
              <a:rPr lang="sr-Cyrl-CS" sz="2400" dirty="0"/>
              <a:t>Презентације са предавања и вежби</a:t>
            </a:r>
            <a:endParaRPr lang="sr-Latn-CS" sz="2400" dirty="0"/>
          </a:p>
        </p:txBody>
      </p:sp>
      <p:pic>
        <p:nvPicPr>
          <p:cNvPr id="12296" name="Picture 8" descr="bs0055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3644900"/>
            <a:ext cx="2743200" cy="239395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pe0161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4067175"/>
            <a:ext cx="2971800" cy="2790825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CS" sz="3200" b="1">
                <a:solidFill>
                  <a:srgbClr val="336699"/>
                </a:solidFill>
              </a:rPr>
              <a:t>ЦИЉ ПРЕДМЕТА</a:t>
            </a:r>
            <a:endParaRPr lang="en-GB" sz="3200" b="1">
              <a:solidFill>
                <a:srgbClr val="336699"/>
              </a:solidFill>
            </a:endParaRPr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323850" y="126841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468313" y="1412875"/>
            <a:ext cx="8461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sr-Cyrl-CS" sz="2800" b="1"/>
              <a:t>Циљ предмета </a:t>
            </a:r>
            <a:r>
              <a:rPr lang="sr-Cyrl-CS" sz="2800"/>
              <a:t>је да студенти стекну знања о:</a:t>
            </a:r>
            <a:endParaRPr lang="sr-Latn-CS" sz="2800"/>
          </a:p>
        </p:txBody>
      </p:sp>
      <p:sp>
        <p:nvSpPr>
          <p:cNvPr id="394249" name="Text Box 9"/>
          <p:cNvSpPr txBox="1">
            <a:spLocks noChangeArrowheads="1"/>
          </p:cNvSpPr>
          <p:nvPr/>
        </p:nvSpPr>
        <p:spPr bwMode="auto">
          <a:xfrm>
            <a:off x="539750" y="2060575"/>
            <a:ext cx="81359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r-Cyrl-CS" sz="2400"/>
              <a:t> </a:t>
            </a:r>
            <a:r>
              <a:rPr lang="en-US" sz="2400"/>
              <a:t>потреби и значају за управљањем заштитом животне средине</a:t>
            </a:r>
            <a:r>
              <a:rPr lang="sr-Cyrl-CS" sz="2400"/>
              <a:t>,</a:t>
            </a:r>
            <a:endParaRPr lang="sr-Latn-CS" sz="2400"/>
          </a:p>
        </p:txBody>
      </p:sp>
      <p:sp>
        <p:nvSpPr>
          <p:cNvPr id="394250" name="Text Box 10"/>
          <p:cNvSpPr txBox="1">
            <a:spLocks noChangeArrowheads="1"/>
          </p:cNvSpPr>
          <p:nvPr/>
        </p:nvSpPr>
        <p:spPr bwMode="auto">
          <a:xfrm>
            <a:off x="468313" y="2924175"/>
            <a:ext cx="813593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r-Cyrl-CS" sz="2400" b="1"/>
              <a:t> </a:t>
            </a:r>
            <a:r>
              <a:rPr lang="sr-Cyrl-CS" sz="2400"/>
              <a:t>механизмима и општим принципима за смањењем негативног утицаја на животну средину од стране транспорта и саобраћаја,</a:t>
            </a:r>
            <a:r>
              <a:rPr lang="en-US" sz="2400"/>
              <a:t> </a:t>
            </a:r>
            <a:endParaRPr lang="sr-Latn-CS" sz="2400"/>
          </a:p>
        </p:txBody>
      </p:sp>
      <p:sp>
        <p:nvSpPr>
          <p:cNvPr id="394251" name="Text Box 11"/>
          <p:cNvSpPr txBox="1">
            <a:spLocks noChangeArrowheads="1"/>
          </p:cNvSpPr>
          <p:nvPr/>
        </p:nvSpPr>
        <p:spPr bwMode="auto">
          <a:xfrm>
            <a:off x="539750" y="4221163"/>
            <a:ext cx="8137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sr-Cyrl-CS" sz="2400"/>
              <a:t> међународним и националним прописима везаним за заштиту животне средине.</a:t>
            </a:r>
            <a:endParaRPr lang="sr-Latn-C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94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94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94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94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4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4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НАЧИН ИЗВОЂЕЊА НАСТАВЕ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23850" y="126841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55650" y="1916113"/>
            <a:ext cx="7920038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5271" name="Text Box 7"/>
          <p:cNvSpPr txBox="1">
            <a:spLocks noChangeArrowheads="1"/>
          </p:cNvSpPr>
          <p:nvPr/>
        </p:nvSpPr>
        <p:spPr bwMode="auto">
          <a:xfrm>
            <a:off x="468313" y="1484313"/>
            <a:ext cx="86756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sr-Latn-RS" sz="2400" dirty="0"/>
              <a:t> </a:t>
            </a:r>
            <a:r>
              <a:rPr lang="sr-Cyrl-CS" sz="2400" dirty="0"/>
              <a:t>Начин извођења наставе на предавањима </a:t>
            </a:r>
            <a:r>
              <a:rPr lang="sr-Cyrl-RS" sz="2400" dirty="0"/>
              <a:t>и </a:t>
            </a:r>
            <a:r>
              <a:rPr lang="en-US" sz="2400" dirty="0" err="1"/>
              <a:t>вежбама</a:t>
            </a:r>
            <a:r>
              <a:rPr lang="sr-Cyrl-CS" sz="2400" dirty="0"/>
              <a:t> је уз помоћ пројектора, односно настава је аудитивног типа</a:t>
            </a:r>
            <a:r>
              <a:rPr lang="sr-Latn-RS" sz="2400" dirty="0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r-Cyrl-RS" sz="2400" dirty="0"/>
              <a:t> М</a:t>
            </a:r>
            <a:r>
              <a:rPr lang="sr-Cyrl-CS" sz="2400" dirty="0" err="1"/>
              <a:t>атеријал</a:t>
            </a:r>
            <a:r>
              <a:rPr lang="sr-Cyrl-CS" sz="2400" dirty="0"/>
              <a:t> неопходан за савладавање градива ће бити окачен на интернет адреси Саобраћајног факултета:</a:t>
            </a:r>
            <a:endParaRPr lang="sr-Latn-CS" sz="2000" u="sng" dirty="0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endParaRPr lang="en-US" sz="2400" dirty="0"/>
          </a:p>
        </p:txBody>
      </p:sp>
      <p:sp>
        <p:nvSpPr>
          <p:cNvPr id="395274" name="Text Box 10"/>
          <p:cNvSpPr txBox="1">
            <a:spLocks noChangeArrowheads="1"/>
          </p:cNvSpPr>
          <p:nvPr/>
        </p:nvSpPr>
        <p:spPr bwMode="auto">
          <a:xfrm>
            <a:off x="468313" y="4365625"/>
            <a:ext cx="85328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r-Latn-CS" sz="2000" u="sng">
              <a:solidFill>
                <a:schemeClr val="hlink"/>
              </a:solidFill>
            </a:endParaRPr>
          </a:p>
        </p:txBody>
      </p:sp>
      <p:sp>
        <p:nvSpPr>
          <p:cNvPr id="395275" name="Text Box 11"/>
          <p:cNvSpPr txBox="1">
            <a:spLocks noChangeArrowheads="1"/>
          </p:cNvSpPr>
          <p:nvPr/>
        </p:nvSpPr>
        <p:spPr bwMode="auto">
          <a:xfrm>
            <a:off x="480740" y="3386186"/>
            <a:ext cx="8640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hlinkClick r:id="rId2"/>
              </a:rPr>
              <a:t>http://nastava.sf.bg.ac.rs/course/view.php?id=88</a:t>
            </a:r>
            <a:r>
              <a:rPr lang="sr-Cyrl-RS" sz="2400" dirty="0"/>
              <a:t> (ДТ)</a:t>
            </a:r>
            <a:endParaRPr lang="sr-Latn-CS" sz="2400" u="sng" dirty="0">
              <a:solidFill>
                <a:schemeClr val="hlin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5535" y="4725144"/>
            <a:ext cx="83529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400" dirty="0"/>
              <a:t>Градиво је доступно у форми презентација (</a:t>
            </a:r>
            <a:r>
              <a:rPr lang="en-US" sz="2400" dirty="0"/>
              <a:t>PowerPoint</a:t>
            </a:r>
            <a:r>
              <a:rPr lang="sr-Latn-RS" sz="2400" dirty="0"/>
              <a:t>)</a:t>
            </a:r>
            <a:r>
              <a:rPr lang="sr-Cyrl-RS" sz="2400" dirty="0"/>
              <a:t>.</a:t>
            </a:r>
            <a:endParaRPr lang="sr-Latn-CS" sz="2400" dirty="0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03238" y="4027909"/>
            <a:ext cx="8640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hlinkClick r:id="rId3"/>
              </a:rPr>
              <a:t>https://nastava.sf.bg.ac.rs/course/view.php?id=320</a:t>
            </a:r>
            <a:r>
              <a:rPr lang="sr-Cyrl-RS" sz="2400" dirty="0"/>
              <a:t> (ДБ)</a:t>
            </a:r>
            <a:endParaRPr lang="sr-Latn-CS" sz="2400" u="sng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5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5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95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95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395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75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3" name="Picture 13" descr="bs0206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343400"/>
            <a:ext cx="2438400" cy="2514600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922337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ПЛАН ИЗВОЂЕЊА НАСТАВЕ ПО СЕДМИЦАМА - ПРЕДАВАЊА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23850" y="126841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6297" name="Text Box 9"/>
          <p:cNvSpPr txBox="1">
            <a:spLocks noChangeArrowheads="1"/>
          </p:cNvSpPr>
          <p:nvPr/>
        </p:nvSpPr>
        <p:spPr bwMode="auto">
          <a:xfrm>
            <a:off x="500063" y="2043106"/>
            <a:ext cx="81375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RS" sz="2400" dirty="0"/>
              <a:t>1</a:t>
            </a:r>
            <a:r>
              <a:rPr lang="sr-Cyrl-CS" sz="2400" dirty="0"/>
              <a:t>. ТЕРМИН:</a:t>
            </a:r>
            <a:r>
              <a:rPr lang="sr-Latn-CS" sz="2400" dirty="0"/>
              <a:t> </a:t>
            </a:r>
            <a:r>
              <a:rPr lang="sr-Cyrl-CS" sz="2400" b="1" dirty="0">
                <a:solidFill>
                  <a:srgbClr val="336699"/>
                </a:solidFill>
              </a:rPr>
              <a:t>УВОДНО ПРЕДАВАЊЕ</a:t>
            </a:r>
          </a:p>
          <a:p>
            <a:pPr marL="457200" indent="-457200"/>
            <a:endParaRPr lang="sr-Cyrl-CS" sz="800" b="1" dirty="0">
              <a:solidFill>
                <a:srgbClr val="336699"/>
              </a:solidFill>
            </a:endParaRPr>
          </a:p>
        </p:txBody>
      </p:sp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468313" y="1341438"/>
            <a:ext cx="83518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sr-Cyrl-CS" sz="2400" dirty="0"/>
              <a:t>УКУПАН БРОЈ РАДНИХ СЕДМИЦА У СЕМЕСТРУ: </a:t>
            </a:r>
            <a:r>
              <a:rPr lang="sr-Cyrl-CS" sz="2800" b="1" dirty="0"/>
              <a:t>1</a:t>
            </a:r>
            <a:r>
              <a:rPr lang="en-US" sz="2800" b="1" dirty="0"/>
              <a:t>4</a:t>
            </a:r>
            <a:endParaRPr lang="sr-Cyrl-CS" sz="2800" b="1" dirty="0"/>
          </a:p>
        </p:txBody>
      </p:sp>
      <p:sp>
        <p:nvSpPr>
          <p:cNvPr id="396299" name="Text Box 11"/>
          <p:cNvSpPr txBox="1">
            <a:spLocks noChangeArrowheads="1"/>
          </p:cNvSpPr>
          <p:nvPr/>
        </p:nvSpPr>
        <p:spPr bwMode="auto">
          <a:xfrm>
            <a:off x="500063" y="2606756"/>
            <a:ext cx="813752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sr-Cyrl-CS" sz="2400" dirty="0"/>
              <a:t>2. ТЕРМИН:</a:t>
            </a:r>
            <a:r>
              <a:rPr lang="sr-Latn-CS" sz="2400" dirty="0"/>
              <a:t> </a:t>
            </a:r>
            <a:r>
              <a:rPr lang="sr-Cyrl-RS" sz="2400" b="1" dirty="0">
                <a:solidFill>
                  <a:srgbClr val="336699"/>
                </a:solidFill>
              </a:rPr>
              <a:t>САОБРАЋАЈ И ЖИВОТНА СРЕДИНА У 		ГРАДОВИМА</a:t>
            </a:r>
            <a:endParaRPr lang="en-US" dirty="0"/>
          </a:p>
          <a:p>
            <a:pPr marL="342900" indent="-342900">
              <a:buFont typeface="Wingdings" pitchFamily="2" charset="2"/>
              <a:buNone/>
            </a:pPr>
            <a:endParaRPr lang="sr-Cyrl-CS" dirty="0">
              <a:solidFill>
                <a:srgbClr val="336699"/>
              </a:solidFill>
            </a:endParaRPr>
          </a:p>
        </p:txBody>
      </p:sp>
      <p:sp>
        <p:nvSpPr>
          <p:cNvPr id="396300" name="Text Box 12"/>
          <p:cNvSpPr txBox="1">
            <a:spLocks noChangeArrowheads="1"/>
          </p:cNvSpPr>
          <p:nvPr/>
        </p:nvSpPr>
        <p:spPr bwMode="auto">
          <a:xfrm>
            <a:off x="500034" y="3526697"/>
            <a:ext cx="80724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sr-Cyrl-CS" sz="2400" dirty="0"/>
              <a:t>3. ТЕРМИН:</a:t>
            </a:r>
            <a:r>
              <a:rPr lang="sr-Latn-CS" sz="2400" dirty="0"/>
              <a:t> </a:t>
            </a:r>
            <a:r>
              <a:rPr lang="sr-Cyrl-CS" sz="2400" b="1" dirty="0">
                <a:solidFill>
                  <a:srgbClr val="336699"/>
                </a:solidFill>
              </a:rPr>
              <a:t>ЗАКОНСКА РЕГУЛАТИВА У ОБЛАСТИ 		ЗАШТИТЕ ЖИВОТНЕ СРЕДИНЕ</a:t>
            </a:r>
            <a:endParaRPr lang="en-US" sz="2400" b="1" dirty="0">
              <a:solidFill>
                <a:srgbClr val="336699"/>
              </a:solidFill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500034" y="4514687"/>
            <a:ext cx="65516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sr-Cyrl-CS" sz="2400" dirty="0"/>
              <a:t>4. ТЕРМИН:</a:t>
            </a:r>
            <a:r>
              <a:rPr lang="sr-Latn-CS" sz="2400" dirty="0"/>
              <a:t> </a:t>
            </a:r>
            <a:r>
              <a:rPr lang="sr-Cyrl-CS" sz="2400" b="1" dirty="0">
                <a:solidFill>
                  <a:srgbClr val="336699"/>
                </a:solidFill>
              </a:rPr>
              <a:t>СТАНДАРДИ У ОБЛАСТИ 		ЗАШТИТЕ ЖИВОТНЕ 			СРЕДИНЕ</a:t>
            </a:r>
            <a:endParaRPr lang="en-US" sz="2400" b="1" dirty="0">
              <a:solidFill>
                <a:srgbClr val="3366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96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96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96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96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2000"/>
                                        <p:tgtEl>
                                          <p:spTgt spid="396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7" grpId="0" autoUpdateAnimBg="0"/>
      <p:bldP spid="396299" grpId="0" autoUpdateAnimBg="0"/>
      <p:bldP spid="396300" grpId="0" autoUpdateAnimBg="0"/>
      <p:bldP spid="1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3" name="Picture 13" descr="bs0206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343400"/>
            <a:ext cx="2438400" cy="2514600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922337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ПЛАН ИЗВОЂЕЊА НАСТАВЕ ПО СЕДМИЦАМА - ПРЕДАВАЊА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23850" y="126841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68313" y="1546782"/>
            <a:ext cx="7920037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6297" name="Text Box 9"/>
          <p:cNvSpPr txBox="1">
            <a:spLocks noChangeArrowheads="1"/>
          </p:cNvSpPr>
          <p:nvPr/>
        </p:nvSpPr>
        <p:spPr bwMode="auto">
          <a:xfrm>
            <a:off x="428596" y="1530899"/>
            <a:ext cx="83518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87525" indent="-1787525">
              <a:buFont typeface="Wingdings" pitchFamily="2" charset="2"/>
              <a:buNone/>
            </a:pPr>
            <a:r>
              <a:rPr lang="sr-Cyrl-CS" sz="2400" dirty="0"/>
              <a:t>5. ТЕРМИН: </a:t>
            </a:r>
            <a:r>
              <a:rPr lang="sr-Cyrl-CS" sz="2400" b="1" dirty="0">
                <a:solidFill>
                  <a:srgbClr val="336699"/>
                </a:solidFill>
              </a:rPr>
              <a:t>ЕКОЛОШКИ ЕФЕКТИ ОД САОБРАЋАЈА И 	ТРАНСПОРТА – ЗАГАЂЕЊЕ ВАЗДУХА</a:t>
            </a:r>
            <a:r>
              <a:rPr lang="en-US" sz="2400" b="1" dirty="0">
                <a:solidFill>
                  <a:srgbClr val="336699"/>
                </a:solidFill>
              </a:rPr>
              <a:t> </a:t>
            </a:r>
            <a:r>
              <a:rPr lang="sr-Cyrl-RS" sz="2400" b="1" dirty="0">
                <a:solidFill>
                  <a:srgbClr val="336699"/>
                </a:solidFill>
              </a:rPr>
              <a:t>И БУКА</a:t>
            </a:r>
          </a:p>
        </p:txBody>
      </p:sp>
      <p:sp>
        <p:nvSpPr>
          <p:cNvPr id="396299" name="Text Box 11"/>
          <p:cNvSpPr txBox="1">
            <a:spLocks noChangeArrowheads="1"/>
          </p:cNvSpPr>
          <p:nvPr/>
        </p:nvSpPr>
        <p:spPr bwMode="auto">
          <a:xfrm>
            <a:off x="285720" y="2428868"/>
            <a:ext cx="83518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None/>
            </a:pPr>
            <a:endParaRPr lang="en-US" dirty="0"/>
          </a:p>
          <a:p>
            <a:pPr marL="342900" indent="-342900">
              <a:buFont typeface="Wingdings" pitchFamily="2" charset="2"/>
              <a:buNone/>
            </a:pPr>
            <a:endParaRPr lang="sr-Cyrl-CS" dirty="0">
              <a:solidFill>
                <a:srgbClr val="336699"/>
              </a:solidFill>
            </a:endParaRPr>
          </a:p>
        </p:txBody>
      </p:sp>
      <p:sp>
        <p:nvSpPr>
          <p:cNvPr id="396300" name="Text Box 12"/>
          <p:cNvSpPr txBox="1">
            <a:spLocks noChangeArrowheads="1"/>
          </p:cNvSpPr>
          <p:nvPr/>
        </p:nvSpPr>
        <p:spPr bwMode="auto">
          <a:xfrm>
            <a:off x="428596" y="3643314"/>
            <a:ext cx="83582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sr-Cyrl-CS" sz="2400" dirty="0"/>
              <a:t>7. ТЕРМИН:</a:t>
            </a:r>
            <a:r>
              <a:rPr lang="sr-Latn-CS" sz="2400" dirty="0"/>
              <a:t> </a:t>
            </a:r>
            <a:r>
              <a:rPr lang="sr-Cyrl-CS" sz="2400" b="1" dirty="0">
                <a:solidFill>
                  <a:srgbClr val="FF0000"/>
                </a:solidFill>
              </a:rPr>
              <a:t>КОЛОКВИЈУМ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428596" y="4357694"/>
            <a:ext cx="73581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sr-Cyrl-CS" sz="2400" dirty="0"/>
              <a:t>8. ТЕРМИН:</a:t>
            </a:r>
            <a:r>
              <a:rPr lang="sr-Latn-CS" sz="2400" dirty="0"/>
              <a:t> </a:t>
            </a:r>
            <a:r>
              <a:rPr lang="sr-Cyrl-CS" sz="2400" b="1" dirty="0">
                <a:solidFill>
                  <a:srgbClr val="336699"/>
                </a:solidFill>
              </a:rPr>
              <a:t>СТРАТЕШКА ПРОЦЕНА УТИЦАЈА 		НА ЖИВОТНУ СРЕДИНУ </a:t>
            </a:r>
            <a:endParaRPr lang="en-US" sz="2400" b="1" dirty="0">
              <a:solidFill>
                <a:srgbClr val="336699"/>
              </a:solidFill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28596" y="2857496"/>
            <a:ext cx="8858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sr-Cyrl-CS" sz="2400" dirty="0"/>
              <a:t>6. ТЕРМИН:</a:t>
            </a:r>
            <a:r>
              <a:rPr lang="sr-Latn-CS" sz="2400" dirty="0"/>
              <a:t> </a:t>
            </a:r>
            <a:r>
              <a:rPr lang="sr-Cyrl-CS" sz="2400" b="1" dirty="0">
                <a:solidFill>
                  <a:srgbClr val="336699"/>
                </a:solidFill>
              </a:rPr>
              <a:t>ПРОЦЕНА УТИЦАЈА НА 	ЖИВОТНУ</a:t>
            </a:r>
            <a:r>
              <a:rPr lang="en-US" sz="2400" b="1" dirty="0">
                <a:solidFill>
                  <a:srgbClr val="336699"/>
                </a:solidFill>
              </a:rPr>
              <a:t> </a:t>
            </a:r>
            <a:r>
              <a:rPr lang="sr-Cyrl-CS" sz="2400" b="1" dirty="0">
                <a:solidFill>
                  <a:srgbClr val="336699"/>
                </a:solidFill>
              </a:rPr>
              <a:t>СРЕДИНУ 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34974" y="5286388"/>
            <a:ext cx="83518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sr-Cyrl-CS" sz="2400" dirty="0"/>
              <a:t>9</a:t>
            </a:r>
            <a:r>
              <a:rPr lang="sr-Latn-RS" sz="2400" dirty="0"/>
              <a:t>/</a:t>
            </a:r>
            <a:r>
              <a:rPr lang="sr-Cyrl-CS" sz="2400" dirty="0"/>
              <a:t>10. ТЕРМИН: </a:t>
            </a:r>
            <a:r>
              <a:rPr lang="sr-Cyrl-CS" sz="2400" b="1" dirty="0">
                <a:solidFill>
                  <a:srgbClr val="336699"/>
                </a:solidFill>
              </a:rPr>
              <a:t>АНАЛИЗА УТИЦАЈА </a:t>
            </a:r>
          </a:p>
          <a:p>
            <a:pPr marL="1828800" indent="-1828800">
              <a:buFont typeface="Wingdings" pitchFamily="2" charset="2"/>
              <a:buNone/>
            </a:pPr>
            <a:r>
              <a:rPr lang="sr-Latn-RS" sz="2400" b="1" dirty="0">
                <a:solidFill>
                  <a:srgbClr val="336699"/>
                </a:solidFill>
              </a:rPr>
              <a:t>                          </a:t>
            </a:r>
            <a:r>
              <a:rPr lang="sr-Cyrl-CS" sz="2400" b="1" dirty="0">
                <a:solidFill>
                  <a:srgbClr val="336699"/>
                </a:solidFill>
              </a:rPr>
              <a:t>САОБРАЋАЈА НА </a:t>
            </a:r>
            <a:endParaRPr lang="sr-Latn-RS" sz="2400" b="1" dirty="0">
              <a:solidFill>
                <a:srgbClr val="336699"/>
              </a:solidFill>
            </a:endParaRPr>
          </a:p>
          <a:p>
            <a:pPr marL="1828800" indent="-1828800">
              <a:buFont typeface="Wingdings" pitchFamily="2" charset="2"/>
              <a:buNone/>
            </a:pPr>
            <a:r>
              <a:rPr lang="sr-Latn-RS" sz="2400" b="1" dirty="0">
                <a:solidFill>
                  <a:srgbClr val="336699"/>
                </a:solidFill>
              </a:rPr>
              <a:t>                          </a:t>
            </a:r>
            <a:r>
              <a:rPr lang="sr-Cyrl-CS" sz="2400" b="1" dirty="0">
                <a:solidFill>
                  <a:srgbClr val="336699"/>
                </a:solidFill>
              </a:rPr>
              <a:t>ГРАДСКУ МРЕЖУ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96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96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96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96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2000"/>
                                        <p:tgtEl>
                                          <p:spTgt spid="396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7" grpId="0" autoUpdateAnimBg="0"/>
      <p:bldP spid="396299" grpId="0" autoUpdateAnimBg="0"/>
      <p:bldP spid="396300" grpId="0" autoUpdateAnimBg="0"/>
      <p:bldP spid="11" grpId="0" autoUpdateAnimBg="0"/>
      <p:bldP spid="13" grpId="0" autoUpdateAnimBg="0"/>
      <p:bldP spid="1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3" name="Picture 13" descr="bs0206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343400"/>
            <a:ext cx="2438400" cy="2514600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922337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ПЛАН ИЗВОЂЕЊА НАСТАВЕ ПО СЕДМИЦАМА - ПРЕДАВАЊА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23850" y="126841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68313" y="1546782"/>
            <a:ext cx="7920037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6299" name="Text Box 11"/>
          <p:cNvSpPr txBox="1">
            <a:spLocks noChangeArrowheads="1"/>
          </p:cNvSpPr>
          <p:nvPr/>
        </p:nvSpPr>
        <p:spPr bwMode="auto">
          <a:xfrm>
            <a:off x="428596" y="1643050"/>
            <a:ext cx="871540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941513" indent="-1941513">
              <a:buFont typeface="Wingdings" pitchFamily="2" charset="2"/>
              <a:buNone/>
            </a:pPr>
            <a:r>
              <a:rPr lang="sr-Cyrl-CS" sz="2400" dirty="0"/>
              <a:t>11. ТЕРМИН:</a:t>
            </a:r>
            <a:r>
              <a:rPr lang="sr-Latn-CS" sz="2400" dirty="0"/>
              <a:t> </a:t>
            </a:r>
            <a:r>
              <a:rPr lang="sr-Cyrl-CS" sz="2400" b="1" dirty="0">
                <a:solidFill>
                  <a:srgbClr val="336699"/>
                </a:solidFill>
              </a:rPr>
              <a:t>ВРЕДНОВАЊЕ ПОСЛЕДИЦА САОБРАЋАЈА НА ОСНОВНЕ ТИПОВЕ ГРАДСКИХ УЛИЦА </a:t>
            </a:r>
            <a:endParaRPr lang="en-US" dirty="0"/>
          </a:p>
          <a:p>
            <a:pPr marL="342900" indent="-342900">
              <a:buFont typeface="Wingdings" pitchFamily="2" charset="2"/>
              <a:buNone/>
            </a:pPr>
            <a:endParaRPr lang="sr-Cyrl-CS" dirty="0">
              <a:solidFill>
                <a:srgbClr val="336699"/>
              </a:solidFill>
            </a:endParaRPr>
          </a:p>
        </p:txBody>
      </p:sp>
      <p:sp>
        <p:nvSpPr>
          <p:cNvPr id="396300" name="Text Box 12"/>
          <p:cNvSpPr txBox="1">
            <a:spLocks noChangeArrowheads="1"/>
          </p:cNvSpPr>
          <p:nvPr/>
        </p:nvSpPr>
        <p:spPr bwMode="auto">
          <a:xfrm>
            <a:off x="412166" y="2954585"/>
            <a:ext cx="85693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997075" indent="-1997075">
              <a:buFont typeface="Wingdings" pitchFamily="2" charset="2"/>
              <a:buNone/>
            </a:pPr>
            <a:r>
              <a:rPr lang="sr-Cyrl-CS" sz="2400" dirty="0"/>
              <a:t>12. ТЕРМИН:</a:t>
            </a:r>
            <a:r>
              <a:rPr lang="sr-Latn-CS" sz="2400" dirty="0"/>
              <a:t> </a:t>
            </a:r>
            <a:r>
              <a:rPr lang="sr-Cyrl-CS" sz="2400" b="1" dirty="0">
                <a:solidFill>
                  <a:srgbClr val="336699"/>
                </a:solidFill>
              </a:rPr>
              <a:t>КОНЦЕПТ “ЖИВОТНЕ УЛИЦЕ” И </a:t>
            </a:r>
            <a:r>
              <a:rPr lang="sr-Latn-RS" sz="2400" b="1" dirty="0">
                <a:solidFill>
                  <a:srgbClr val="336699"/>
                </a:solidFill>
              </a:rPr>
              <a:t>                                 </a:t>
            </a:r>
            <a:r>
              <a:rPr lang="sr-Cyrl-CS" sz="2400" b="1" dirty="0">
                <a:solidFill>
                  <a:srgbClr val="336699"/>
                </a:solidFill>
              </a:rPr>
              <a:t>ЗАШТИТА ОД УТИЦАЈА САОБРАЋАЈА</a:t>
            </a:r>
            <a:endParaRPr lang="en-US" sz="2400" b="1" dirty="0">
              <a:solidFill>
                <a:srgbClr val="336699"/>
              </a:solidFill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23850" y="4206603"/>
            <a:ext cx="68580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69913" indent="-569913">
              <a:buFont typeface="Wingdings" pitchFamily="2" charset="2"/>
              <a:buNone/>
            </a:pPr>
            <a:r>
              <a:rPr lang="sr-Cyrl-CS" sz="2400" dirty="0"/>
              <a:t>13. ТЕРМИН:</a:t>
            </a:r>
            <a:r>
              <a:rPr lang="sr-Latn-CS" sz="2400" dirty="0"/>
              <a:t> </a:t>
            </a:r>
            <a:r>
              <a:rPr lang="sr-Cyrl-CS" sz="2400" b="1" dirty="0">
                <a:solidFill>
                  <a:srgbClr val="336699"/>
                </a:solidFill>
              </a:rPr>
              <a:t>УПРАВЉАЊЕ АМБИЈЕНТОМ 		</a:t>
            </a:r>
            <a:r>
              <a:rPr lang="sr-Latn-RS" sz="2400" b="1" dirty="0">
                <a:solidFill>
                  <a:srgbClr val="336699"/>
                </a:solidFill>
              </a:rPr>
              <a:t>  </a:t>
            </a:r>
            <a:r>
              <a:rPr lang="sr-Cyrl-CS" sz="2400" b="1" dirty="0">
                <a:solidFill>
                  <a:srgbClr val="336699"/>
                </a:solidFill>
              </a:rPr>
              <a:t>ГРАДСКЕ УЛИЦЕ</a:t>
            </a:r>
            <a:endParaRPr lang="en-US" sz="2400" b="1" dirty="0">
              <a:solidFill>
                <a:srgbClr val="336699"/>
              </a:solidFill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28596" y="5425600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sr-Cyrl-CS" sz="2400" dirty="0"/>
              <a:t>1</a:t>
            </a:r>
            <a:r>
              <a:rPr lang="en-US" sz="2400" dirty="0"/>
              <a:t>4</a:t>
            </a:r>
            <a:r>
              <a:rPr lang="sr-Cyrl-CS" sz="2400" dirty="0"/>
              <a:t>. ТЕРМИН:</a:t>
            </a:r>
            <a:r>
              <a:rPr lang="sr-Latn-CS" sz="2400" dirty="0"/>
              <a:t> </a:t>
            </a:r>
            <a:r>
              <a:rPr lang="sr-Cyrl-CS" sz="2400" b="1" dirty="0">
                <a:solidFill>
                  <a:srgbClr val="FF0000"/>
                </a:solidFill>
              </a:rPr>
              <a:t>КОЛОКВИЈУМ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96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96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2000"/>
                                        <p:tgtEl>
                                          <p:spTgt spid="396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9" grpId="0" autoUpdateAnimBg="0"/>
      <p:bldP spid="396300" grpId="0" autoUpdateAnimBg="0"/>
      <p:bldP spid="11" grpId="0" autoUpdateAnimBg="0"/>
      <p:bldP spid="1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teacher1.jpg"/>
          <p:cNvPicPr>
            <a:picLocks noChangeAspect="1"/>
          </p:cNvPicPr>
          <p:nvPr/>
        </p:nvPicPr>
        <p:blipFill>
          <a:blip r:embed="rId2" cstate="print"/>
          <a:srcRect l="27767" t="6250"/>
          <a:stretch>
            <a:fillRect/>
          </a:stretch>
        </p:blipFill>
        <p:spPr>
          <a:xfrm>
            <a:off x="6786578" y="4714884"/>
            <a:ext cx="2357421" cy="2143116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922337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ПЛАН ИЗВОЂЕЊА НАСТАВЕ ПО СЕДМИЦАМА - ВЕЖБЕ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23850" y="126841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68313" y="1916113"/>
            <a:ext cx="7920037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6297" name="Text Box 9"/>
          <p:cNvSpPr txBox="1">
            <a:spLocks noChangeArrowheads="1"/>
          </p:cNvSpPr>
          <p:nvPr/>
        </p:nvSpPr>
        <p:spPr bwMode="auto">
          <a:xfrm>
            <a:off x="500063" y="1857375"/>
            <a:ext cx="813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sr-Cyrl-CS" sz="2400" dirty="0"/>
              <a:t>1. ТЕРМИН: </a:t>
            </a:r>
            <a:r>
              <a:rPr lang="sr-Cyrl-CS" sz="2400" b="1" dirty="0">
                <a:solidFill>
                  <a:srgbClr val="336699"/>
                </a:solidFill>
              </a:rPr>
              <a:t>УВОДНО ПРЕДАВАЊЕ</a:t>
            </a:r>
          </a:p>
        </p:txBody>
      </p:sp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468313" y="1341438"/>
            <a:ext cx="83518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sr-Cyrl-CS" sz="2400" dirty="0"/>
              <a:t>УКУПАН БРОЈ РАДНИХ СЕДМИЦА У СЕМЕСТРУ: </a:t>
            </a:r>
            <a:r>
              <a:rPr lang="sr-Cyrl-CS" sz="2800" b="1" dirty="0"/>
              <a:t>1</a:t>
            </a:r>
            <a:r>
              <a:rPr lang="sr-Cyrl-RS" sz="2800" b="1" dirty="0"/>
              <a:t>4</a:t>
            </a:r>
            <a:endParaRPr lang="sr-Cyrl-CS" sz="2800" b="1" dirty="0"/>
          </a:p>
        </p:txBody>
      </p:sp>
      <p:sp>
        <p:nvSpPr>
          <p:cNvPr id="396299" name="Text Box 11"/>
          <p:cNvSpPr txBox="1">
            <a:spLocks noChangeArrowheads="1"/>
          </p:cNvSpPr>
          <p:nvPr/>
        </p:nvSpPr>
        <p:spPr bwMode="auto">
          <a:xfrm>
            <a:off x="500063" y="2357438"/>
            <a:ext cx="813752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8800" indent="-1828800">
              <a:buFont typeface="Wingdings" pitchFamily="2" charset="2"/>
              <a:buNone/>
            </a:pPr>
            <a:r>
              <a:rPr lang="sr-Cyrl-CS" sz="2400" dirty="0"/>
              <a:t>2. ТЕРМИН:</a:t>
            </a:r>
            <a:r>
              <a:rPr lang="sr-Latn-CS" sz="2400" dirty="0"/>
              <a:t> </a:t>
            </a:r>
            <a:r>
              <a:rPr lang="sr-Cyrl-CS" sz="2400" b="1" dirty="0">
                <a:solidFill>
                  <a:srgbClr val="336699"/>
                </a:solidFill>
              </a:rPr>
              <a:t>ПОТРЕБЕ ЗА УПРАВЉАЊЕМ ЖИВОТНОМ СРЕДИНОМ</a:t>
            </a:r>
          </a:p>
          <a:p>
            <a:pPr marL="342900" indent="-342900">
              <a:buFont typeface="Wingdings" pitchFamily="2" charset="2"/>
              <a:buNone/>
            </a:pPr>
            <a:endParaRPr lang="sr-Cyrl-CS" sz="1000" b="1" dirty="0"/>
          </a:p>
          <a:p>
            <a:pPr marL="342900" indent="-342900">
              <a:buFont typeface="Arial" charset="0"/>
              <a:buChar char="•"/>
            </a:pPr>
            <a:r>
              <a:rPr lang="sr-Cyrl-CS" b="1" dirty="0"/>
              <a:t>ЖИВОТНА СРЕДИНА</a:t>
            </a:r>
            <a:r>
              <a:rPr lang="en-US" b="1" dirty="0"/>
              <a:t>, </a:t>
            </a:r>
            <a:r>
              <a:rPr lang="sr-Cyrl-CS" b="1" dirty="0"/>
              <a:t>УПРАВЉАЊЕ ЖИВОТНОМ СРЕДИНОМ</a:t>
            </a:r>
            <a:r>
              <a:rPr lang="en-US" b="1" dirty="0"/>
              <a:t>, </a:t>
            </a:r>
            <a:r>
              <a:rPr lang="sr-Cyrl-CS" b="1" dirty="0"/>
              <a:t>АСПЕКТ ЖИВОТНЕ СРЕДИНЕ</a:t>
            </a:r>
            <a:r>
              <a:rPr lang="sl-SI" b="1" dirty="0"/>
              <a:t>, </a:t>
            </a:r>
            <a:r>
              <a:rPr lang="sr-Cyrl-CS" b="1" dirty="0"/>
              <a:t>УТИЦАЈ НА ЖИВОТНУ СРЕДИНУ </a:t>
            </a:r>
            <a:endParaRPr lang="en-US" dirty="0"/>
          </a:p>
          <a:p>
            <a:pPr marL="342900" indent="-342900">
              <a:buFont typeface="Arial" charset="0"/>
              <a:buChar char="•"/>
            </a:pPr>
            <a:r>
              <a:rPr lang="sr-Cyrl-CS" b="1" dirty="0"/>
              <a:t> ОДНОС ПОСЛОВАЊА И ЗАШТИТЕ ЖИВОТНЕ СРЕДИНЕ</a:t>
            </a:r>
            <a:endParaRPr lang="en-US" dirty="0"/>
          </a:p>
        </p:txBody>
      </p:sp>
      <p:sp>
        <p:nvSpPr>
          <p:cNvPr id="396300" name="Text Box 12"/>
          <p:cNvSpPr txBox="1">
            <a:spLocks noChangeArrowheads="1"/>
          </p:cNvSpPr>
          <p:nvPr/>
        </p:nvSpPr>
        <p:spPr bwMode="auto">
          <a:xfrm>
            <a:off x="539750" y="4572008"/>
            <a:ext cx="75327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sr-Cyrl-CS" sz="2400" dirty="0"/>
              <a:t>3. ТЕРМИН:</a:t>
            </a:r>
            <a:r>
              <a:rPr lang="en-US" sz="2400" dirty="0"/>
              <a:t> </a:t>
            </a:r>
            <a:r>
              <a:rPr lang="sr-Latn-RS" sz="2400" b="1" dirty="0">
                <a:solidFill>
                  <a:srgbClr val="336699"/>
                </a:solidFill>
              </a:rPr>
              <a:t>КРИТЕРИЈУМИ ЕКО</a:t>
            </a:r>
            <a:r>
              <a:rPr lang="en-US" sz="2400" b="1" dirty="0">
                <a:solidFill>
                  <a:srgbClr val="336699"/>
                </a:solidFill>
              </a:rPr>
              <a:t> </a:t>
            </a:r>
          </a:p>
          <a:p>
            <a:pPr marL="1828800" indent="-1828800">
              <a:buFont typeface="Wingdings" pitchFamily="2" charset="2"/>
              <a:buNone/>
            </a:pPr>
            <a:r>
              <a:rPr lang="sr-Latn-RS" sz="2400" b="1" dirty="0">
                <a:solidFill>
                  <a:srgbClr val="336699"/>
                </a:solidFill>
              </a:rPr>
              <a:t>                     ПОДОБНОСТИ</a:t>
            </a:r>
            <a:endParaRPr lang="sr-Cyrl-RS" sz="2400" b="1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sr-Cyrl-CS" sz="2400" b="1" dirty="0"/>
              <a:t> </a:t>
            </a:r>
            <a:r>
              <a:rPr lang="sr-Cyrl-CS" b="1" dirty="0"/>
              <a:t>УТВРЂИВАЊЕ ЦИЉЕВА ЕКО ПОСЛОВАЊА</a:t>
            </a:r>
            <a:endParaRPr lang="en-US" dirty="0"/>
          </a:p>
          <a:p>
            <a:pPr>
              <a:buFont typeface="Arial" pitchFamily="34" charset="0"/>
              <a:buChar char="•"/>
              <a:defRPr/>
            </a:pPr>
            <a:r>
              <a:rPr lang="sr-Cyrl-CS" b="1" dirty="0"/>
              <a:t> КРИТЕРИЈУМИ ЕКО ПОДОБНОСТИ</a:t>
            </a:r>
            <a:endParaRPr lang="sr-Cyrl-C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96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96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96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96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2000"/>
                                        <p:tgtEl>
                                          <p:spTgt spid="396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7" grpId="0" autoUpdateAnimBg="0"/>
      <p:bldP spid="396299" grpId="0" autoUpdateAnimBg="0"/>
      <p:bldP spid="39630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teacher1.jpg"/>
          <p:cNvPicPr>
            <a:picLocks noChangeAspect="1"/>
          </p:cNvPicPr>
          <p:nvPr/>
        </p:nvPicPr>
        <p:blipFill>
          <a:blip r:embed="rId2" cstate="print"/>
          <a:srcRect l="27767" t="6250"/>
          <a:stretch>
            <a:fillRect/>
          </a:stretch>
        </p:blipFill>
        <p:spPr>
          <a:xfrm>
            <a:off x="6786578" y="4714884"/>
            <a:ext cx="2357421" cy="2143116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922337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ПЛАН ИЗВОЂЕЊА НАСТАВЕ ПО СЕДМИЦАМА - ВЕЖБЕ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23850" y="126841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68313" y="1916113"/>
            <a:ext cx="7920037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433159" name="Text Box 7"/>
          <p:cNvSpPr txBox="1">
            <a:spLocks noChangeArrowheads="1"/>
          </p:cNvSpPr>
          <p:nvPr/>
        </p:nvSpPr>
        <p:spPr bwMode="auto">
          <a:xfrm>
            <a:off x="500063" y="1468522"/>
            <a:ext cx="81375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8800" indent="-1828800">
              <a:buFont typeface="Wingdings" pitchFamily="2" charset="2"/>
              <a:buNone/>
            </a:pPr>
            <a:r>
              <a:rPr lang="sr-Cyrl-CS" sz="2400" dirty="0"/>
              <a:t>4. ТЕРМИН:</a:t>
            </a:r>
            <a:r>
              <a:rPr lang="en-US" sz="2400" dirty="0"/>
              <a:t> </a:t>
            </a:r>
            <a:r>
              <a:rPr lang="sr-Cyrl-CS" sz="2400" b="1" dirty="0">
                <a:solidFill>
                  <a:srgbClr val="336699"/>
                </a:solidFill>
              </a:rPr>
              <a:t>АКТИВНОСТИ НА ПЛАНУ ЕКО САДРЖАЈА У ПРЕДУЗЕЋУ</a:t>
            </a:r>
            <a:endParaRPr lang="sr-Cyrl-CS" sz="2400" b="1" dirty="0">
              <a:solidFill>
                <a:srgbClr val="FF0000"/>
              </a:solidFill>
            </a:endParaRPr>
          </a:p>
          <a:p>
            <a:pPr marL="342900" indent="-342900"/>
            <a:endParaRPr lang="sr-Cyrl-CS" sz="800" b="1" dirty="0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538931" y="4000504"/>
            <a:ext cx="81375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3238" indent="-1773238">
              <a:buFont typeface="Wingdings" pitchFamily="2" charset="2"/>
              <a:buNone/>
              <a:defRPr/>
            </a:pPr>
            <a:r>
              <a:rPr lang="en-US" sz="2400" dirty="0"/>
              <a:t>6</a:t>
            </a:r>
            <a:r>
              <a:rPr lang="sr-Cyrl-CS" sz="2400" dirty="0"/>
              <a:t>. ТЕРМИН:</a:t>
            </a:r>
            <a:r>
              <a:rPr lang="en-US" sz="2400" dirty="0"/>
              <a:t> </a:t>
            </a:r>
            <a:r>
              <a:rPr lang="sr-Cyrl-RS" sz="2400" b="1" dirty="0">
                <a:solidFill>
                  <a:srgbClr val="336699"/>
                </a:solidFill>
              </a:rPr>
              <a:t>ПОДЕЛА ТЕМА ЗА СЕМИНАРСКЕ РАДОВЕ</a:t>
            </a:r>
            <a:endParaRPr lang="sr-Cyrl-CS" sz="2400" b="1" dirty="0">
              <a:solidFill>
                <a:srgbClr val="336699"/>
              </a:solidFill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38931" y="5143512"/>
            <a:ext cx="8137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2400" dirty="0"/>
              <a:t>7</a:t>
            </a:r>
            <a:r>
              <a:rPr lang="sr-Cyrl-CS" sz="2400" dirty="0"/>
              <a:t>. ТЕРМИН:</a:t>
            </a:r>
            <a:r>
              <a:rPr lang="en-US" sz="2400" dirty="0"/>
              <a:t> </a:t>
            </a:r>
            <a:r>
              <a:rPr lang="sr-Cyrl-CS" sz="2400" b="1" dirty="0">
                <a:solidFill>
                  <a:srgbClr val="FF0000"/>
                </a:solidFill>
              </a:rPr>
              <a:t>КОЛОКВИЈУМ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00063" y="2796520"/>
            <a:ext cx="81375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3238" indent="-1773238"/>
            <a:r>
              <a:rPr lang="en-US" sz="2400" dirty="0"/>
              <a:t>5. </a:t>
            </a:r>
            <a:r>
              <a:rPr lang="sr-Cyrl-CS" sz="2400" dirty="0"/>
              <a:t>ТЕРМИН: </a:t>
            </a:r>
            <a:r>
              <a:rPr lang="sr-Cyrl-RS" sz="2400" b="1" dirty="0">
                <a:solidFill>
                  <a:srgbClr val="336699"/>
                </a:solidFill>
              </a:rPr>
              <a:t>ПРОЦЕНА УТИЦАЈА НА ЖИВОТНУ СРЕДИНУ</a:t>
            </a:r>
            <a:r>
              <a:rPr lang="en-US" sz="2400" b="1" dirty="0">
                <a:solidFill>
                  <a:srgbClr val="336699"/>
                </a:solidFill>
              </a:rPr>
              <a:t>	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33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33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9" grpId="0"/>
      <p:bldP spid="15" grpId="0"/>
      <p:bldP spid="16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eacher1.jpg"/>
          <p:cNvPicPr>
            <a:picLocks noChangeAspect="1"/>
          </p:cNvPicPr>
          <p:nvPr/>
        </p:nvPicPr>
        <p:blipFill>
          <a:blip r:embed="rId2" cstate="print"/>
          <a:srcRect l="27767" t="6250"/>
          <a:stretch>
            <a:fillRect/>
          </a:stretch>
        </p:blipFill>
        <p:spPr>
          <a:xfrm>
            <a:off x="6786578" y="4714884"/>
            <a:ext cx="2357421" cy="2143116"/>
          </a:xfrm>
          <a:prstGeom prst="rect">
            <a:avLst/>
          </a:prstGeom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922337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ПЛАН ИЗВОЂЕЊА НАСТАВЕ ПО СЕДМИЦАМА - ВЕЖБЕ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323850" y="126841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28625" y="1928813"/>
            <a:ext cx="7920038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433163" name="Text Box 11"/>
          <p:cNvSpPr txBox="1">
            <a:spLocks noChangeArrowheads="1"/>
          </p:cNvSpPr>
          <p:nvPr/>
        </p:nvSpPr>
        <p:spPr bwMode="auto">
          <a:xfrm>
            <a:off x="428596" y="1392434"/>
            <a:ext cx="8137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en-US" sz="2400" dirty="0"/>
              <a:t>8</a:t>
            </a:r>
            <a:r>
              <a:rPr lang="sr-Cyrl-CS" sz="2400" dirty="0"/>
              <a:t>. ТЕРМИН: </a:t>
            </a:r>
            <a:r>
              <a:rPr lang="sr-Latn-RS" sz="2400" dirty="0"/>
              <a:t> </a:t>
            </a:r>
            <a:r>
              <a:rPr lang="sr-Cyrl-CS" sz="2400" b="1" dirty="0">
                <a:solidFill>
                  <a:srgbClr val="336699"/>
                </a:solidFill>
              </a:rPr>
              <a:t>ПОЈАМ ОДРЖИВОГ РАЗВОЈА</a:t>
            </a:r>
            <a:endParaRPr lang="sr-Cyrl-CS" sz="2400" b="1" dirty="0">
              <a:solidFill>
                <a:srgbClr val="FF0000"/>
              </a:solidFill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428596" y="5000636"/>
            <a:ext cx="813752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dirty="0"/>
              <a:t>12. </a:t>
            </a:r>
            <a:r>
              <a:rPr lang="sr-Cyrl-RS" sz="2400" dirty="0"/>
              <a:t>и</a:t>
            </a:r>
            <a:r>
              <a:rPr lang="en-US" sz="2400" dirty="0"/>
              <a:t> 13. </a:t>
            </a:r>
            <a:r>
              <a:rPr lang="sr-Cyrl-CS" sz="2400" dirty="0"/>
              <a:t>ТЕРМИН: </a:t>
            </a:r>
            <a:r>
              <a:rPr lang="sr-Latn-RS" sz="2400" dirty="0"/>
              <a:t>    </a:t>
            </a:r>
            <a:r>
              <a:rPr lang="sr-Cyrl-CS" sz="2400" b="1" dirty="0">
                <a:solidFill>
                  <a:srgbClr val="336699"/>
                </a:solidFill>
              </a:rPr>
              <a:t>ОДБРАНА </a:t>
            </a:r>
            <a:endParaRPr lang="sr-Latn-RS" sz="2400" b="1" dirty="0">
              <a:solidFill>
                <a:srgbClr val="336699"/>
              </a:solidFill>
            </a:endParaRPr>
          </a:p>
          <a:p>
            <a:pPr marL="1941513" indent="-1941513"/>
            <a:r>
              <a:rPr lang="sr-Latn-RS" sz="2400" b="1" dirty="0">
                <a:solidFill>
                  <a:srgbClr val="336699"/>
                </a:solidFill>
              </a:rPr>
              <a:t>                        </a:t>
            </a:r>
            <a:r>
              <a:rPr lang="sr-Cyrl-CS" sz="2400" b="1" dirty="0">
                <a:solidFill>
                  <a:srgbClr val="336699"/>
                </a:solidFill>
              </a:rPr>
              <a:t>СЕМИНАРСКИХ</a:t>
            </a:r>
            <a:r>
              <a:rPr lang="sr-Latn-RS" sz="2400" b="1" dirty="0">
                <a:solidFill>
                  <a:srgbClr val="336699"/>
                </a:solidFill>
              </a:rPr>
              <a:t> </a:t>
            </a:r>
            <a:r>
              <a:rPr lang="sr-Cyrl-CS" sz="2400" b="1" dirty="0">
                <a:solidFill>
                  <a:srgbClr val="336699"/>
                </a:solidFill>
              </a:rPr>
              <a:t>РАДОВА</a:t>
            </a:r>
          </a:p>
          <a:p>
            <a:pPr marL="342900" indent="-342900"/>
            <a:endParaRPr lang="sr-Cyrl-RS" sz="800" b="1" dirty="0">
              <a:solidFill>
                <a:srgbClr val="336699"/>
              </a:solidFill>
            </a:endParaRPr>
          </a:p>
          <a:p>
            <a:pPr marL="342900" indent="-342900"/>
            <a:r>
              <a:rPr lang="sr-Cyrl-CS" sz="2400" dirty="0"/>
              <a:t>1</a:t>
            </a:r>
            <a:r>
              <a:rPr lang="en-US" sz="2400" dirty="0"/>
              <a:t>4</a:t>
            </a:r>
            <a:r>
              <a:rPr lang="sr-Cyrl-CS" sz="2400" dirty="0"/>
              <a:t>. ТЕРМИН: </a:t>
            </a:r>
            <a:r>
              <a:rPr lang="sr-Cyrl-CS" sz="2400" b="1" dirty="0">
                <a:solidFill>
                  <a:srgbClr val="FF0000"/>
                </a:solidFill>
              </a:rPr>
              <a:t>КОЛОКВИЈУМ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428596" y="1928802"/>
            <a:ext cx="84645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84363" indent="-1884363"/>
            <a:r>
              <a:rPr lang="en-US" sz="2400" dirty="0"/>
              <a:t>9. </a:t>
            </a:r>
            <a:r>
              <a:rPr lang="sr-Cyrl-CS" sz="2400" dirty="0"/>
              <a:t>ТЕРМИН: </a:t>
            </a:r>
            <a:r>
              <a:rPr lang="sr-Latn-RS" sz="2400" dirty="0"/>
              <a:t> </a:t>
            </a:r>
            <a:r>
              <a:rPr lang="en-US" sz="2400" b="1" dirty="0">
                <a:solidFill>
                  <a:srgbClr val="336699"/>
                </a:solidFill>
              </a:rPr>
              <a:t>ЕКОЛОШКИ АСПЕКТИ</a:t>
            </a:r>
            <a:r>
              <a:rPr lang="sr-Latn-RS" sz="2400" b="1" dirty="0">
                <a:solidFill>
                  <a:srgbClr val="336699"/>
                </a:solidFill>
              </a:rPr>
              <a:t> </a:t>
            </a:r>
            <a:r>
              <a:rPr lang="en-US" sz="2400" b="1" dirty="0">
                <a:solidFill>
                  <a:srgbClr val="336699"/>
                </a:solidFill>
              </a:rPr>
              <a:t>И УТИЦАЈИ САОБРАЋАЈА И ТРАНСПОРТА	</a:t>
            </a:r>
            <a:endParaRPr lang="en-US" sz="2400" dirty="0">
              <a:solidFill>
                <a:srgbClr val="336699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28596" y="3714752"/>
            <a:ext cx="838993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941513" indent="-1941513">
              <a:buFont typeface="Wingdings" pitchFamily="2" charset="2"/>
              <a:buNone/>
            </a:pPr>
            <a:r>
              <a:rPr lang="sr-Cyrl-RS" sz="2400" dirty="0"/>
              <a:t>1</a:t>
            </a:r>
            <a:r>
              <a:rPr lang="en-US" sz="2400" dirty="0"/>
              <a:t>1</a:t>
            </a:r>
            <a:r>
              <a:rPr lang="sr-Cyrl-CS" sz="2400" dirty="0"/>
              <a:t>. ТЕРМИН: </a:t>
            </a:r>
            <a:r>
              <a:rPr lang="sr-Cyrl-CS" sz="2400" b="1" cap="all" dirty="0">
                <a:solidFill>
                  <a:srgbClr val="336699"/>
                </a:solidFill>
              </a:rPr>
              <a:t>Европско и национално законодавство у области </a:t>
            </a:r>
            <a:endParaRPr lang="sr-Latn-RS" sz="2400" b="1" cap="all" dirty="0">
              <a:solidFill>
                <a:srgbClr val="336699"/>
              </a:solidFill>
            </a:endParaRPr>
          </a:p>
          <a:p>
            <a:pPr marL="1941513" indent="-1941513">
              <a:buFont typeface="Wingdings" pitchFamily="2" charset="2"/>
              <a:buNone/>
            </a:pPr>
            <a:r>
              <a:rPr lang="sr-Latn-RS" sz="2400" b="1" cap="all" dirty="0">
                <a:solidFill>
                  <a:srgbClr val="336699"/>
                </a:solidFill>
              </a:rPr>
              <a:t>                       </a:t>
            </a:r>
            <a:r>
              <a:rPr lang="sr-Cyrl-CS" sz="2400" b="1" cap="all" dirty="0">
                <a:solidFill>
                  <a:srgbClr val="336699"/>
                </a:solidFill>
              </a:rPr>
              <a:t>заштите животне средине</a:t>
            </a:r>
            <a:endParaRPr lang="sr-Cyrl-CS" sz="2400" b="1" dirty="0">
              <a:solidFill>
                <a:srgbClr val="FF0000"/>
              </a:solidFill>
            </a:endParaRPr>
          </a:p>
          <a:p>
            <a:pPr marL="342900" indent="-342900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428596" y="2857496"/>
            <a:ext cx="81375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97075" indent="-1997075">
              <a:buFont typeface="Wingdings" pitchFamily="2" charset="2"/>
              <a:buNone/>
            </a:pPr>
            <a:r>
              <a:rPr lang="sr-Cyrl-RS" sz="2400" dirty="0"/>
              <a:t>1</a:t>
            </a:r>
            <a:r>
              <a:rPr lang="en-US" sz="2400" dirty="0"/>
              <a:t>0</a:t>
            </a:r>
            <a:r>
              <a:rPr lang="sr-Cyrl-CS" sz="2400" dirty="0"/>
              <a:t>. ТЕРМИН: </a:t>
            </a:r>
            <a:r>
              <a:rPr lang="sr-Latn-RS" sz="2400" b="1" cap="all" dirty="0">
                <a:solidFill>
                  <a:srgbClr val="336699"/>
                </a:solidFill>
              </a:rPr>
              <a:t>Заштита животне средине и транспортна предузећа</a:t>
            </a:r>
            <a:endParaRPr lang="sr-Cyrl-C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33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33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63" grpId="0"/>
      <p:bldP spid="17" grpId="0"/>
      <p:bldP spid="11" grpId="0"/>
      <p:bldP spid="12" grpId="0"/>
      <p:bldP spid="14" grpId="0"/>
    </p:bldLst>
  </p:timing>
</p:sld>
</file>

<file path=ppt/theme/theme1.xml><?xml version="1.0" encoding="utf-8"?>
<a:theme xmlns:a="http://schemas.openxmlformats.org/drawingml/2006/main" name="prezentacija_upravljanje konacno">
  <a:themeElements>
    <a:clrScheme name="prezentacija_upravljanje konac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ija_upravljanje konac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ija_upravljanje konac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prezentacija_upravljanje konacno</Template>
  <TotalTime>2762</TotalTime>
  <Words>678</Words>
  <Application>Microsoft Office PowerPoint</Application>
  <PresentationFormat>On-screen Show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prezentacija_upravljanje konacno</vt:lpstr>
      <vt:lpstr> Назив предмета:  ТРАНСПОРТ, САОБРАЋАЈ И ОКРУЖЕЊЕ</vt:lpstr>
      <vt:lpstr>ЦИЉ ПРЕДМЕТА</vt:lpstr>
      <vt:lpstr>НАЧИН ИЗВОЂЕЊА НАСТАВЕ</vt:lpstr>
      <vt:lpstr>ПЛАН ИЗВОЂЕЊА НАСТАВЕ ПО СЕДМИЦАМА - ПРЕДАВАЊА</vt:lpstr>
      <vt:lpstr>ПЛАН ИЗВОЂЕЊА НАСТАВЕ ПО СЕДМИЦАМА - ПРЕДАВАЊА</vt:lpstr>
      <vt:lpstr>ПЛАН ИЗВОЂЕЊА НАСТАВЕ ПО СЕДМИЦАМА - ПРЕДАВАЊА</vt:lpstr>
      <vt:lpstr>ПЛАН ИЗВОЂЕЊА НАСТАВЕ ПО СЕДМИЦАМА - ВЕЖБЕ</vt:lpstr>
      <vt:lpstr>ПЛАН ИЗВОЂЕЊА НАСТАВЕ ПО СЕДМИЦАМА - ВЕЖБЕ</vt:lpstr>
      <vt:lpstr>ПЛАН ИЗВОЂЕЊА НАСТАВЕ ПО СЕДМИЦАМА - ВЕЖБЕ</vt:lpstr>
      <vt:lpstr>КОЛОКВИЈУМИ</vt:lpstr>
      <vt:lpstr>РАСПОДЕЛА ПОЕНА ПО АКТИВНОСТИМА - КОЛОКВИЈУМИ</vt:lpstr>
      <vt:lpstr>НАЧИН ПОЛАГАЊА ИСПИТА</vt:lpstr>
      <vt:lpstr>РАСПОДЕЛА ПОЕНА ПО АКТИВНОСТИМА - ИСПИТ</vt:lpstr>
      <vt:lpstr>НАЧИН ФОРМИРАЊА ОЦЕНА</vt:lpstr>
      <vt:lpstr>ТЕРМИНИ КОНСУЛТАЦИЈА</vt:lpstr>
      <vt:lpstr>ЛИТЕРАТУРА</vt:lpstr>
    </vt:vector>
  </TitlesOfParts>
  <Company>Wild Bunch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ЈАВНИ ГРАДСКИ ПУТНИЧКИ ПРЕВОЗ  1. Предавање:  Предмет, циљеви и методе изучавања система ЈГТП Основ</dc:title>
  <dc:creator>PeNex Steshic</dc:creator>
  <cp:lastModifiedBy>Andrea</cp:lastModifiedBy>
  <cp:revision>364</cp:revision>
  <dcterms:created xsi:type="dcterms:W3CDTF">2005-10-26T20:51:41Z</dcterms:created>
  <dcterms:modified xsi:type="dcterms:W3CDTF">2023-10-04T08:45:35Z</dcterms:modified>
</cp:coreProperties>
</file>