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3" r:id="rId1"/>
  </p:sldMasterIdLst>
  <p:sldIdLst>
    <p:sldId id="256" r:id="rId2"/>
    <p:sldId id="267" r:id="rId3"/>
    <p:sldId id="257" r:id="rId4"/>
    <p:sldId id="258" r:id="rId5"/>
    <p:sldId id="261" r:id="rId6"/>
    <p:sldId id="259" r:id="rId7"/>
    <p:sldId id="260" r:id="rId8"/>
    <p:sldId id="262" r:id="rId9"/>
    <p:sldId id="263" r:id="rId10"/>
    <p:sldId id="264" r:id="rId11"/>
    <p:sldId id="265" r:id="rId12"/>
    <p:sldId id="266" r:id="rId13"/>
    <p:sldId id="269"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8A87A34-81AB-432B-8DAE-1953F412C126}" type="datetimeFigureOut">
              <a:rPr lang="en-US" smtClean="0"/>
              <a:t>5/24/2017</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1209822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811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843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112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8A87A34-81AB-432B-8DAE-1953F412C126}" type="datetimeFigureOut">
              <a:rPr lang="en-US" smtClean="0"/>
              <a:pPr/>
              <a:t>5/24/2017</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14970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834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430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703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79090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5/24/2017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7055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8A87A34-81AB-432B-8DAE-1953F412C126}" type="datetimeFigureOut">
              <a:rPr lang="en-US" smtClean="0"/>
              <a:t>5/24/2017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071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5/24/2017</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7890191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chemeClr val="tx2">
                    <a:lumMod val="50000"/>
                  </a:schemeClr>
                </a:solidFill>
              </a:rPr>
              <a:t>l'informatique</a:t>
            </a:r>
            <a:r>
              <a:rPr lang="en-US" dirty="0">
                <a:solidFill>
                  <a:schemeClr val="tx2">
                    <a:lumMod val="50000"/>
                  </a:schemeClr>
                </a:solidFill>
              </a:rPr>
              <a:t> </a:t>
            </a:r>
            <a:r>
              <a:rPr lang="en-US" dirty="0" err="1">
                <a:solidFill>
                  <a:schemeClr val="tx2">
                    <a:lumMod val="50000"/>
                  </a:schemeClr>
                </a:solidFill>
              </a:rPr>
              <a:t>en</a:t>
            </a:r>
            <a:r>
              <a:rPr lang="en-US" dirty="0">
                <a:solidFill>
                  <a:schemeClr val="tx2">
                    <a:lumMod val="50000"/>
                  </a:schemeClr>
                </a:solidFill>
              </a:rPr>
              <a:t> </a:t>
            </a:r>
            <a:r>
              <a:rPr lang="en-US" dirty="0" err="1">
                <a:solidFill>
                  <a:schemeClr val="tx2">
                    <a:lumMod val="50000"/>
                  </a:schemeClr>
                </a:solidFill>
              </a:rPr>
              <a:t>nuage</a:t>
            </a:r>
            <a:endParaRPr lang="en-US" dirty="0">
              <a:solidFill>
                <a:schemeClr val="tx2">
                  <a:lumMod val="50000"/>
                </a:schemeClr>
              </a:solidFill>
              <a:latin typeface="Vivaldi" panose="03020602050506090804" pitchFamily="66" charset="0"/>
            </a:endParaRPr>
          </a:p>
        </p:txBody>
      </p:sp>
      <p:sp>
        <p:nvSpPr>
          <p:cNvPr id="3" name="Subtitle 2"/>
          <p:cNvSpPr>
            <a:spLocks noGrp="1"/>
          </p:cNvSpPr>
          <p:nvPr>
            <p:ph type="subTitle" idx="1"/>
          </p:nvPr>
        </p:nvSpPr>
        <p:spPr/>
        <p:txBody>
          <a:bodyPr>
            <a:noAutofit/>
          </a:bodyPr>
          <a:lstStyle/>
          <a:p>
            <a:pPr algn="l"/>
            <a:r>
              <a:rPr lang="en-US" sz="1800" dirty="0" err="1" smtClean="0">
                <a:solidFill>
                  <a:schemeClr val="tx2">
                    <a:lumMod val="75000"/>
                  </a:schemeClr>
                </a:solidFill>
                <a:latin typeface="+mj-lt"/>
                <a:cs typeface="Times New Roman" panose="02020603050405020304" pitchFamily="18" charset="0"/>
              </a:rPr>
              <a:t>Jeremi</a:t>
            </a:r>
            <a:r>
              <a:rPr lang="sr-Latn-RS" sz="1800" dirty="0" smtClean="0">
                <a:solidFill>
                  <a:schemeClr val="tx2">
                    <a:lumMod val="75000"/>
                  </a:schemeClr>
                </a:solidFill>
                <a:latin typeface="+mj-lt"/>
                <a:cs typeface="Times New Roman" panose="02020603050405020304" pitchFamily="18" charset="0"/>
              </a:rPr>
              <a:t>ć Marijana TS140230</a:t>
            </a:r>
          </a:p>
          <a:p>
            <a:pPr algn="l"/>
            <a:r>
              <a:rPr lang="sr-Latn-RS" sz="1800" dirty="0" smtClean="0">
                <a:solidFill>
                  <a:schemeClr val="tx2">
                    <a:lumMod val="75000"/>
                  </a:schemeClr>
                </a:solidFill>
                <a:latin typeface="+mj-lt"/>
                <a:cs typeface="Times New Roman" panose="02020603050405020304" pitchFamily="18" charset="0"/>
              </a:rPr>
              <a:t>Belgrade, Mai 2017</a:t>
            </a:r>
            <a:r>
              <a:rPr lang="sr-Latn-RS" dirty="0" smtClean="0">
                <a:solidFill>
                  <a:schemeClr val="tx2">
                    <a:lumMod val="75000"/>
                  </a:schemeClr>
                </a:solidFill>
                <a:latin typeface="+mj-lt"/>
                <a:cs typeface="Times New Roman" panose="02020603050405020304" pitchFamily="18" charset="0"/>
              </a:rPr>
              <a:t>.</a:t>
            </a:r>
            <a:endParaRPr lang="en-US" dirty="0">
              <a:solidFill>
                <a:schemeClr val="tx2">
                  <a:lumMod val="7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4091929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8109" y="567456"/>
            <a:ext cx="10638200" cy="1477328"/>
          </a:xfrm>
          <a:prstGeom prst="rect">
            <a:avLst/>
          </a:prstGeom>
        </p:spPr>
        <p:txBody>
          <a:bodyPr wrap="square">
            <a:spAutoFit/>
          </a:bodyPr>
          <a:lstStyle/>
          <a:p>
            <a:pPr marL="342900" indent="-342900" algn="just">
              <a:buFont typeface="Wingdings" panose="05000000000000000000" pitchFamily="2" charset="2"/>
              <a:buChar char="ü"/>
            </a:pPr>
            <a:r>
              <a:rPr lang="fr-FR" dirty="0">
                <a:solidFill>
                  <a:schemeClr val="accent2">
                    <a:lumMod val="50000"/>
                  </a:schemeClr>
                </a:solidFill>
              </a:rPr>
              <a:t>Dans de nombreuses transactions simples entre les organisations fournissant un service et leurs clients, les responsabilités et obligations juridiques en matière de protection des données pour chaque partie sont faciles à établir. Le client (responsable du traitement) détermine les finalités et les moyens du traitement des données à caractère personnel, alors que le fournisseur de services (sous-traitant) n'agit que sur instructions du client.</a:t>
            </a:r>
            <a:endParaRPr lang="en-US" dirty="0">
              <a:solidFill>
                <a:schemeClr val="accent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494" y="2136865"/>
            <a:ext cx="4546600" cy="304800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0" y="3959454"/>
            <a:ext cx="5424158" cy="2712079"/>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709" y="2044784"/>
            <a:ext cx="3899983" cy="2191295"/>
          </a:xfrm>
          <a:prstGeom prst="rect">
            <a:avLst/>
          </a:prstGeom>
          <a:ln>
            <a:noFill/>
          </a:ln>
          <a:effectLst>
            <a:softEdge rad="112500"/>
          </a:effectLst>
        </p:spPr>
      </p:pic>
    </p:spTree>
    <p:extLst>
      <p:ext uri="{BB962C8B-B14F-4D97-AF65-F5344CB8AC3E}">
        <p14:creationId xmlns:p14="http://schemas.microsoft.com/office/powerpoint/2010/main" val="2202724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217" y="3357715"/>
            <a:ext cx="6096001" cy="2585323"/>
          </a:xfrm>
          <a:prstGeom prst="rect">
            <a:avLst/>
          </a:prstGeom>
        </p:spPr>
        <p:txBody>
          <a:bodyPr>
            <a:spAutoFit/>
          </a:bodyPr>
          <a:lstStyle/>
          <a:p>
            <a:pPr marL="285750" indent="-285750" algn="just">
              <a:buFont typeface="Wingdings" panose="05000000000000000000" pitchFamily="2" charset="2"/>
              <a:buChar char="ü"/>
            </a:pPr>
            <a:r>
              <a:rPr lang="en-US" dirty="0">
                <a:solidFill>
                  <a:schemeClr val="accent2">
                    <a:lumMod val="50000"/>
                  </a:schemeClr>
                </a:solidFill>
              </a:rPr>
              <a:t>Si la </a:t>
            </a:r>
            <a:r>
              <a:rPr lang="en-US" dirty="0" err="1">
                <a:solidFill>
                  <a:schemeClr val="accent2">
                    <a:lumMod val="50000"/>
                  </a:schemeClr>
                </a:solidFill>
              </a:rPr>
              <a:t>répartition</a:t>
            </a:r>
            <a:r>
              <a:rPr lang="en-US" dirty="0">
                <a:solidFill>
                  <a:schemeClr val="accent2">
                    <a:lumMod val="50000"/>
                  </a:schemeClr>
                </a:solidFill>
              </a:rPr>
              <a:t> des obligations et des </a:t>
            </a:r>
            <a:r>
              <a:rPr lang="en-US" dirty="0" err="1">
                <a:solidFill>
                  <a:schemeClr val="accent2">
                    <a:lumMod val="50000"/>
                  </a:schemeClr>
                </a:solidFill>
              </a:rPr>
              <a:t>responsabilités</a:t>
            </a:r>
            <a:r>
              <a:rPr lang="en-US" dirty="0">
                <a:solidFill>
                  <a:schemeClr val="accent2">
                    <a:lumMod val="50000"/>
                  </a:schemeClr>
                </a:solidFill>
              </a:rPr>
              <a:t> entre les </a:t>
            </a:r>
            <a:r>
              <a:rPr lang="en-US" dirty="0" err="1">
                <a:solidFill>
                  <a:schemeClr val="accent2">
                    <a:lumMod val="50000"/>
                  </a:schemeClr>
                </a:solidFill>
              </a:rPr>
              <a:t>utilisateurs</a:t>
            </a:r>
            <a:r>
              <a:rPr lang="en-US" dirty="0">
                <a:solidFill>
                  <a:schemeClr val="accent2">
                    <a:lumMod val="50000"/>
                  </a:schemeClr>
                </a:solidFill>
              </a:rPr>
              <a:t> du </a:t>
            </a:r>
            <a:r>
              <a:rPr lang="en-US" dirty="0" err="1">
                <a:solidFill>
                  <a:schemeClr val="accent2">
                    <a:lumMod val="50000"/>
                  </a:schemeClr>
                </a:solidFill>
              </a:rPr>
              <a:t>nuage</a:t>
            </a:r>
            <a:r>
              <a:rPr lang="en-US" dirty="0">
                <a:solidFill>
                  <a:schemeClr val="accent2">
                    <a:lumMod val="50000"/>
                  </a:schemeClr>
                </a:solidFill>
              </a:rPr>
              <a:t> et les </a:t>
            </a:r>
            <a:r>
              <a:rPr lang="en-US" dirty="0" err="1">
                <a:solidFill>
                  <a:schemeClr val="accent2">
                    <a:lumMod val="50000"/>
                  </a:schemeClr>
                </a:solidFill>
              </a:rPr>
              <a:t>fournisseurs</a:t>
            </a:r>
            <a:r>
              <a:rPr lang="en-US" dirty="0">
                <a:solidFill>
                  <a:schemeClr val="accent2">
                    <a:lumMod val="50000"/>
                  </a:schemeClr>
                </a:solidFill>
              </a:rPr>
              <a:t> de services </a:t>
            </a:r>
            <a:r>
              <a:rPr lang="en-US" dirty="0" err="1">
                <a:solidFill>
                  <a:schemeClr val="accent2">
                    <a:lumMod val="50000"/>
                  </a:schemeClr>
                </a:solidFill>
              </a:rPr>
              <a:t>en</a:t>
            </a:r>
            <a:r>
              <a:rPr lang="en-US" dirty="0">
                <a:solidFill>
                  <a:schemeClr val="accent2">
                    <a:lumMod val="50000"/>
                  </a:schemeClr>
                </a:solidFill>
              </a:rPr>
              <a:t> </a:t>
            </a:r>
            <a:r>
              <a:rPr lang="en-US" dirty="0" err="1">
                <a:solidFill>
                  <a:schemeClr val="accent2">
                    <a:lumMod val="50000"/>
                  </a:schemeClr>
                </a:solidFill>
              </a:rPr>
              <a:t>nuage</a:t>
            </a:r>
            <a:r>
              <a:rPr lang="en-US" dirty="0">
                <a:solidFill>
                  <a:schemeClr val="accent2">
                    <a:lumMod val="50000"/>
                  </a:schemeClr>
                </a:solidFill>
              </a:rPr>
              <a:t> ne </a:t>
            </a:r>
            <a:r>
              <a:rPr lang="en-US" dirty="0" err="1">
                <a:solidFill>
                  <a:schemeClr val="accent2">
                    <a:lumMod val="50000"/>
                  </a:schemeClr>
                </a:solidFill>
              </a:rPr>
              <a:t>reflète</a:t>
            </a:r>
            <a:r>
              <a:rPr lang="en-US" dirty="0">
                <a:solidFill>
                  <a:schemeClr val="accent2">
                    <a:lumMod val="50000"/>
                  </a:schemeClr>
                </a:solidFill>
              </a:rPr>
              <a:t> pas </a:t>
            </a:r>
            <a:r>
              <a:rPr lang="en-US" dirty="0" err="1">
                <a:solidFill>
                  <a:schemeClr val="accent2">
                    <a:lumMod val="50000"/>
                  </a:schemeClr>
                </a:solidFill>
              </a:rPr>
              <a:t>leur</a:t>
            </a:r>
            <a:r>
              <a:rPr lang="en-US" dirty="0">
                <a:solidFill>
                  <a:schemeClr val="accent2">
                    <a:lumMod val="50000"/>
                  </a:schemeClr>
                </a:solidFill>
              </a:rPr>
              <a:t> </a:t>
            </a:r>
            <a:r>
              <a:rPr lang="en-US" dirty="0" err="1">
                <a:solidFill>
                  <a:schemeClr val="accent2">
                    <a:lumMod val="50000"/>
                  </a:schemeClr>
                </a:solidFill>
              </a:rPr>
              <a:t>rôle</a:t>
            </a:r>
            <a:r>
              <a:rPr lang="en-US" dirty="0">
                <a:solidFill>
                  <a:schemeClr val="accent2">
                    <a:lumMod val="50000"/>
                  </a:schemeClr>
                </a:solidFill>
              </a:rPr>
              <a:t> </a:t>
            </a:r>
            <a:r>
              <a:rPr lang="en-US" dirty="0" err="1">
                <a:solidFill>
                  <a:schemeClr val="accent2">
                    <a:lumMod val="50000"/>
                  </a:schemeClr>
                </a:solidFill>
              </a:rPr>
              <a:t>réel</a:t>
            </a:r>
            <a:r>
              <a:rPr lang="en-US" dirty="0">
                <a:solidFill>
                  <a:schemeClr val="accent2">
                    <a:lumMod val="50000"/>
                  </a:schemeClr>
                </a:solidFill>
              </a:rPr>
              <a:t> </a:t>
            </a:r>
            <a:r>
              <a:rPr lang="en-US" dirty="0" err="1">
                <a:solidFill>
                  <a:schemeClr val="accent2">
                    <a:lumMod val="50000"/>
                  </a:schemeClr>
                </a:solidFill>
              </a:rPr>
              <a:t>dans</a:t>
            </a:r>
            <a:r>
              <a:rPr lang="en-US" dirty="0">
                <a:solidFill>
                  <a:schemeClr val="accent2">
                    <a:lumMod val="50000"/>
                  </a:schemeClr>
                </a:solidFill>
              </a:rPr>
              <a:t> le service </a:t>
            </a:r>
            <a:r>
              <a:rPr lang="en-US" dirty="0" err="1">
                <a:solidFill>
                  <a:schemeClr val="accent2">
                    <a:lumMod val="50000"/>
                  </a:schemeClr>
                </a:solidFill>
              </a:rPr>
              <a:t>informatique</a:t>
            </a:r>
            <a:r>
              <a:rPr lang="en-US" dirty="0">
                <a:solidFill>
                  <a:schemeClr val="accent2">
                    <a:lumMod val="50000"/>
                  </a:schemeClr>
                </a:solidFill>
              </a:rPr>
              <a:t> </a:t>
            </a:r>
            <a:r>
              <a:rPr lang="en-US" dirty="0" err="1">
                <a:solidFill>
                  <a:schemeClr val="accent2">
                    <a:lumMod val="50000"/>
                  </a:schemeClr>
                </a:solidFill>
              </a:rPr>
              <a:t>en</a:t>
            </a:r>
            <a:r>
              <a:rPr lang="en-US" dirty="0">
                <a:solidFill>
                  <a:schemeClr val="accent2">
                    <a:lumMod val="50000"/>
                  </a:schemeClr>
                </a:solidFill>
              </a:rPr>
              <a:t> </a:t>
            </a:r>
            <a:r>
              <a:rPr lang="en-US" dirty="0" err="1">
                <a:solidFill>
                  <a:schemeClr val="accent2">
                    <a:lumMod val="50000"/>
                  </a:schemeClr>
                </a:solidFill>
              </a:rPr>
              <a:t>nuage</a:t>
            </a:r>
            <a:r>
              <a:rPr lang="en-US" dirty="0">
                <a:solidFill>
                  <a:schemeClr val="accent2">
                    <a:lumMod val="50000"/>
                  </a:schemeClr>
                </a:solidFill>
              </a:rPr>
              <a:t>, </a:t>
            </a:r>
            <a:r>
              <a:rPr lang="en-US" dirty="0" err="1">
                <a:solidFill>
                  <a:schemeClr val="accent2">
                    <a:lumMod val="50000"/>
                  </a:schemeClr>
                </a:solidFill>
              </a:rPr>
              <a:t>il</a:t>
            </a:r>
            <a:r>
              <a:rPr lang="en-US" dirty="0">
                <a:solidFill>
                  <a:schemeClr val="accent2">
                    <a:lumMod val="50000"/>
                  </a:schemeClr>
                </a:solidFill>
              </a:rPr>
              <a:t> y a un </a:t>
            </a:r>
            <a:r>
              <a:rPr lang="en-US" dirty="0" err="1">
                <a:solidFill>
                  <a:schemeClr val="accent2">
                    <a:lumMod val="50000"/>
                  </a:schemeClr>
                </a:solidFill>
              </a:rPr>
              <a:t>risque</a:t>
            </a:r>
            <a:r>
              <a:rPr lang="en-US" dirty="0">
                <a:solidFill>
                  <a:schemeClr val="accent2">
                    <a:lumMod val="50000"/>
                  </a:schemeClr>
                </a:solidFill>
              </a:rPr>
              <a:t> </a:t>
            </a:r>
            <a:r>
              <a:rPr lang="en-US" dirty="0" err="1">
                <a:solidFill>
                  <a:schemeClr val="accent2">
                    <a:lumMod val="50000"/>
                  </a:schemeClr>
                </a:solidFill>
              </a:rPr>
              <a:t>élevé</a:t>
            </a:r>
            <a:r>
              <a:rPr lang="en-US" dirty="0">
                <a:solidFill>
                  <a:schemeClr val="accent2">
                    <a:lumMod val="50000"/>
                  </a:schemeClr>
                </a:solidFill>
              </a:rPr>
              <a:t> que </a:t>
            </a:r>
            <a:r>
              <a:rPr lang="en-US" dirty="0" err="1">
                <a:solidFill>
                  <a:schemeClr val="accent2">
                    <a:lumMod val="50000"/>
                  </a:schemeClr>
                </a:solidFill>
              </a:rPr>
              <a:t>personne</a:t>
            </a:r>
            <a:r>
              <a:rPr lang="en-US" dirty="0">
                <a:solidFill>
                  <a:schemeClr val="accent2">
                    <a:lumMod val="50000"/>
                  </a:schemeClr>
                </a:solidFill>
              </a:rPr>
              <a:t> </a:t>
            </a:r>
            <a:r>
              <a:rPr lang="en-US" dirty="0" err="1">
                <a:solidFill>
                  <a:schemeClr val="accent2">
                    <a:lumMod val="50000"/>
                  </a:schemeClr>
                </a:solidFill>
              </a:rPr>
              <a:t>n'assume</a:t>
            </a:r>
            <a:r>
              <a:rPr lang="en-US" dirty="0">
                <a:solidFill>
                  <a:schemeClr val="accent2">
                    <a:lumMod val="50000"/>
                  </a:schemeClr>
                </a:solidFill>
              </a:rPr>
              <a:t> </a:t>
            </a:r>
            <a:r>
              <a:rPr lang="en-US" dirty="0" err="1">
                <a:solidFill>
                  <a:schemeClr val="accent2">
                    <a:lumMod val="50000"/>
                  </a:schemeClr>
                </a:solidFill>
              </a:rPr>
              <a:t>l'entière</a:t>
            </a:r>
            <a:r>
              <a:rPr lang="en-US" dirty="0">
                <a:solidFill>
                  <a:schemeClr val="accent2">
                    <a:lumMod val="50000"/>
                  </a:schemeClr>
                </a:solidFill>
              </a:rPr>
              <a:t> </a:t>
            </a:r>
            <a:r>
              <a:rPr lang="en-US" dirty="0" err="1">
                <a:solidFill>
                  <a:schemeClr val="accent2">
                    <a:lumMod val="50000"/>
                  </a:schemeClr>
                </a:solidFill>
              </a:rPr>
              <a:t>responsabilité</a:t>
            </a:r>
            <a:r>
              <a:rPr lang="en-US" dirty="0">
                <a:solidFill>
                  <a:schemeClr val="accent2">
                    <a:lumMod val="50000"/>
                  </a:schemeClr>
                </a:solidFill>
              </a:rPr>
              <a:t> des obligations </a:t>
            </a:r>
            <a:r>
              <a:rPr lang="en-US" dirty="0" err="1">
                <a:solidFill>
                  <a:schemeClr val="accent2">
                    <a:lumMod val="50000"/>
                  </a:schemeClr>
                </a:solidFill>
              </a:rPr>
              <a:t>arrêtées</a:t>
            </a:r>
            <a:r>
              <a:rPr lang="en-US" dirty="0">
                <a:solidFill>
                  <a:schemeClr val="accent2">
                    <a:lumMod val="50000"/>
                  </a:schemeClr>
                </a:solidFill>
              </a:rPr>
              <a:t> par la </a:t>
            </a:r>
            <a:r>
              <a:rPr lang="en-US" dirty="0" err="1">
                <a:solidFill>
                  <a:schemeClr val="accent2">
                    <a:lumMod val="50000"/>
                  </a:schemeClr>
                </a:solidFill>
              </a:rPr>
              <a:t>loi</a:t>
            </a:r>
            <a:r>
              <a:rPr lang="en-US" dirty="0">
                <a:solidFill>
                  <a:schemeClr val="accent2">
                    <a:lumMod val="50000"/>
                  </a:schemeClr>
                </a:solidFill>
              </a:rPr>
              <a:t> </a:t>
            </a:r>
            <a:r>
              <a:rPr lang="en-US" dirty="0" err="1">
                <a:solidFill>
                  <a:schemeClr val="accent2">
                    <a:lumMod val="50000"/>
                  </a:schemeClr>
                </a:solidFill>
              </a:rPr>
              <a:t>en</a:t>
            </a:r>
            <a:r>
              <a:rPr lang="en-US" dirty="0">
                <a:solidFill>
                  <a:schemeClr val="accent2">
                    <a:lumMod val="50000"/>
                  </a:schemeClr>
                </a:solidFill>
              </a:rPr>
              <a:t> </a:t>
            </a:r>
            <a:r>
              <a:rPr lang="en-US" dirty="0" err="1">
                <a:solidFill>
                  <a:schemeClr val="accent2">
                    <a:lumMod val="50000"/>
                  </a:schemeClr>
                </a:solidFill>
              </a:rPr>
              <a:t>matière</a:t>
            </a:r>
            <a:r>
              <a:rPr lang="en-US" dirty="0">
                <a:solidFill>
                  <a:schemeClr val="accent2">
                    <a:lumMod val="50000"/>
                  </a:schemeClr>
                </a:solidFill>
              </a:rPr>
              <a:t> de protection des </a:t>
            </a:r>
            <a:r>
              <a:rPr lang="en-US" dirty="0" err="1">
                <a:solidFill>
                  <a:schemeClr val="accent2">
                    <a:lumMod val="50000"/>
                  </a:schemeClr>
                </a:solidFill>
              </a:rPr>
              <a:t>données</a:t>
            </a:r>
            <a:r>
              <a:rPr lang="en-US" dirty="0">
                <a:solidFill>
                  <a:schemeClr val="accent2">
                    <a:lumMod val="50000"/>
                  </a:schemeClr>
                </a:solidFill>
              </a:rPr>
              <a:t>. </a:t>
            </a:r>
            <a:r>
              <a:rPr lang="en-US" dirty="0" err="1">
                <a:solidFill>
                  <a:schemeClr val="accent2">
                    <a:lumMod val="50000"/>
                  </a:schemeClr>
                </a:solidFill>
              </a:rPr>
              <a:t>Cela</a:t>
            </a:r>
            <a:r>
              <a:rPr lang="en-US" dirty="0">
                <a:solidFill>
                  <a:schemeClr val="accent2">
                    <a:lumMod val="50000"/>
                  </a:schemeClr>
                </a:solidFill>
              </a:rPr>
              <a:t> </a:t>
            </a:r>
            <a:r>
              <a:rPr lang="en-US" dirty="0" err="1">
                <a:solidFill>
                  <a:schemeClr val="accent2">
                    <a:lumMod val="50000"/>
                  </a:schemeClr>
                </a:solidFill>
              </a:rPr>
              <a:t>pourrait</a:t>
            </a:r>
            <a:r>
              <a:rPr lang="en-US" dirty="0">
                <a:solidFill>
                  <a:schemeClr val="accent2">
                    <a:lumMod val="50000"/>
                  </a:schemeClr>
                </a:solidFill>
              </a:rPr>
              <a:t> signifier </a:t>
            </a:r>
            <a:r>
              <a:rPr lang="en-US" dirty="0" err="1">
                <a:solidFill>
                  <a:schemeClr val="accent2">
                    <a:lumMod val="50000"/>
                  </a:schemeClr>
                </a:solidFill>
              </a:rPr>
              <a:t>qu'en</a:t>
            </a:r>
            <a:r>
              <a:rPr lang="en-US" dirty="0">
                <a:solidFill>
                  <a:schemeClr val="accent2">
                    <a:lumMod val="50000"/>
                  </a:schemeClr>
                </a:solidFill>
              </a:rPr>
              <a:t> </a:t>
            </a:r>
            <a:r>
              <a:rPr lang="en-US" dirty="0" err="1">
                <a:solidFill>
                  <a:schemeClr val="accent2">
                    <a:lumMod val="50000"/>
                  </a:schemeClr>
                </a:solidFill>
              </a:rPr>
              <a:t>pratique</a:t>
            </a:r>
            <a:r>
              <a:rPr lang="en-US" dirty="0">
                <a:solidFill>
                  <a:schemeClr val="accent2">
                    <a:lumMod val="50000"/>
                  </a:schemeClr>
                </a:solidFill>
              </a:rPr>
              <a:t> la protection </a:t>
            </a:r>
            <a:r>
              <a:rPr lang="en-US" dirty="0" err="1">
                <a:solidFill>
                  <a:schemeClr val="accent2">
                    <a:lumMod val="50000"/>
                  </a:schemeClr>
                </a:solidFill>
              </a:rPr>
              <a:t>fournie</a:t>
            </a:r>
            <a:r>
              <a:rPr lang="en-US" dirty="0">
                <a:solidFill>
                  <a:schemeClr val="accent2">
                    <a:lumMod val="50000"/>
                  </a:schemeClr>
                </a:solidFill>
              </a:rPr>
              <a:t> </a:t>
            </a:r>
            <a:r>
              <a:rPr lang="en-US" dirty="0" err="1">
                <a:solidFill>
                  <a:schemeClr val="accent2">
                    <a:lumMod val="50000"/>
                  </a:schemeClr>
                </a:solidFill>
              </a:rPr>
              <a:t>est</a:t>
            </a:r>
            <a:r>
              <a:rPr lang="en-US" dirty="0">
                <a:solidFill>
                  <a:schemeClr val="accent2">
                    <a:lumMod val="50000"/>
                  </a:schemeClr>
                </a:solidFill>
              </a:rPr>
              <a:t> </a:t>
            </a:r>
            <a:r>
              <a:rPr lang="en-US" dirty="0" err="1">
                <a:solidFill>
                  <a:schemeClr val="accent2">
                    <a:lumMod val="50000"/>
                  </a:schemeClr>
                </a:solidFill>
              </a:rPr>
              <a:t>insuffisante</a:t>
            </a:r>
            <a:r>
              <a:rPr lang="en-US" dirty="0">
                <a:solidFill>
                  <a:schemeClr val="accent2">
                    <a:lumMod val="50000"/>
                  </a:schemeClr>
                </a:solidFill>
              </a:rPr>
              <a:t>.</a:t>
            </a:r>
          </a:p>
        </p:txBody>
      </p:sp>
      <p:sp>
        <p:nvSpPr>
          <p:cNvPr id="5" name="TextBox 4"/>
          <p:cNvSpPr txBox="1"/>
          <p:nvPr/>
        </p:nvSpPr>
        <p:spPr>
          <a:xfrm>
            <a:off x="274321" y="522514"/>
            <a:ext cx="6191794" cy="2554545"/>
          </a:xfrm>
          <a:prstGeom prst="rect">
            <a:avLst/>
          </a:prstGeom>
          <a:noFill/>
        </p:spPr>
        <p:txBody>
          <a:bodyPr wrap="square" rtlCol="0">
            <a:spAutoFit/>
          </a:bodyPr>
          <a:lstStyle/>
          <a:p>
            <a:pPr marL="285750" indent="-285750" algn="just">
              <a:buFont typeface="Wingdings" panose="05000000000000000000" pitchFamily="2" charset="2"/>
              <a:buChar char="ü"/>
            </a:pPr>
            <a:r>
              <a:rPr lang="fr-FR" sz="2000" dirty="0">
                <a:solidFill>
                  <a:schemeClr val="accent2">
                    <a:lumMod val="50000"/>
                  </a:schemeClr>
                </a:solidFill>
                <a:latin typeface="+mj-lt"/>
              </a:rPr>
              <a:t>Dans le domaine de l'informatique en nuage, le contrôle des données personnelles est souvent partagé entre l'utilisateur et le fournisseur de services. Il s'agit d'un écart fondamental du cas traditionnel où il existe une distinction claire entre l'utilisateur comme responsable du traitement et le fournisseur de services comme sous-traitant.</a:t>
            </a:r>
            <a:endParaRPr lang="en-US" sz="2000" dirty="0">
              <a:solidFill>
                <a:schemeClr val="accent2">
                  <a:lumMod val="50000"/>
                </a:schemeClr>
              </a:solidFill>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954" y="522514"/>
            <a:ext cx="4052207" cy="2525495"/>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703874"/>
            <a:ext cx="4666161" cy="3239163"/>
          </a:xfrm>
          <a:prstGeom prst="rect">
            <a:avLst/>
          </a:prstGeom>
          <a:ln>
            <a:noFill/>
          </a:ln>
          <a:effectLst>
            <a:softEdge rad="112500"/>
          </a:effectLst>
        </p:spPr>
      </p:pic>
    </p:spTree>
    <p:extLst>
      <p:ext uri="{BB962C8B-B14F-4D97-AF65-F5344CB8AC3E}">
        <p14:creationId xmlns:p14="http://schemas.microsoft.com/office/powerpoint/2010/main" val="4260505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444138"/>
            <a:ext cx="5577840" cy="923330"/>
          </a:xfrm>
          <a:prstGeom prst="rect">
            <a:avLst/>
          </a:prstGeom>
          <a:noFill/>
        </p:spPr>
        <p:txBody>
          <a:bodyPr wrap="square" rtlCol="0">
            <a:spAutoFit/>
          </a:bodyPr>
          <a:lstStyle/>
          <a:p>
            <a:pPr algn="just"/>
            <a:r>
              <a:rPr lang="en-US" sz="3600" dirty="0" smtClean="0">
                <a:solidFill>
                  <a:schemeClr val="accent2">
                    <a:lumMod val="50000"/>
                  </a:schemeClr>
                </a:solidFill>
              </a:rPr>
              <a:t>Comment </a:t>
            </a:r>
            <a:r>
              <a:rPr lang="en-US" sz="3600" dirty="0" err="1" smtClean="0">
                <a:solidFill>
                  <a:schemeClr val="accent2">
                    <a:lumMod val="50000"/>
                  </a:schemeClr>
                </a:solidFill>
              </a:rPr>
              <a:t>ce</a:t>
            </a:r>
            <a:r>
              <a:rPr lang="en-US" sz="3600" dirty="0" smtClean="0">
                <a:solidFill>
                  <a:schemeClr val="accent2">
                    <a:lumMod val="50000"/>
                  </a:schemeClr>
                </a:solidFill>
              </a:rPr>
              <a:t> </a:t>
            </a:r>
            <a:r>
              <a:rPr lang="en-US" sz="3600" dirty="0" err="1" smtClean="0">
                <a:solidFill>
                  <a:schemeClr val="accent2">
                    <a:lumMod val="50000"/>
                  </a:schemeClr>
                </a:solidFill>
              </a:rPr>
              <a:t>proteger</a:t>
            </a:r>
            <a:r>
              <a:rPr lang="en-US" sz="3600" dirty="0" smtClean="0">
                <a:solidFill>
                  <a:schemeClr val="accent2">
                    <a:lumMod val="50000"/>
                  </a:schemeClr>
                </a:solidFill>
              </a:rPr>
              <a:t>?</a:t>
            </a:r>
            <a:endParaRPr lang="en-US" sz="3600" dirty="0">
              <a:solidFill>
                <a:schemeClr val="accent2">
                  <a:lumMod val="50000"/>
                </a:schemeClr>
              </a:solidFill>
            </a:endParaRPr>
          </a:p>
          <a:p>
            <a:endParaRPr lang="en-US" dirty="0"/>
          </a:p>
        </p:txBody>
      </p:sp>
      <p:sp>
        <p:nvSpPr>
          <p:cNvPr id="3" name="TextBox 2"/>
          <p:cNvSpPr txBox="1"/>
          <p:nvPr/>
        </p:nvSpPr>
        <p:spPr>
          <a:xfrm>
            <a:off x="522514" y="1123406"/>
            <a:ext cx="9614263" cy="3170099"/>
          </a:xfrm>
          <a:prstGeom prst="rect">
            <a:avLst/>
          </a:prstGeom>
          <a:noFill/>
        </p:spPr>
        <p:txBody>
          <a:bodyPr wrap="square" rtlCol="0">
            <a:spAutoFit/>
          </a:bodyPr>
          <a:lstStyle/>
          <a:p>
            <a:pPr marL="342900" indent="-342900" algn="just">
              <a:buFont typeface="Wingdings" panose="05000000000000000000" pitchFamily="2" charset="2"/>
              <a:buChar char="ü"/>
            </a:pPr>
            <a:r>
              <a:rPr lang="en-US" sz="2000" dirty="0">
                <a:solidFill>
                  <a:schemeClr val="accent2">
                    <a:lumMod val="50000"/>
                  </a:schemeClr>
                </a:solidFill>
              </a:rPr>
              <a:t>Les </a:t>
            </a:r>
            <a:r>
              <a:rPr lang="en-US" sz="2000" dirty="0" err="1">
                <a:solidFill>
                  <a:schemeClr val="accent2">
                    <a:lumMod val="50000"/>
                  </a:schemeClr>
                </a:solidFill>
              </a:rPr>
              <a:t>utilisateurs</a:t>
            </a:r>
            <a:r>
              <a:rPr lang="en-US" sz="2000" dirty="0">
                <a:solidFill>
                  <a:schemeClr val="accent2">
                    <a:lumMod val="50000"/>
                  </a:schemeClr>
                </a:solidFill>
              </a:rPr>
              <a:t> </a:t>
            </a:r>
            <a:r>
              <a:rPr lang="en-US" sz="2000" dirty="0" err="1">
                <a:solidFill>
                  <a:schemeClr val="accent2">
                    <a:lumMod val="50000"/>
                  </a:schemeClr>
                </a:solidFill>
              </a:rPr>
              <a:t>éventuels</a:t>
            </a:r>
            <a:r>
              <a:rPr lang="en-US" sz="2000" dirty="0">
                <a:solidFill>
                  <a:schemeClr val="accent2">
                    <a:lumMod val="50000"/>
                  </a:schemeClr>
                </a:solidFill>
              </a:rPr>
              <a:t> de </a:t>
            </a:r>
            <a:r>
              <a:rPr lang="en-US" sz="2000" dirty="0" err="1">
                <a:solidFill>
                  <a:schemeClr val="accent2">
                    <a:lumMod val="50000"/>
                  </a:schemeClr>
                </a:solidFill>
              </a:rPr>
              <a:t>l'informatique</a:t>
            </a:r>
            <a:r>
              <a:rPr lang="en-US" sz="2000" dirty="0">
                <a:solidFill>
                  <a:schemeClr val="accent2">
                    <a:lumMod val="50000"/>
                  </a:schemeClr>
                </a:solidFill>
              </a:rPr>
              <a:t>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nuage</a:t>
            </a:r>
            <a:r>
              <a:rPr lang="en-US" sz="2000" dirty="0">
                <a:solidFill>
                  <a:schemeClr val="accent2">
                    <a:lumMod val="50000"/>
                  </a:schemeClr>
                </a:solidFill>
              </a:rPr>
              <a:t> </a:t>
            </a:r>
            <a:r>
              <a:rPr lang="en-US" sz="2000" dirty="0" err="1">
                <a:solidFill>
                  <a:schemeClr val="accent2">
                    <a:lumMod val="50000"/>
                  </a:schemeClr>
                </a:solidFill>
              </a:rPr>
              <a:t>doivent</a:t>
            </a:r>
            <a:r>
              <a:rPr lang="en-US" sz="2000" dirty="0">
                <a:solidFill>
                  <a:schemeClr val="accent2">
                    <a:lumMod val="50000"/>
                  </a:schemeClr>
                </a:solidFill>
              </a:rPr>
              <a:t> </a:t>
            </a:r>
            <a:r>
              <a:rPr lang="en-US" sz="2000" dirty="0" err="1">
                <a:solidFill>
                  <a:schemeClr val="accent2">
                    <a:lumMod val="50000"/>
                  </a:schemeClr>
                </a:solidFill>
              </a:rPr>
              <a:t>être</a:t>
            </a:r>
            <a:r>
              <a:rPr lang="en-US" sz="2000" dirty="0">
                <a:solidFill>
                  <a:schemeClr val="accent2">
                    <a:lumMod val="50000"/>
                  </a:schemeClr>
                </a:solidFill>
              </a:rPr>
              <a:t> </a:t>
            </a:r>
            <a:r>
              <a:rPr lang="en-US" sz="2000" dirty="0" err="1">
                <a:solidFill>
                  <a:schemeClr val="accent2">
                    <a:lumMod val="50000"/>
                  </a:schemeClr>
                </a:solidFill>
              </a:rPr>
              <a:t>certains</a:t>
            </a:r>
            <a:r>
              <a:rPr lang="en-US" sz="2000" dirty="0">
                <a:solidFill>
                  <a:schemeClr val="accent2">
                    <a:lumMod val="50000"/>
                  </a:schemeClr>
                </a:solidFill>
              </a:rPr>
              <a:t> de </a:t>
            </a:r>
            <a:r>
              <a:rPr lang="en-US" sz="2000" dirty="0" err="1">
                <a:solidFill>
                  <a:schemeClr val="accent2">
                    <a:lumMod val="50000"/>
                  </a:schemeClr>
                </a:solidFill>
              </a:rPr>
              <a:t>comprendre</a:t>
            </a:r>
            <a:r>
              <a:rPr lang="en-US" sz="2000" dirty="0">
                <a:solidFill>
                  <a:schemeClr val="accent2">
                    <a:lumMod val="50000"/>
                  </a:schemeClr>
                </a:solidFill>
              </a:rPr>
              <a:t> </a:t>
            </a:r>
            <a:r>
              <a:rPr lang="en-US" sz="2000" dirty="0" err="1">
                <a:solidFill>
                  <a:schemeClr val="accent2">
                    <a:lumMod val="50000"/>
                  </a:schemeClr>
                </a:solidFill>
              </a:rPr>
              <a:t>l’intégralité</a:t>
            </a:r>
            <a:r>
              <a:rPr lang="en-US" sz="2000" dirty="0">
                <a:solidFill>
                  <a:schemeClr val="accent2">
                    <a:lumMod val="50000"/>
                  </a:schemeClr>
                </a:solidFill>
              </a:rPr>
              <a:t> des </a:t>
            </a:r>
            <a:r>
              <a:rPr lang="en-US" sz="2000" dirty="0" err="1">
                <a:solidFill>
                  <a:schemeClr val="accent2">
                    <a:lumMod val="50000"/>
                  </a:schemeClr>
                </a:solidFill>
              </a:rPr>
              <a:t>conséquences</a:t>
            </a:r>
            <a:r>
              <a:rPr lang="en-US" sz="2000" dirty="0">
                <a:solidFill>
                  <a:schemeClr val="accent2">
                    <a:lumMod val="50000"/>
                  </a:schemeClr>
                </a:solidFill>
              </a:rPr>
              <a:t>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matière</a:t>
            </a:r>
            <a:r>
              <a:rPr lang="en-US" sz="2000" dirty="0">
                <a:solidFill>
                  <a:schemeClr val="accent2">
                    <a:lumMod val="50000"/>
                  </a:schemeClr>
                </a:solidFill>
              </a:rPr>
              <a:t> de protection des </a:t>
            </a:r>
            <a:r>
              <a:rPr lang="en-US" sz="2000" dirty="0" err="1">
                <a:solidFill>
                  <a:schemeClr val="accent2">
                    <a:lumMod val="50000"/>
                  </a:schemeClr>
                </a:solidFill>
              </a:rPr>
              <a:t>données</a:t>
            </a:r>
            <a:r>
              <a:rPr lang="en-US" sz="2000" dirty="0">
                <a:solidFill>
                  <a:schemeClr val="accent2">
                    <a:lumMod val="50000"/>
                  </a:schemeClr>
                </a:solidFill>
              </a:rPr>
              <a:t> de </a:t>
            </a:r>
            <a:r>
              <a:rPr lang="en-US" sz="2000" dirty="0" err="1">
                <a:solidFill>
                  <a:schemeClr val="accent2">
                    <a:lumMod val="50000"/>
                  </a:schemeClr>
                </a:solidFill>
              </a:rPr>
              <a:t>chaque</a:t>
            </a:r>
            <a:r>
              <a:rPr lang="en-US" sz="2000" dirty="0">
                <a:solidFill>
                  <a:schemeClr val="accent2">
                    <a:lumMod val="50000"/>
                  </a:schemeClr>
                </a:solidFill>
              </a:rPr>
              <a:t> </a:t>
            </a:r>
            <a:r>
              <a:rPr lang="en-US" sz="2000" dirty="0" err="1">
                <a:solidFill>
                  <a:schemeClr val="accent2">
                    <a:lumMod val="50000"/>
                  </a:schemeClr>
                </a:solidFill>
              </a:rPr>
              <a:t>contrat</a:t>
            </a:r>
            <a:r>
              <a:rPr lang="en-US" sz="2000" dirty="0">
                <a:solidFill>
                  <a:schemeClr val="accent2">
                    <a:lumMod val="50000"/>
                  </a:schemeClr>
                </a:solidFill>
              </a:rPr>
              <a:t> </a:t>
            </a:r>
            <a:r>
              <a:rPr lang="en-US" sz="2000" dirty="0" err="1">
                <a:solidFill>
                  <a:schemeClr val="accent2">
                    <a:lumMod val="50000"/>
                  </a:schemeClr>
                </a:solidFill>
              </a:rPr>
              <a:t>qu'ils</a:t>
            </a:r>
            <a:r>
              <a:rPr lang="en-US" sz="2000" dirty="0">
                <a:solidFill>
                  <a:schemeClr val="accent2">
                    <a:lumMod val="50000"/>
                  </a:schemeClr>
                </a:solidFill>
              </a:rPr>
              <a:t> </a:t>
            </a:r>
            <a:r>
              <a:rPr lang="en-US" sz="2000" dirty="0" err="1">
                <a:solidFill>
                  <a:schemeClr val="accent2">
                    <a:lumMod val="50000"/>
                  </a:schemeClr>
                </a:solidFill>
              </a:rPr>
              <a:t>concluent</a:t>
            </a:r>
            <a:r>
              <a:rPr lang="en-US" sz="2000" dirty="0">
                <a:solidFill>
                  <a:schemeClr val="accent2">
                    <a:lumMod val="50000"/>
                  </a:schemeClr>
                </a:solidFill>
              </a:rPr>
              <a:t>. Les </a:t>
            </a:r>
            <a:r>
              <a:rPr lang="en-US" sz="2000" dirty="0" err="1">
                <a:solidFill>
                  <a:schemeClr val="accent2">
                    <a:lumMod val="50000"/>
                  </a:schemeClr>
                </a:solidFill>
              </a:rPr>
              <a:t>fournisseurs</a:t>
            </a:r>
            <a:r>
              <a:rPr lang="en-US" sz="2000" dirty="0">
                <a:solidFill>
                  <a:schemeClr val="accent2">
                    <a:lumMod val="50000"/>
                  </a:schemeClr>
                </a:solidFill>
              </a:rPr>
              <a:t> de services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nuage</a:t>
            </a:r>
            <a:r>
              <a:rPr lang="en-US" sz="2000" dirty="0">
                <a:solidFill>
                  <a:schemeClr val="accent2">
                    <a:lumMod val="50000"/>
                  </a:schemeClr>
                </a:solidFill>
              </a:rPr>
              <a:t> </a:t>
            </a:r>
            <a:r>
              <a:rPr lang="en-US" sz="2000" dirty="0" err="1">
                <a:solidFill>
                  <a:schemeClr val="accent2">
                    <a:lumMod val="50000"/>
                  </a:schemeClr>
                </a:solidFill>
              </a:rPr>
              <a:t>doivent</a:t>
            </a:r>
            <a:r>
              <a:rPr lang="en-US" sz="2000" dirty="0">
                <a:solidFill>
                  <a:schemeClr val="accent2">
                    <a:lumMod val="50000"/>
                  </a:schemeClr>
                </a:solidFill>
              </a:rPr>
              <a:t> </a:t>
            </a:r>
            <a:r>
              <a:rPr lang="en-US" sz="2000" dirty="0" err="1">
                <a:solidFill>
                  <a:schemeClr val="accent2">
                    <a:lumMod val="50000"/>
                  </a:schemeClr>
                </a:solidFill>
              </a:rPr>
              <a:t>être</a:t>
            </a:r>
            <a:r>
              <a:rPr lang="en-US" sz="2000" dirty="0">
                <a:solidFill>
                  <a:schemeClr val="accent2">
                    <a:lumMod val="50000"/>
                  </a:schemeClr>
                </a:solidFill>
              </a:rPr>
              <a:t> </a:t>
            </a:r>
            <a:r>
              <a:rPr lang="en-US" sz="2000" dirty="0" err="1">
                <a:solidFill>
                  <a:schemeClr val="accent2">
                    <a:lumMod val="50000"/>
                  </a:schemeClr>
                </a:solidFill>
              </a:rPr>
              <a:t>disposés</a:t>
            </a:r>
            <a:r>
              <a:rPr lang="en-US" sz="2000" dirty="0">
                <a:solidFill>
                  <a:schemeClr val="accent2">
                    <a:lumMod val="50000"/>
                  </a:schemeClr>
                </a:solidFill>
              </a:rPr>
              <a:t> à </a:t>
            </a:r>
            <a:r>
              <a:rPr lang="en-US" sz="2000" dirty="0" err="1">
                <a:solidFill>
                  <a:schemeClr val="accent2">
                    <a:lumMod val="50000"/>
                  </a:schemeClr>
                </a:solidFill>
              </a:rPr>
              <a:t>expliquer</a:t>
            </a:r>
            <a:r>
              <a:rPr lang="en-US" sz="2000" dirty="0">
                <a:solidFill>
                  <a:schemeClr val="accent2">
                    <a:lumMod val="50000"/>
                  </a:schemeClr>
                </a:solidFill>
              </a:rPr>
              <a:t> </a:t>
            </a:r>
            <a:r>
              <a:rPr lang="en-US" sz="2000" dirty="0" err="1">
                <a:solidFill>
                  <a:schemeClr val="accent2">
                    <a:lumMod val="50000"/>
                  </a:schemeClr>
                </a:solidFill>
              </a:rPr>
              <a:t>clairement</a:t>
            </a:r>
            <a:r>
              <a:rPr lang="en-US" sz="2000" dirty="0">
                <a:solidFill>
                  <a:schemeClr val="accent2">
                    <a:lumMod val="50000"/>
                  </a:schemeClr>
                </a:solidFill>
              </a:rPr>
              <a:t> et à commenter les conditions de la </a:t>
            </a:r>
            <a:r>
              <a:rPr lang="en-US" sz="2000" dirty="0" err="1">
                <a:solidFill>
                  <a:schemeClr val="accent2">
                    <a:lumMod val="50000"/>
                  </a:schemeClr>
                </a:solidFill>
              </a:rPr>
              <a:t>fourniture</a:t>
            </a:r>
            <a:r>
              <a:rPr lang="en-US" sz="2000" dirty="0">
                <a:solidFill>
                  <a:schemeClr val="accent2">
                    <a:lumMod val="50000"/>
                  </a:schemeClr>
                </a:solidFill>
              </a:rPr>
              <a:t> de </a:t>
            </a:r>
            <a:r>
              <a:rPr lang="en-US" sz="2000" dirty="0" err="1">
                <a:solidFill>
                  <a:schemeClr val="accent2">
                    <a:lumMod val="50000"/>
                  </a:schemeClr>
                </a:solidFill>
              </a:rPr>
              <a:t>leurs</a:t>
            </a:r>
            <a:r>
              <a:rPr lang="en-US" sz="2000" dirty="0">
                <a:solidFill>
                  <a:schemeClr val="accent2">
                    <a:lumMod val="50000"/>
                  </a:schemeClr>
                </a:solidFill>
              </a:rPr>
              <a:t> services - les </a:t>
            </a:r>
            <a:r>
              <a:rPr lang="en-US" sz="2000" dirty="0" err="1">
                <a:solidFill>
                  <a:schemeClr val="accent2">
                    <a:lumMod val="50000"/>
                  </a:schemeClr>
                </a:solidFill>
              </a:rPr>
              <a:t>utilisateurs</a:t>
            </a:r>
            <a:r>
              <a:rPr lang="en-US" sz="2000" dirty="0">
                <a:solidFill>
                  <a:schemeClr val="accent2">
                    <a:lumMod val="50000"/>
                  </a:schemeClr>
                </a:solidFill>
              </a:rPr>
              <a:t> </a:t>
            </a:r>
            <a:r>
              <a:rPr lang="en-US" sz="2000" dirty="0" err="1">
                <a:solidFill>
                  <a:schemeClr val="accent2">
                    <a:lumMod val="50000"/>
                  </a:schemeClr>
                </a:solidFill>
              </a:rPr>
              <a:t>doivent</a:t>
            </a:r>
            <a:r>
              <a:rPr lang="en-US" sz="2000" dirty="0">
                <a:solidFill>
                  <a:schemeClr val="accent2">
                    <a:lumMod val="50000"/>
                  </a:schemeClr>
                </a:solidFill>
              </a:rPr>
              <a:t> se </a:t>
            </a:r>
            <a:r>
              <a:rPr lang="en-US" sz="2000" dirty="0" err="1">
                <a:solidFill>
                  <a:schemeClr val="accent2">
                    <a:lumMod val="50000"/>
                  </a:schemeClr>
                </a:solidFill>
              </a:rPr>
              <a:t>méfier</a:t>
            </a:r>
            <a:r>
              <a:rPr lang="en-US" sz="2000" dirty="0">
                <a:solidFill>
                  <a:schemeClr val="accent2">
                    <a:lumMod val="50000"/>
                  </a:schemeClr>
                </a:solidFill>
              </a:rPr>
              <a:t> </a:t>
            </a:r>
            <a:r>
              <a:rPr lang="en-US" sz="2000" dirty="0" err="1">
                <a:solidFill>
                  <a:schemeClr val="accent2">
                    <a:lumMod val="50000"/>
                  </a:schemeClr>
                </a:solidFill>
              </a:rPr>
              <a:t>si</a:t>
            </a:r>
            <a:r>
              <a:rPr lang="en-US" sz="2000" dirty="0">
                <a:solidFill>
                  <a:schemeClr val="accent2">
                    <a:lumMod val="50000"/>
                  </a:schemeClr>
                </a:solidFill>
              </a:rPr>
              <a:t> </a:t>
            </a:r>
            <a:r>
              <a:rPr lang="en-US" sz="2000" dirty="0" err="1">
                <a:solidFill>
                  <a:schemeClr val="accent2">
                    <a:lumMod val="50000"/>
                  </a:schemeClr>
                </a:solidFill>
              </a:rPr>
              <a:t>ce</a:t>
            </a:r>
            <a:r>
              <a:rPr lang="en-US" sz="2000" dirty="0">
                <a:solidFill>
                  <a:schemeClr val="accent2">
                    <a:lumMod val="50000"/>
                  </a:schemeClr>
                </a:solidFill>
              </a:rPr>
              <a:t> </a:t>
            </a:r>
            <a:r>
              <a:rPr lang="en-US" sz="2000" dirty="0" err="1">
                <a:solidFill>
                  <a:schemeClr val="accent2">
                    <a:lumMod val="50000"/>
                  </a:schemeClr>
                </a:solidFill>
              </a:rPr>
              <a:t>n'est</a:t>
            </a:r>
            <a:r>
              <a:rPr lang="en-US" sz="2000" dirty="0">
                <a:solidFill>
                  <a:schemeClr val="accent2">
                    <a:lumMod val="50000"/>
                  </a:schemeClr>
                </a:solidFill>
              </a:rPr>
              <a:t> pas le </a:t>
            </a:r>
            <a:r>
              <a:rPr lang="en-US" sz="2000" dirty="0" err="1">
                <a:solidFill>
                  <a:schemeClr val="accent2">
                    <a:lumMod val="50000"/>
                  </a:schemeClr>
                </a:solidFill>
              </a:rPr>
              <a:t>cas</a:t>
            </a:r>
            <a:r>
              <a:rPr lang="en-US" sz="2000" dirty="0">
                <a:solidFill>
                  <a:schemeClr val="accent2">
                    <a:lumMod val="50000"/>
                  </a:schemeClr>
                </a:solidFill>
              </a:rPr>
              <a:t>.</a:t>
            </a:r>
          </a:p>
          <a:p>
            <a:pPr marL="342900" indent="-342900" algn="just">
              <a:buFont typeface="Wingdings" panose="05000000000000000000" pitchFamily="2" charset="2"/>
              <a:buChar char="ü"/>
            </a:pPr>
            <a:r>
              <a:rPr lang="en-US" sz="2000" dirty="0">
                <a:solidFill>
                  <a:schemeClr val="accent2">
                    <a:lumMod val="50000"/>
                  </a:schemeClr>
                </a:solidFill>
              </a:rPr>
              <a:t>Les </a:t>
            </a:r>
            <a:r>
              <a:rPr lang="en-US" sz="2000" dirty="0" err="1">
                <a:solidFill>
                  <a:schemeClr val="accent2">
                    <a:lumMod val="50000"/>
                  </a:schemeClr>
                </a:solidFill>
              </a:rPr>
              <a:t>fournisseurs</a:t>
            </a:r>
            <a:r>
              <a:rPr lang="en-US" sz="2000" dirty="0">
                <a:solidFill>
                  <a:schemeClr val="accent2">
                    <a:lumMod val="50000"/>
                  </a:schemeClr>
                </a:solidFill>
              </a:rPr>
              <a:t> de services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nuage</a:t>
            </a:r>
            <a:r>
              <a:rPr lang="en-US" sz="2000" dirty="0">
                <a:solidFill>
                  <a:schemeClr val="accent2">
                    <a:lumMod val="50000"/>
                  </a:schemeClr>
                </a:solidFill>
              </a:rPr>
              <a:t> au grand public </a:t>
            </a:r>
            <a:r>
              <a:rPr lang="en-US" sz="2000" dirty="0" err="1">
                <a:solidFill>
                  <a:schemeClr val="accent2">
                    <a:lumMod val="50000"/>
                  </a:schemeClr>
                </a:solidFill>
              </a:rPr>
              <a:t>doivent</a:t>
            </a:r>
            <a:r>
              <a:rPr lang="en-US" sz="2000" dirty="0">
                <a:solidFill>
                  <a:schemeClr val="accent2">
                    <a:lumMod val="50000"/>
                  </a:schemeClr>
                </a:solidFill>
              </a:rPr>
              <a:t> </a:t>
            </a:r>
            <a:r>
              <a:rPr lang="en-US" sz="2000" dirty="0" err="1">
                <a:solidFill>
                  <a:schemeClr val="accent2">
                    <a:lumMod val="50000"/>
                  </a:schemeClr>
                </a:solidFill>
              </a:rPr>
              <a:t>également</a:t>
            </a:r>
            <a:r>
              <a:rPr lang="en-US" sz="2000" dirty="0">
                <a:solidFill>
                  <a:schemeClr val="accent2">
                    <a:lumMod val="50000"/>
                  </a:schemeClr>
                </a:solidFill>
              </a:rPr>
              <a:t> </a:t>
            </a:r>
            <a:r>
              <a:rPr lang="en-US" sz="2000" dirty="0" err="1">
                <a:solidFill>
                  <a:schemeClr val="accent2">
                    <a:lumMod val="50000"/>
                  </a:schemeClr>
                </a:solidFill>
              </a:rPr>
              <a:t>être</a:t>
            </a:r>
            <a:r>
              <a:rPr lang="en-US" sz="2000" dirty="0">
                <a:solidFill>
                  <a:schemeClr val="accent2">
                    <a:lumMod val="50000"/>
                  </a:schemeClr>
                </a:solidFill>
              </a:rPr>
              <a:t> </a:t>
            </a:r>
            <a:r>
              <a:rPr lang="en-US" sz="2000" dirty="0" err="1">
                <a:solidFill>
                  <a:schemeClr val="accent2">
                    <a:lumMod val="50000"/>
                  </a:schemeClr>
                </a:solidFill>
              </a:rPr>
              <a:t>conscients</a:t>
            </a:r>
            <a:r>
              <a:rPr lang="en-US" sz="2000" dirty="0">
                <a:solidFill>
                  <a:schemeClr val="accent2">
                    <a:lumMod val="50000"/>
                  </a:schemeClr>
                </a:solidFill>
              </a:rPr>
              <a:t> de </a:t>
            </a:r>
            <a:r>
              <a:rPr lang="en-US" sz="2000" dirty="0" err="1">
                <a:solidFill>
                  <a:schemeClr val="accent2">
                    <a:lumMod val="50000"/>
                  </a:schemeClr>
                </a:solidFill>
              </a:rPr>
              <a:t>leurs</a:t>
            </a:r>
            <a:r>
              <a:rPr lang="en-US" sz="2000" dirty="0">
                <a:solidFill>
                  <a:schemeClr val="accent2">
                    <a:lumMod val="50000"/>
                  </a:schemeClr>
                </a:solidFill>
              </a:rPr>
              <a:t> </a:t>
            </a:r>
            <a:r>
              <a:rPr lang="en-US" sz="2000" dirty="0" err="1">
                <a:solidFill>
                  <a:schemeClr val="accent2">
                    <a:lumMod val="50000"/>
                  </a:schemeClr>
                </a:solidFill>
              </a:rPr>
              <a:t>responsabilités</a:t>
            </a:r>
            <a:r>
              <a:rPr lang="en-US" sz="2000" dirty="0">
                <a:solidFill>
                  <a:schemeClr val="accent2">
                    <a:lumMod val="50000"/>
                  </a:schemeClr>
                </a:solidFill>
              </a:rPr>
              <a:t> et </a:t>
            </a:r>
            <a:r>
              <a:rPr lang="en-US" sz="2000" dirty="0" err="1">
                <a:solidFill>
                  <a:schemeClr val="accent2">
                    <a:lumMod val="50000"/>
                  </a:schemeClr>
                </a:solidFill>
              </a:rPr>
              <a:t>s'assurer</a:t>
            </a:r>
            <a:r>
              <a:rPr lang="en-US" sz="2000" dirty="0">
                <a:solidFill>
                  <a:schemeClr val="accent2">
                    <a:lumMod val="50000"/>
                  </a:schemeClr>
                </a:solidFill>
              </a:rPr>
              <a:t> que les </a:t>
            </a:r>
            <a:r>
              <a:rPr lang="en-US" sz="2000" dirty="0" err="1">
                <a:solidFill>
                  <a:schemeClr val="accent2">
                    <a:lumMod val="50000"/>
                  </a:schemeClr>
                </a:solidFill>
              </a:rPr>
              <a:t>utilisateurs</a:t>
            </a:r>
            <a:r>
              <a:rPr lang="en-US" sz="2000" dirty="0">
                <a:solidFill>
                  <a:schemeClr val="accent2">
                    <a:lumMod val="50000"/>
                  </a:schemeClr>
                </a:solidFill>
              </a:rPr>
              <a:t> </a:t>
            </a:r>
            <a:r>
              <a:rPr lang="en-US" sz="2000" dirty="0" err="1">
                <a:solidFill>
                  <a:schemeClr val="accent2">
                    <a:lumMod val="50000"/>
                  </a:schemeClr>
                </a:solidFill>
              </a:rPr>
              <a:t>comprennent</a:t>
            </a:r>
            <a:r>
              <a:rPr lang="en-US" sz="2000" dirty="0">
                <a:solidFill>
                  <a:schemeClr val="accent2">
                    <a:lumMod val="50000"/>
                  </a:schemeClr>
                </a:solidFill>
              </a:rPr>
              <a:t> </a:t>
            </a:r>
            <a:r>
              <a:rPr lang="en-US" sz="2000" dirty="0" err="1">
                <a:solidFill>
                  <a:schemeClr val="accent2">
                    <a:lumMod val="50000"/>
                  </a:schemeClr>
                </a:solidFill>
              </a:rPr>
              <a:t>bien</a:t>
            </a:r>
            <a:r>
              <a:rPr lang="en-US" sz="2000" dirty="0">
                <a:solidFill>
                  <a:schemeClr val="accent2">
                    <a:lumMod val="50000"/>
                  </a:schemeClr>
                </a:solidFill>
              </a:rPr>
              <a:t> les implications des </a:t>
            </a:r>
            <a:r>
              <a:rPr lang="en-US" sz="2000" dirty="0" err="1">
                <a:solidFill>
                  <a:schemeClr val="accent2">
                    <a:lumMod val="50000"/>
                  </a:schemeClr>
                </a:solidFill>
              </a:rPr>
              <a:t>contrats</a:t>
            </a:r>
            <a:r>
              <a:rPr lang="en-US" sz="2000" dirty="0">
                <a:solidFill>
                  <a:schemeClr val="accent2">
                    <a:lumMod val="50000"/>
                  </a:schemeClr>
                </a:solidFill>
              </a:rPr>
              <a:t> </a:t>
            </a:r>
            <a:r>
              <a:rPr lang="en-US" sz="2000" dirty="0" err="1">
                <a:solidFill>
                  <a:schemeClr val="accent2">
                    <a:lumMod val="50000"/>
                  </a:schemeClr>
                </a:solidFill>
              </a:rPr>
              <a:t>afin</a:t>
            </a:r>
            <a:r>
              <a:rPr lang="en-US" sz="2000" dirty="0">
                <a:solidFill>
                  <a:schemeClr val="accent2">
                    <a:lumMod val="50000"/>
                  </a:schemeClr>
                </a:solidFill>
              </a:rPr>
              <a:t> de les aider à </a:t>
            </a:r>
            <a:r>
              <a:rPr lang="en-US" sz="2000" dirty="0" err="1">
                <a:solidFill>
                  <a:schemeClr val="accent2">
                    <a:lumMod val="50000"/>
                  </a:schemeClr>
                </a:solidFill>
              </a:rPr>
              <a:t>prendre</a:t>
            </a:r>
            <a:r>
              <a:rPr lang="en-US" sz="2000" dirty="0">
                <a:solidFill>
                  <a:schemeClr val="accent2">
                    <a:lumMod val="50000"/>
                  </a:schemeClr>
                </a:solidFill>
              </a:rPr>
              <a:t> des </a:t>
            </a:r>
            <a:r>
              <a:rPr lang="en-US" sz="2000" dirty="0" err="1">
                <a:solidFill>
                  <a:schemeClr val="accent2">
                    <a:lumMod val="50000"/>
                  </a:schemeClr>
                </a:solidFill>
              </a:rPr>
              <a:t>décisions</a:t>
            </a:r>
            <a:r>
              <a:rPr lang="en-US" sz="2000" dirty="0">
                <a:solidFill>
                  <a:schemeClr val="accent2">
                    <a:lumMod val="50000"/>
                  </a:schemeClr>
                </a:solidFill>
              </a:rPr>
              <a:t> </a:t>
            </a:r>
            <a:r>
              <a:rPr lang="en-US" sz="2000" dirty="0" err="1">
                <a:solidFill>
                  <a:schemeClr val="accent2">
                    <a:lumMod val="50000"/>
                  </a:schemeClr>
                </a:solidFill>
              </a:rPr>
              <a:t>avisées</a:t>
            </a:r>
            <a:r>
              <a:rPr lang="en-US" sz="2000" dirty="0">
                <a:solidFill>
                  <a:schemeClr val="accent2">
                    <a:lumMod val="50000"/>
                  </a:schemeClr>
                </a:solidFill>
              </a:rPr>
              <a:t> pour </a:t>
            </a:r>
            <a:r>
              <a:rPr lang="en-US" sz="2000" dirty="0" err="1">
                <a:solidFill>
                  <a:schemeClr val="accent2">
                    <a:lumMod val="50000"/>
                  </a:schemeClr>
                </a:solidFill>
              </a:rPr>
              <a:t>utiliser</a:t>
            </a:r>
            <a:r>
              <a:rPr lang="en-US" sz="2000" dirty="0">
                <a:solidFill>
                  <a:schemeClr val="accent2">
                    <a:lumMod val="50000"/>
                  </a:schemeClr>
                </a:solidFill>
              </a:rPr>
              <a:t> </a:t>
            </a:r>
            <a:r>
              <a:rPr lang="en-US" sz="2000" dirty="0" err="1">
                <a:solidFill>
                  <a:schemeClr val="accent2">
                    <a:lumMod val="50000"/>
                  </a:schemeClr>
                </a:solidFill>
              </a:rPr>
              <a:t>ces</a:t>
            </a:r>
            <a:r>
              <a:rPr lang="en-US" sz="2000" dirty="0">
                <a:solidFill>
                  <a:schemeClr val="accent2">
                    <a:lumMod val="50000"/>
                  </a:schemeClr>
                </a:solidFill>
              </a:rPr>
              <a:t> services.</a:t>
            </a:r>
          </a:p>
        </p:txBody>
      </p:sp>
    </p:spTree>
    <p:extLst>
      <p:ext uri="{BB962C8B-B14F-4D97-AF65-F5344CB8AC3E}">
        <p14:creationId xmlns:p14="http://schemas.microsoft.com/office/powerpoint/2010/main" val="64482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269" y="378823"/>
            <a:ext cx="6675120" cy="769441"/>
          </a:xfrm>
          <a:prstGeom prst="rect">
            <a:avLst/>
          </a:prstGeom>
          <a:noFill/>
        </p:spPr>
        <p:txBody>
          <a:bodyPr wrap="square" rtlCol="0">
            <a:spAutoFit/>
          </a:bodyPr>
          <a:lstStyle/>
          <a:p>
            <a:r>
              <a:rPr lang="en-US" sz="4400" dirty="0" err="1" smtClean="0">
                <a:solidFill>
                  <a:schemeClr val="tx2">
                    <a:lumMod val="50000"/>
                  </a:schemeClr>
                </a:solidFill>
              </a:rPr>
              <a:t>Vocabulaire</a:t>
            </a:r>
            <a:endParaRPr lang="en-US" sz="4400" dirty="0">
              <a:solidFill>
                <a:schemeClr val="tx2">
                  <a:lumMod val="50000"/>
                </a:schemeClr>
              </a:solidFill>
            </a:endParaRPr>
          </a:p>
        </p:txBody>
      </p:sp>
      <p:sp>
        <p:nvSpPr>
          <p:cNvPr id="4" name="TextBox 3"/>
          <p:cNvSpPr txBox="1"/>
          <p:nvPr/>
        </p:nvSpPr>
        <p:spPr>
          <a:xfrm>
            <a:off x="418011" y="1332412"/>
            <a:ext cx="6270172" cy="5293757"/>
          </a:xfrm>
          <a:prstGeom prst="rect">
            <a:avLst/>
          </a:prstGeom>
          <a:noFill/>
        </p:spPr>
        <p:txBody>
          <a:bodyPr wrap="square" rtlCol="0">
            <a:spAutoFit/>
          </a:bodyPr>
          <a:lstStyle/>
          <a:p>
            <a:r>
              <a:rPr lang="en-US" sz="2000" dirty="0" err="1" smtClean="0">
                <a:solidFill>
                  <a:schemeClr val="tx2">
                    <a:lumMod val="50000"/>
                  </a:schemeClr>
                </a:solidFill>
              </a:rPr>
              <a:t>Fournir</a:t>
            </a:r>
            <a:r>
              <a:rPr lang="en-US" sz="2000" dirty="0" smtClean="0">
                <a:solidFill>
                  <a:schemeClr val="tx2">
                    <a:lumMod val="50000"/>
                  </a:schemeClr>
                </a:solidFill>
              </a:rPr>
              <a:t> – </a:t>
            </a:r>
            <a:r>
              <a:rPr lang="en-US" sz="2000" dirty="0" err="1" smtClean="0">
                <a:solidFill>
                  <a:schemeClr val="tx2">
                    <a:lumMod val="50000"/>
                  </a:schemeClr>
                </a:solidFill>
              </a:rPr>
              <a:t>snabdevanje</a:t>
            </a:r>
            <a:endParaRPr lang="en-US" sz="2000" dirty="0" smtClean="0">
              <a:solidFill>
                <a:schemeClr val="tx2">
                  <a:lumMod val="50000"/>
                </a:schemeClr>
              </a:solidFill>
            </a:endParaRPr>
          </a:p>
          <a:p>
            <a:r>
              <a:rPr lang="en-US" sz="2000" dirty="0" smtClean="0">
                <a:solidFill>
                  <a:schemeClr val="tx2">
                    <a:lumMod val="50000"/>
                  </a:schemeClr>
                </a:solidFill>
              </a:rPr>
              <a:t>Un </a:t>
            </a:r>
            <a:r>
              <a:rPr lang="en-US" sz="2000" dirty="0" err="1" smtClean="0">
                <a:solidFill>
                  <a:schemeClr val="tx2">
                    <a:lumMod val="50000"/>
                  </a:schemeClr>
                </a:solidFill>
              </a:rPr>
              <a:t>fournisseur</a:t>
            </a:r>
            <a:r>
              <a:rPr lang="en-US" sz="2000" dirty="0" smtClean="0">
                <a:solidFill>
                  <a:schemeClr val="tx2">
                    <a:lumMod val="50000"/>
                  </a:schemeClr>
                </a:solidFill>
              </a:rPr>
              <a:t> – </a:t>
            </a:r>
            <a:r>
              <a:rPr lang="en-US" sz="2000" dirty="0" err="1" smtClean="0">
                <a:solidFill>
                  <a:schemeClr val="tx2">
                    <a:lumMod val="50000"/>
                  </a:schemeClr>
                </a:solidFill>
              </a:rPr>
              <a:t>dobavlja</a:t>
            </a:r>
            <a:r>
              <a:rPr lang="sr-Latn-RS" sz="2000" dirty="0" smtClean="0">
                <a:solidFill>
                  <a:schemeClr val="tx2">
                    <a:lumMod val="50000"/>
                  </a:schemeClr>
                </a:solidFill>
              </a:rPr>
              <a:t>č</a:t>
            </a:r>
          </a:p>
          <a:p>
            <a:r>
              <a:rPr lang="sr-Latn-RS" sz="2000" dirty="0" err="1">
                <a:solidFill>
                  <a:schemeClr val="tx2">
                    <a:lumMod val="50000"/>
                  </a:schemeClr>
                </a:solidFill>
              </a:rPr>
              <a:t>U</a:t>
            </a:r>
            <a:r>
              <a:rPr lang="en-US" sz="2000" dirty="0" smtClean="0">
                <a:solidFill>
                  <a:schemeClr val="tx2">
                    <a:lumMod val="50000"/>
                  </a:schemeClr>
                </a:solidFill>
              </a:rPr>
              <a:t>ne </a:t>
            </a:r>
            <a:r>
              <a:rPr lang="en-US" sz="2000" dirty="0" err="1" smtClean="0">
                <a:solidFill>
                  <a:schemeClr val="tx2">
                    <a:lumMod val="50000"/>
                  </a:schemeClr>
                </a:solidFill>
              </a:rPr>
              <a:t>échelle</a:t>
            </a:r>
            <a:r>
              <a:rPr lang="sr-Latn-RS" sz="2000" dirty="0" smtClean="0">
                <a:solidFill>
                  <a:schemeClr val="tx2">
                    <a:lumMod val="50000"/>
                  </a:schemeClr>
                </a:solidFill>
              </a:rPr>
              <a:t> – skala</a:t>
            </a:r>
          </a:p>
          <a:p>
            <a:r>
              <a:rPr lang="sr-Latn-RS" sz="2000" dirty="0" smtClean="0">
                <a:solidFill>
                  <a:schemeClr val="tx2">
                    <a:lumMod val="50000"/>
                  </a:schemeClr>
                </a:solidFill>
              </a:rPr>
              <a:t>Une besoin – potreba</a:t>
            </a:r>
          </a:p>
          <a:p>
            <a:r>
              <a:rPr lang="en-US" sz="2000" dirty="0">
                <a:solidFill>
                  <a:schemeClr val="tx2">
                    <a:lumMod val="50000"/>
                  </a:schemeClr>
                </a:solidFill>
              </a:rPr>
              <a:t>Un </a:t>
            </a:r>
            <a:r>
              <a:rPr lang="en-US" sz="2000" dirty="0" err="1" smtClean="0">
                <a:solidFill>
                  <a:schemeClr val="tx2">
                    <a:lumMod val="50000"/>
                  </a:schemeClr>
                </a:solidFill>
              </a:rPr>
              <a:t>coût</a:t>
            </a:r>
            <a:r>
              <a:rPr lang="sr-Latn-RS" sz="2000" dirty="0" smtClean="0">
                <a:solidFill>
                  <a:schemeClr val="tx2">
                    <a:lumMod val="50000"/>
                  </a:schemeClr>
                </a:solidFill>
              </a:rPr>
              <a:t> – trošak</a:t>
            </a:r>
          </a:p>
          <a:p>
            <a:r>
              <a:rPr lang="en-US" sz="2000" dirty="0" err="1">
                <a:solidFill>
                  <a:schemeClr val="tx2">
                    <a:lumMod val="50000"/>
                  </a:schemeClr>
                </a:solidFill>
              </a:rPr>
              <a:t>Compétences</a:t>
            </a:r>
            <a:r>
              <a:rPr lang="en-US" sz="2000" dirty="0">
                <a:solidFill>
                  <a:schemeClr val="tx2">
                    <a:lumMod val="50000"/>
                  </a:schemeClr>
                </a:solidFill>
              </a:rPr>
              <a:t> </a:t>
            </a:r>
            <a:r>
              <a:rPr lang="en-US" sz="2000" dirty="0" smtClean="0">
                <a:solidFill>
                  <a:schemeClr val="tx2">
                    <a:lumMod val="50000"/>
                  </a:schemeClr>
                </a:solidFill>
              </a:rPr>
              <a:t>techniques</a:t>
            </a:r>
            <a:r>
              <a:rPr lang="sr-Latn-RS" sz="2000" dirty="0" smtClean="0">
                <a:solidFill>
                  <a:schemeClr val="tx2">
                    <a:lumMod val="50000"/>
                  </a:schemeClr>
                </a:solidFill>
              </a:rPr>
              <a:t> – tehničke veštine</a:t>
            </a:r>
          </a:p>
          <a:p>
            <a:r>
              <a:rPr lang="sr-Latn-RS" sz="2000" dirty="0" smtClean="0">
                <a:solidFill>
                  <a:schemeClr val="tx2">
                    <a:lumMod val="50000"/>
                  </a:schemeClr>
                </a:solidFill>
              </a:rPr>
              <a:t>G</a:t>
            </a:r>
            <a:r>
              <a:rPr lang="en-US" sz="2000" dirty="0" err="1" smtClean="0">
                <a:solidFill>
                  <a:schemeClr val="tx2">
                    <a:lumMod val="50000"/>
                  </a:schemeClr>
                </a:solidFill>
              </a:rPr>
              <a:t>érer</a:t>
            </a:r>
            <a:r>
              <a:rPr lang="sr-Latn-RS" sz="2000" dirty="0" smtClean="0">
                <a:solidFill>
                  <a:schemeClr val="tx2">
                    <a:lumMod val="50000"/>
                  </a:schemeClr>
                </a:solidFill>
              </a:rPr>
              <a:t> – upravljati</a:t>
            </a:r>
          </a:p>
          <a:p>
            <a:r>
              <a:rPr lang="sr-Latn-RS" sz="2000" dirty="0" err="1" smtClean="0">
                <a:solidFill>
                  <a:schemeClr val="tx2">
                    <a:lumMod val="50000"/>
                  </a:schemeClr>
                </a:solidFill>
              </a:rPr>
              <a:t>D</a:t>
            </a:r>
            <a:r>
              <a:rPr lang="en-US" sz="2000" dirty="0" err="1" smtClean="0">
                <a:solidFill>
                  <a:schemeClr val="tx2">
                    <a:lumMod val="50000"/>
                  </a:schemeClr>
                </a:solidFill>
              </a:rPr>
              <a:t>éveloppeur</a:t>
            </a:r>
            <a:r>
              <a:rPr lang="en-US" sz="2000" dirty="0" smtClean="0">
                <a:solidFill>
                  <a:schemeClr val="tx2">
                    <a:lumMod val="50000"/>
                  </a:schemeClr>
                </a:solidFill>
              </a:rPr>
              <a:t> </a:t>
            </a:r>
            <a:r>
              <a:rPr lang="en-US" sz="2000" dirty="0" err="1" smtClean="0">
                <a:solidFill>
                  <a:schemeClr val="tx2">
                    <a:lumMod val="50000"/>
                  </a:schemeClr>
                </a:solidFill>
              </a:rPr>
              <a:t>logiciel</a:t>
            </a:r>
            <a:r>
              <a:rPr lang="sr-Latn-RS" sz="2000" dirty="0" smtClean="0">
                <a:solidFill>
                  <a:schemeClr val="tx2">
                    <a:lumMod val="50000"/>
                  </a:schemeClr>
                </a:solidFill>
              </a:rPr>
              <a:t> – programer</a:t>
            </a:r>
          </a:p>
          <a:p>
            <a:r>
              <a:rPr lang="sr-Latn-RS" sz="2000" dirty="0" smtClean="0">
                <a:solidFill>
                  <a:schemeClr val="tx2">
                    <a:lumMod val="50000"/>
                  </a:schemeClr>
                </a:solidFill>
              </a:rPr>
              <a:t>Un produit logiciel – softverski proizvod</a:t>
            </a:r>
          </a:p>
          <a:p>
            <a:r>
              <a:rPr lang="fr-FR" sz="2000" dirty="0" smtClean="0">
                <a:solidFill>
                  <a:schemeClr val="accent2">
                    <a:lumMod val="50000"/>
                  </a:schemeClr>
                </a:solidFill>
              </a:rPr>
              <a:t>Juridiques</a:t>
            </a:r>
            <a:r>
              <a:rPr lang="sr-Latn-RS" sz="2000" dirty="0" smtClean="0">
                <a:solidFill>
                  <a:schemeClr val="accent2">
                    <a:lumMod val="50000"/>
                  </a:schemeClr>
                </a:solidFill>
              </a:rPr>
              <a:t> – pravni aspekt</a:t>
            </a:r>
          </a:p>
          <a:p>
            <a:r>
              <a:rPr lang="fr-FR" sz="2000" dirty="0" smtClean="0">
                <a:solidFill>
                  <a:schemeClr val="accent2">
                    <a:lumMod val="50000"/>
                  </a:schemeClr>
                </a:solidFill>
              </a:rPr>
              <a:t>Établir</a:t>
            </a:r>
            <a:r>
              <a:rPr lang="sr-Latn-RS" sz="2000" dirty="0" smtClean="0">
                <a:solidFill>
                  <a:schemeClr val="accent2">
                    <a:lumMod val="50000"/>
                  </a:schemeClr>
                </a:solidFill>
              </a:rPr>
              <a:t> – uspostaviti</a:t>
            </a:r>
          </a:p>
          <a:p>
            <a:r>
              <a:rPr lang="sr-Latn-RS" sz="2000" dirty="0" smtClean="0">
                <a:solidFill>
                  <a:schemeClr val="accent2">
                    <a:lumMod val="50000"/>
                  </a:schemeClr>
                </a:solidFill>
              </a:rPr>
              <a:t>Un </a:t>
            </a:r>
            <a:r>
              <a:rPr lang="sr-Latn-RS" sz="2000" dirty="0">
                <a:solidFill>
                  <a:schemeClr val="accent2">
                    <a:lumMod val="50000"/>
                  </a:schemeClr>
                </a:solidFill>
              </a:rPr>
              <a:t>écart </a:t>
            </a:r>
            <a:r>
              <a:rPr lang="sr-Latn-RS" sz="2000" dirty="0" smtClean="0">
                <a:solidFill>
                  <a:schemeClr val="accent2">
                    <a:lumMod val="50000"/>
                  </a:schemeClr>
                </a:solidFill>
              </a:rPr>
              <a:t>fondamental – suštinska razlika</a:t>
            </a:r>
          </a:p>
          <a:p>
            <a:r>
              <a:rPr lang="sr-Latn-RS" sz="2000" u="sng" dirty="0" smtClean="0">
                <a:solidFill>
                  <a:schemeClr val="accent2">
                    <a:lumMod val="50000"/>
                  </a:schemeClr>
                </a:solidFill>
              </a:rPr>
              <a:t>U</a:t>
            </a:r>
            <a:r>
              <a:rPr lang="sr-Latn-RS" sz="2000" dirty="0" smtClean="0">
                <a:solidFill>
                  <a:schemeClr val="accent2">
                    <a:lumMod val="50000"/>
                  </a:schemeClr>
                </a:solidFill>
              </a:rPr>
              <a:t>n répartition – distribucija</a:t>
            </a:r>
          </a:p>
          <a:p>
            <a:r>
              <a:rPr lang="en-US" sz="2000" dirty="0" err="1" smtClean="0">
                <a:solidFill>
                  <a:schemeClr val="accent2">
                    <a:lumMod val="50000"/>
                  </a:schemeClr>
                </a:solidFill>
              </a:rPr>
              <a:t>Méfier</a:t>
            </a:r>
            <a:r>
              <a:rPr lang="sr-Latn-RS" sz="2000" dirty="0" smtClean="0">
                <a:solidFill>
                  <a:schemeClr val="accent2">
                    <a:lumMod val="50000"/>
                  </a:schemeClr>
                </a:solidFill>
              </a:rPr>
              <a:t> - oprezan</a:t>
            </a:r>
          </a:p>
          <a:p>
            <a:endParaRPr lang="sr-Latn-RS" sz="2000" dirty="0" smtClean="0">
              <a:solidFill>
                <a:schemeClr val="tx2">
                  <a:lumMod val="50000"/>
                </a:schemeClr>
              </a:solidFill>
            </a:endParaRPr>
          </a:p>
          <a:p>
            <a:endParaRPr lang="en-US" sz="2000" dirty="0">
              <a:solidFill>
                <a:schemeClr val="tx2">
                  <a:lumMod val="50000"/>
                </a:schemeClr>
              </a:solidFill>
            </a:endParaRPr>
          </a:p>
          <a:p>
            <a:endParaRPr lang="en-US" dirty="0"/>
          </a:p>
        </p:txBody>
      </p:sp>
    </p:spTree>
    <p:extLst>
      <p:ext uri="{BB962C8B-B14F-4D97-AF65-F5344CB8AC3E}">
        <p14:creationId xmlns:p14="http://schemas.microsoft.com/office/powerpoint/2010/main" val="833753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1697" y="692561"/>
            <a:ext cx="8608423" cy="769441"/>
          </a:xfrm>
          <a:prstGeom prst="rect">
            <a:avLst/>
          </a:prstGeom>
          <a:noFill/>
        </p:spPr>
        <p:txBody>
          <a:bodyPr wrap="square" rtlCol="0">
            <a:spAutoFit/>
          </a:bodyPr>
          <a:lstStyle/>
          <a:p>
            <a:r>
              <a:rPr lang="en-US" sz="4400" dirty="0" smtClean="0">
                <a:solidFill>
                  <a:schemeClr val="accent2">
                    <a:lumMod val="50000"/>
                  </a:schemeClr>
                </a:solidFill>
              </a:rPr>
              <a:t>Merci </a:t>
            </a:r>
            <a:r>
              <a:rPr lang="en-US" sz="4400" dirty="0">
                <a:solidFill>
                  <a:schemeClr val="accent2">
                    <a:lumMod val="50000"/>
                  </a:schemeClr>
                </a:solidFill>
              </a:rPr>
              <a:t>pour </a:t>
            </a:r>
            <a:r>
              <a:rPr lang="en-US" sz="4400" dirty="0" err="1" smtClean="0">
                <a:solidFill>
                  <a:schemeClr val="accent2">
                    <a:lumMod val="50000"/>
                  </a:schemeClr>
                </a:solidFill>
              </a:rPr>
              <a:t>l'attention</a:t>
            </a:r>
            <a:r>
              <a:rPr lang="en-US" sz="4400" dirty="0" smtClean="0">
                <a:solidFill>
                  <a:schemeClr val="accent2">
                    <a:lumMod val="50000"/>
                  </a:schemeClr>
                </a:solidFill>
              </a:rPr>
              <a:t>!</a:t>
            </a:r>
            <a:endParaRPr lang="en-US" sz="4400" dirty="0">
              <a:solidFill>
                <a:schemeClr val="accent2">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327" y="527748"/>
            <a:ext cx="3575142" cy="3241866"/>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7443">
            <a:off x="6815587" y="3693093"/>
            <a:ext cx="3383973" cy="225188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61638">
            <a:off x="950458" y="2759686"/>
            <a:ext cx="5279388" cy="2456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978" y="1462002"/>
            <a:ext cx="1915341" cy="1915341"/>
          </a:xfrm>
          <a:prstGeom prst="rect">
            <a:avLst/>
          </a:prstGeom>
          <a:ln>
            <a:noFill/>
          </a:ln>
          <a:effectLst>
            <a:softEdge rad="112500"/>
          </a:effectLst>
        </p:spPr>
      </p:pic>
    </p:spTree>
    <p:extLst>
      <p:ext uri="{BB962C8B-B14F-4D97-AF65-F5344CB8AC3E}">
        <p14:creationId xmlns:p14="http://schemas.microsoft.com/office/powerpoint/2010/main" val="1852396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4949"/>
            <a:ext cx="11247120" cy="6083661"/>
          </a:xfrm>
          <a:prstGeom prst="rect">
            <a:avLst/>
          </a:prstGeom>
        </p:spPr>
      </p:pic>
    </p:spTree>
    <p:extLst>
      <p:ext uri="{BB962C8B-B14F-4D97-AF65-F5344CB8AC3E}">
        <p14:creationId xmlns:p14="http://schemas.microsoft.com/office/powerpoint/2010/main" val="3325630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6746" y="382138"/>
            <a:ext cx="10304060" cy="646331"/>
          </a:xfrm>
          <a:prstGeom prst="rect">
            <a:avLst/>
          </a:prstGeom>
          <a:noFill/>
        </p:spPr>
        <p:txBody>
          <a:bodyPr wrap="square" rtlCol="0">
            <a:spAutoFit/>
          </a:bodyPr>
          <a:lstStyle/>
          <a:p>
            <a:r>
              <a:rPr lang="fr-FR" sz="3600" dirty="0">
                <a:solidFill>
                  <a:schemeClr val="accent2">
                    <a:lumMod val="50000"/>
                  </a:schemeClr>
                </a:solidFill>
              </a:rPr>
              <a:t>Qu'est-ce que l'informatique en nuage? </a:t>
            </a:r>
            <a:endParaRPr lang="en-US" sz="3600" dirty="0">
              <a:solidFill>
                <a:schemeClr val="accent2">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98962">
            <a:off x="5129496" y="2218143"/>
            <a:ext cx="6483654" cy="3746110"/>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8445">
            <a:off x="1034877" y="2666708"/>
            <a:ext cx="3885485" cy="3509207"/>
          </a:xfrm>
          <a:prstGeom prst="rect">
            <a:avLst/>
          </a:prstGeom>
          <a:ln>
            <a:noFill/>
          </a:ln>
          <a:effectLst>
            <a:softEdge rad="112500"/>
          </a:effectLst>
        </p:spPr>
      </p:pic>
      <p:sp>
        <p:nvSpPr>
          <p:cNvPr id="4" name="TextBox 3"/>
          <p:cNvSpPr txBox="1"/>
          <p:nvPr/>
        </p:nvSpPr>
        <p:spPr>
          <a:xfrm>
            <a:off x="382137" y="1105469"/>
            <a:ext cx="10877266" cy="1323439"/>
          </a:xfrm>
          <a:prstGeom prst="rect">
            <a:avLst/>
          </a:prstGeom>
          <a:noFill/>
        </p:spPr>
        <p:txBody>
          <a:bodyPr wrap="square" rtlCol="0">
            <a:spAutoFit/>
          </a:bodyPr>
          <a:lstStyle/>
          <a:p>
            <a:pPr marL="342900" indent="-342900" algn="just">
              <a:buFont typeface="Wingdings" panose="05000000000000000000" pitchFamily="2" charset="2"/>
              <a:buChar char="ü"/>
            </a:pPr>
            <a:r>
              <a:rPr lang="en-US" sz="2000" dirty="0" err="1">
                <a:solidFill>
                  <a:schemeClr val="accent2">
                    <a:lumMod val="50000"/>
                  </a:schemeClr>
                </a:solidFill>
              </a:rPr>
              <a:t>L'informatique</a:t>
            </a:r>
            <a:r>
              <a:rPr lang="en-US" sz="2000" dirty="0">
                <a:solidFill>
                  <a:schemeClr val="accent2">
                    <a:lumMod val="50000"/>
                  </a:schemeClr>
                </a:solidFill>
              </a:rPr>
              <a:t>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nuage</a:t>
            </a:r>
            <a:r>
              <a:rPr lang="en-US" sz="2000" dirty="0">
                <a:solidFill>
                  <a:schemeClr val="accent2">
                    <a:lumMod val="50000"/>
                  </a:schemeClr>
                </a:solidFill>
              </a:rPr>
              <a:t> </a:t>
            </a:r>
            <a:r>
              <a:rPr lang="en-US" sz="2000" dirty="0" err="1">
                <a:solidFill>
                  <a:schemeClr val="accent2">
                    <a:lumMod val="50000"/>
                  </a:schemeClr>
                </a:solidFill>
              </a:rPr>
              <a:t>est</a:t>
            </a:r>
            <a:r>
              <a:rPr lang="en-US" sz="2000" dirty="0">
                <a:solidFill>
                  <a:schemeClr val="accent2">
                    <a:lumMod val="50000"/>
                  </a:schemeClr>
                </a:solidFill>
              </a:rPr>
              <a:t> </a:t>
            </a:r>
            <a:r>
              <a:rPr lang="en-US" sz="2000" dirty="0" err="1">
                <a:solidFill>
                  <a:schemeClr val="accent2">
                    <a:lumMod val="50000"/>
                  </a:schemeClr>
                </a:solidFill>
              </a:rPr>
              <a:t>une</a:t>
            </a:r>
            <a:r>
              <a:rPr lang="en-US" sz="2000" dirty="0">
                <a:solidFill>
                  <a:schemeClr val="accent2">
                    <a:lumMod val="50000"/>
                  </a:schemeClr>
                </a:solidFill>
              </a:rPr>
              <a:t> </a:t>
            </a:r>
            <a:r>
              <a:rPr lang="en-US" sz="2000" dirty="0" err="1">
                <a:solidFill>
                  <a:schemeClr val="accent2">
                    <a:lumMod val="50000"/>
                  </a:schemeClr>
                </a:solidFill>
              </a:rPr>
              <a:t>façon</a:t>
            </a:r>
            <a:r>
              <a:rPr lang="en-US" sz="2000" dirty="0">
                <a:solidFill>
                  <a:schemeClr val="accent2">
                    <a:lumMod val="50000"/>
                  </a:schemeClr>
                </a:solidFill>
              </a:rPr>
              <a:t> de </a:t>
            </a:r>
            <a:r>
              <a:rPr lang="en-US" sz="2000" dirty="0" err="1">
                <a:solidFill>
                  <a:schemeClr val="accent2">
                    <a:lumMod val="50000"/>
                  </a:schemeClr>
                </a:solidFill>
              </a:rPr>
              <a:t>fournir</a:t>
            </a:r>
            <a:r>
              <a:rPr lang="en-US" sz="2000" dirty="0">
                <a:solidFill>
                  <a:schemeClr val="accent2">
                    <a:lumMod val="50000"/>
                  </a:schemeClr>
                </a:solidFill>
              </a:rPr>
              <a:t> des services </a:t>
            </a:r>
            <a:r>
              <a:rPr lang="en-US" sz="2000" dirty="0" err="1">
                <a:solidFill>
                  <a:schemeClr val="accent2">
                    <a:lumMod val="50000"/>
                  </a:schemeClr>
                </a:solidFill>
              </a:rPr>
              <a:t>informatiques</a:t>
            </a:r>
            <a:r>
              <a:rPr lang="en-US" sz="2000" dirty="0">
                <a:solidFill>
                  <a:schemeClr val="accent2">
                    <a:lumMod val="50000"/>
                  </a:schemeClr>
                </a:solidFill>
              </a:rPr>
              <a:t> sur </a:t>
            </a:r>
            <a:r>
              <a:rPr lang="en-US" sz="2000" dirty="0" err="1">
                <a:solidFill>
                  <a:schemeClr val="accent2">
                    <a:lumMod val="50000"/>
                  </a:schemeClr>
                </a:solidFill>
              </a:rPr>
              <a:t>l’internet</a:t>
            </a:r>
            <a:r>
              <a:rPr lang="en-US" sz="2000" dirty="0">
                <a:solidFill>
                  <a:schemeClr val="accent2">
                    <a:lumMod val="50000"/>
                  </a:schemeClr>
                </a:solidFill>
              </a:rPr>
              <a:t>. Un </a:t>
            </a:r>
            <a:r>
              <a:rPr lang="en-US" sz="2000" dirty="0" err="1">
                <a:solidFill>
                  <a:schemeClr val="accent2">
                    <a:lumMod val="50000"/>
                  </a:schemeClr>
                </a:solidFill>
              </a:rPr>
              <a:t>fournisseur</a:t>
            </a:r>
            <a:r>
              <a:rPr lang="en-US" sz="2000" dirty="0">
                <a:solidFill>
                  <a:schemeClr val="accent2">
                    <a:lumMod val="50000"/>
                  </a:schemeClr>
                </a:solidFill>
              </a:rPr>
              <a:t> de services </a:t>
            </a:r>
            <a:r>
              <a:rPr lang="en-US" sz="2000" dirty="0" err="1">
                <a:solidFill>
                  <a:schemeClr val="accent2">
                    <a:lumMod val="50000"/>
                  </a:schemeClr>
                </a:solidFill>
              </a:rPr>
              <a:t>informatiques</a:t>
            </a:r>
            <a:r>
              <a:rPr lang="en-US" sz="2000" dirty="0">
                <a:solidFill>
                  <a:schemeClr val="accent2">
                    <a:lumMod val="50000"/>
                  </a:schemeClr>
                </a:solidFill>
              </a:rPr>
              <a:t>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nuage</a:t>
            </a:r>
            <a:r>
              <a:rPr lang="en-US" sz="2000" dirty="0">
                <a:solidFill>
                  <a:schemeClr val="accent2">
                    <a:lumMod val="50000"/>
                  </a:schemeClr>
                </a:solidFill>
              </a:rPr>
              <a:t> </a:t>
            </a:r>
            <a:r>
              <a:rPr lang="en-US" sz="2000" dirty="0" err="1">
                <a:solidFill>
                  <a:schemeClr val="accent2">
                    <a:lumMod val="50000"/>
                  </a:schemeClr>
                </a:solidFill>
              </a:rPr>
              <a:t>peut</a:t>
            </a:r>
            <a:r>
              <a:rPr lang="en-US" sz="2000" dirty="0">
                <a:solidFill>
                  <a:schemeClr val="accent2">
                    <a:lumMod val="50000"/>
                  </a:schemeClr>
                </a:solidFill>
              </a:rPr>
              <a:t> </a:t>
            </a:r>
            <a:r>
              <a:rPr lang="en-US" sz="2000" dirty="0" err="1">
                <a:solidFill>
                  <a:schemeClr val="accent2">
                    <a:lumMod val="50000"/>
                  </a:schemeClr>
                </a:solidFill>
              </a:rPr>
              <a:t>offrir</a:t>
            </a:r>
            <a:r>
              <a:rPr lang="en-US" sz="2000" dirty="0">
                <a:solidFill>
                  <a:schemeClr val="accent2">
                    <a:lumMod val="50000"/>
                  </a:schemeClr>
                </a:solidFill>
              </a:rPr>
              <a:t> </a:t>
            </a:r>
            <a:r>
              <a:rPr lang="en-US" sz="2000" dirty="0" err="1">
                <a:solidFill>
                  <a:schemeClr val="accent2">
                    <a:lumMod val="50000"/>
                  </a:schemeClr>
                </a:solidFill>
              </a:rPr>
              <a:t>d'énormes</a:t>
            </a:r>
            <a:r>
              <a:rPr lang="en-US" sz="2000" dirty="0">
                <a:solidFill>
                  <a:schemeClr val="accent2">
                    <a:lumMod val="50000"/>
                  </a:schemeClr>
                </a:solidFill>
              </a:rPr>
              <a:t> </a:t>
            </a:r>
            <a:r>
              <a:rPr lang="en-US" sz="2000" dirty="0" err="1">
                <a:solidFill>
                  <a:schemeClr val="accent2">
                    <a:lumMod val="50000"/>
                  </a:schemeClr>
                </a:solidFill>
              </a:rPr>
              <a:t>quantités</a:t>
            </a:r>
            <a:r>
              <a:rPr lang="en-US" sz="2000" dirty="0">
                <a:solidFill>
                  <a:schemeClr val="accent2">
                    <a:lumMod val="50000"/>
                  </a:schemeClr>
                </a:solidFill>
              </a:rPr>
              <a:t> </a:t>
            </a:r>
            <a:r>
              <a:rPr lang="en-US" sz="2000" dirty="0" err="1">
                <a:solidFill>
                  <a:schemeClr val="accent2">
                    <a:lumMod val="50000"/>
                  </a:schemeClr>
                </a:solidFill>
              </a:rPr>
              <a:t>d'espace</a:t>
            </a:r>
            <a:r>
              <a:rPr lang="en-US" sz="2000" dirty="0">
                <a:solidFill>
                  <a:schemeClr val="accent2">
                    <a:lumMod val="50000"/>
                  </a:schemeClr>
                </a:solidFill>
              </a:rPr>
              <a:t> de </a:t>
            </a:r>
            <a:r>
              <a:rPr lang="en-US" sz="2000" dirty="0" err="1">
                <a:solidFill>
                  <a:schemeClr val="accent2">
                    <a:lumMod val="50000"/>
                  </a:schemeClr>
                </a:solidFill>
              </a:rPr>
              <a:t>stockage</a:t>
            </a:r>
            <a:r>
              <a:rPr lang="en-US" sz="2000" dirty="0">
                <a:solidFill>
                  <a:schemeClr val="accent2">
                    <a:lumMod val="50000"/>
                  </a:schemeClr>
                </a:solidFill>
              </a:rPr>
              <a:t> de </a:t>
            </a:r>
            <a:r>
              <a:rPr lang="en-US" sz="2000" dirty="0" err="1">
                <a:solidFill>
                  <a:schemeClr val="accent2">
                    <a:lumMod val="50000"/>
                  </a:schemeClr>
                </a:solidFill>
              </a:rPr>
              <a:t>données</a:t>
            </a:r>
            <a:r>
              <a:rPr lang="en-US" sz="2000" dirty="0">
                <a:solidFill>
                  <a:schemeClr val="accent2">
                    <a:lumMod val="50000"/>
                  </a:schemeClr>
                </a:solidFill>
              </a:rPr>
              <a:t> et des applications </a:t>
            </a:r>
            <a:r>
              <a:rPr lang="en-US" sz="2000" dirty="0" err="1">
                <a:solidFill>
                  <a:schemeClr val="accent2">
                    <a:lumMod val="50000"/>
                  </a:schemeClr>
                </a:solidFill>
              </a:rPr>
              <a:t>professionnelles</a:t>
            </a:r>
            <a:r>
              <a:rPr lang="en-US" sz="2000" dirty="0">
                <a:solidFill>
                  <a:schemeClr val="accent2">
                    <a:lumMod val="50000"/>
                  </a:schemeClr>
                </a:solidFill>
              </a:rPr>
              <a:t> </a:t>
            </a:r>
            <a:r>
              <a:rPr lang="en-US" sz="2000" dirty="0" err="1">
                <a:solidFill>
                  <a:schemeClr val="accent2">
                    <a:lumMod val="50000"/>
                  </a:schemeClr>
                </a:solidFill>
              </a:rPr>
              <a:t>complètes</a:t>
            </a:r>
            <a:r>
              <a:rPr lang="en-US" sz="2000" dirty="0">
                <a:solidFill>
                  <a:schemeClr val="accent2">
                    <a:lumMod val="50000"/>
                  </a:schemeClr>
                </a:solidFill>
              </a:rPr>
              <a:t> à des </a:t>
            </a:r>
            <a:r>
              <a:rPr lang="en-US" sz="2000" dirty="0" err="1">
                <a:solidFill>
                  <a:schemeClr val="accent2">
                    <a:lumMod val="50000"/>
                  </a:schemeClr>
                </a:solidFill>
              </a:rPr>
              <a:t>utilisateurs</a:t>
            </a:r>
            <a:r>
              <a:rPr lang="en-US" sz="2000" dirty="0">
                <a:solidFill>
                  <a:schemeClr val="accent2">
                    <a:lumMod val="50000"/>
                  </a:schemeClr>
                </a:solidFill>
              </a:rPr>
              <a:t> multiples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vue</a:t>
            </a:r>
            <a:r>
              <a:rPr lang="en-US" sz="2000" dirty="0">
                <a:solidFill>
                  <a:schemeClr val="accent2">
                    <a:lumMod val="50000"/>
                  </a:schemeClr>
                </a:solidFill>
              </a:rPr>
              <a:t> </a:t>
            </a:r>
            <a:r>
              <a:rPr lang="en-US" sz="2000" dirty="0" err="1">
                <a:solidFill>
                  <a:schemeClr val="accent2">
                    <a:lumMod val="50000"/>
                  </a:schemeClr>
                </a:solidFill>
              </a:rPr>
              <a:t>d’une</a:t>
            </a:r>
            <a:r>
              <a:rPr lang="en-US" sz="2000" dirty="0">
                <a:solidFill>
                  <a:schemeClr val="accent2">
                    <a:lumMod val="50000"/>
                  </a:schemeClr>
                </a:solidFill>
              </a:rPr>
              <a:t> </a:t>
            </a:r>
            <a:r>
              <a:rPr lang="en-US" sz="2000" dirty="0" err="1">
                <a:solidFill>
                  <a:schemeClr val="accent2">
                    <a:lumMod val="50000"/>
                  </a:schemeClr>
                </a:solidFill>
              </a:rPr>
              <a:t>utilisation</a:t>
            </a:r>
            <a:r>
              <a:rPr lang="en-US" sz="2000" dirty="0">
                <a:solidFill>
                  <a:schemeClr val="accent2">
                    <a:lumMod val="50000"/>
                  </a:schemeClr>
                </a:solidFill>
              </a:rPr>
              <a:t> à la </a:t>
            </a:r>
            <a:r>
              <a:rPr lang="en-US" sz="2000" dirty="0" err="1">
                <a:solidFill>
                  <a:schemeClr val="accent2">
                    <a:lumMod val="50000"/>
                  </a:schemeClr>
                </a:solidFill>
              </a:rPr>
              <a:t>demande</a:t>
            </a:r>
            <a:r>
              <a:rPr lang="en-US" sz="2000" dirty="0">
                <a:solidFill>
                  <a:schemeClr val="accent2">
                    <a:lumMod val="50000"/>
                  </a:schemeClr>
                </a:solidFill>
              </a:rPr>
              <a:t>.</a:t>
            </a:r>
          </a:p>
        </p:txBody>
      </p:sp>
    </p:spTree>
    <p:extLst>
      <p:ext uri="{BB962C8B-B14F-4D97-AF65-F5344CB8AC3E}">
        <p14:creationId xmlns:p14="http://schemas.microsoft.com/office/powerpoint/2010/main" val="2617551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7755" y="395787"/>
            <a:ext cx="10304060" cy="646331"/>
          </a:xfrm>
          <a:prstGeom prst="rect">
            <a:avLst/>
          </a:prstGeom>
          <a:noFill/>
        </p:spPr>
        <p:txBody>
          <a:bodyPr wrap="square" rtlCol="0">
            <a:spAutoFit/>
          </a:bodyPr>
          <a:lstStyle/>
          <a:p>
            <a:r>
              <a:rPr lang="sr-Latn-RS" sz="3600" dirty="0" smtClean="0">
                <a:solidFill>
                  <a:schemeClr val="accent2">
                    <a:lumMod val="50000"/>
                  </a:schemeClr>
                </a:solidFill>
              </a:rPr>
              <a:t>Comment cela fonctionne-t-il</a:t>
            </a:r>
            <a:r>
              <a:rPr lang="en-US" sz="3600" dirty="0" smtClean="0">
                <a:solidFill>
                  <a:schemeClr val="accent2">
                    <a:lumMod val="50000"/>
                  </a:schemeClr>
                </a:solidFill>
              </a:rPr>
              <a:t>?</a:t>
            </a:r>
            <a:endParaRPr lang="en-US" sz="3600" dirty="0">
              <a:solidFill>
                <a:schemeClr val="accent2">
                  <a:lumMod val="50000"/>
                </a:schemeClr>
              </a:solidFill>
            </a:endParaRPr>
          </a:p>
        </p:txBody>
      </p:sp>
      <p:sp>
        <p:nvSpPr>
          <p:cNvPr id="4" name="TextBox 3"/>
          <p:cNvSpPr txBox="1"/>
          <p:nvPr/>
        </p:nvSpPr>
        <p:spPr>
          <a:xfrm>
            <a:off x="250208" y="1164947"/>
            <a:ext cx="7037696" cy="2246769"/>
          </a:xfrm>
          <a:prstGeom prst="rect">
            <a:avLst/>
          </a:prstGeom>
          <a:noFill/>
        </p:spPr>
        <p:txBody>
          <a:bodyPr wrap="square" rtlCol="0">
            <a:spAutoFit/>
          </a:bodyPr>
          <a:lstStyle/>
          <a:p>
            <a:pPr marL="342900" indent="-342900" algn="just">
              <a:buFont typeface="Wingdings" panose="05000000000000000000" pitchFamily="2" charset="2"/>
              <a:buChar char="ü"/>
            </a:pPr>
            <a:r>
              <a:rPr lang="en-US" sz="2000" dirty="0">
                <a:solidFill>
                  <a:schemeClr val="accent2">
                    <a:lumMod val="50000"/>
                  </a:schemeClr>
                </a:solidFill>
              </a:rPr>
              <a:t>Les </a:t>
            </a:r>
            <a:r>
              <a:rPr lang="en-US" sz="2000" dirty="0" err="1">
                <a:solidFill>
                  <a:schemeClr val="accent2">
                    <a:lumMod val="50000"/>
                  </a:schemeClr>
                </a:solidFill>
              </a:rPr>
              <a:t>consommateurs</a:t>
            </a:r>
            <a:r>
              <a:rPr lang="en-US" sz="2000" dirty="0">
                <a:solidFill>
                  <a:schemeClr val="accent2">
                    <a:lumMod val="50000"/>
                  </a:schemeClr>
                </a:solidFill>
              </a:rPr>
              <a:t> </a:t>
            </a:r>
            <a:r>
              <a:rPr lang="en-US" sz="2000" dirty="0" err="1">
                <a:solidFill>
                  <a:schemeClr val="accent2">
                    <a:lumMod val="50000"/>
                  </a:schemeClr>
                </a:solidFill>
              </a:rPr>
              <a:t>utilisent</a:t>
            </a:r>
            <a:r>
              <a:rPr lang="en-US" sz="2000" dirty="0">
                <a:solidFill>
                  <a:schemeClr val="accent2">
                    <a:lumMod val="50000"/>
                  </a:schemeClr>
                </a:solidFill>
              </a:rPr>
              <a:t> </a:t>
            </a:r>
            <a:r>
              <a:rPr lang="en-US" sz="2000" dirty="0" err="1">
                <a:solidFill>
                  <a:schemeClr val="accent2">
                    <a:lumMod val="50000"/>
                  </a:schemeClr>
                </a:solidFill>
              </a:rPr>
              <a:t>l'informatique</a:t>
            </a:r>
            <a:r>
              <a:rPr lang="en-US" sz="2000" dirty="0">
                <a:solidFill>
                  <a:schemeClr val="accent2">
                    <a:lumMod val="50000"/>
                  </a:schemeClr>
                </a:solidFill>
              </a:rPr>
              <a:t>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nuage</a:t>
            </a:r>
            <a:r>
              <a:rPr lang="en-US" sz="2000" dirty="0">
                <a:solidFill>
                  <a:schemeClr val="accent2">
                    <a:lumMod val="50000"/>
                  </a:schemeClr>
                </a:solidFill>
              </a:rPr>
              <a:t> à </a:t>
            </a:r>
            <a:r>
              <a:rPr lang="en-US" sz="2000" dirty="0" err="1">
                <a:solidFill>
                  <a:schemeClr val="accent2">
                    <a:lumMod val="50000"/>
                  </a:schemeClr>
                </a:solidFill>
              </a:rPr>
              <a:t>partir</a:t>
            </a:r>
            <a:r>
              <a:rPr lang="en-US" sz="2000" dirty="0">
                <a:solidFill>
                  <a:schemeClr val="accent2">
                    <a:lumMod val="50000"/>
                  </a:schemeClr>
                </a:solidFill>
              </a:rPr>
              <a:t> de </a:t>
            </a:r>
            <a:r>
              <a:rPr lang="en-US" sz="2000" dirty="0" err="1">
                <a:solidFill>
                  <a:schemeClr val="accent2">
                    <a:lumMod val="50000"/>
                  </a:schemeClr>
                </a:solidFill>
              </a:rPr>
              <a:t>leurs</a:t>
            </a:r>
            <a:r>
              <a:rPr lang="en-US" sz="2000" dirty="0">
                <a:solidFill>
                  <a:schemeClr val="accent2">
                    <a:lumMod val="50000"/>
                  </a:schemeClr>
                </a:solidFill>
              </a:rPr>
              <a:t> </a:t>
            </a:r>
            <a:r>
              <a:rPr lang="en-US" sz="2000" dirty="0" err="1">
                <a:solidFill>
                  <a:schemeClr val="accent2">
                    <a:lumMod val="50000"/>
                  </a:schemeClr>
                </a:solidFill>
              </a:rPr>
              <a:t>ordinateurs</a:t>
            </a:r>
            <a:r>
              <a:rPr lang="en-US" sz="2000" dirty="0">
                <a:solidFill>
                  <a:schemeClr val="accent2">
                    <a:lumMod val="50000"/>
                  </a:schemeClr>
                </a:solidFill>
              </a:rPr>
              <a:t>, </a:t>
            </a:r>
            <a:r>
              <a:rPr lang="en-US" sz="2000" dirty="0" err="1">
                <a:solidFill>
                  <a:schemeClr val="accent2">
                    <a:lumMod val="50000"/>
                  </a:schemeClr>
                </a:solidFill>
              </a:rPr>
              <a:t>mais</a:t>
            </a:r>
            <a:r>
              <a:rPr lang="en-US" sz="2000" dirty="0">
                <a:solidFill>
                  <a:schemeClr val="accent2">
                    <a:lumMod val="50000"/>
                  </a:schemeClr>
                </a:solidFill>
              </a:rPr>
              <a:t> </a:t>
            </a:r>
            <a:r>
              <a:rPr lang="en-US" sz="2000" dirty="0" err="1">
                <a:solidFill>
                  <a:schemeClr val="accent2">
                    <a:lumMod val="50000"/>
                  </a:schemeClr>
                </a:solidFill>
              </a:rPr>
              <a:t>ils</a:t>
            </a:r>
            <a:r>
              <a:rPr lang="en-US" sz="2000" dirty="0">
                <a:solidFill>
                  <a:schemeClr val="accent2">
                    <a:lumMod val="50000"/>
                  </a:schemeClr>
                </a:solidFill>
              </a:rPr>
              <a:t> </a:t>
            </a:r>
            <a:r>
              <a:rPr lang="en-US" sz="2000" dirty="0" err="1">
                <a:solidFill>
                  <a:schemeClr val="accent2">
                    <a:lumMod val="50000"/>
                  </a:schemeClr>
                </a:solidFill>
              </a:rPr>
              <a:t>accèdent</a:t>
            </a:r>
            <a:r>
              <a:rPr lang="en-US" sz="2000" dirty="0">
                <a:solidFill>
                  <a:schemeClr val="accent2">
                    <a:lumMod val="50000"/>
                  </a:schemeClr>
                </a:solidFill>
              </a:rPr>
              <a:t> aux services </a:t>
            </a:r>
            <a:r>
              <a:rPr lang="en-US" sz="2000" dirty="0" err="1">
                <a:solidFill>
                  <a:schemeClr val="accent2">
                    <a:lumMod val="50000"/>
                  </a:schemeClr>
                </a:solidFill>
              </a:rPr>
              <a:t>requis</a:t>
            </a:r>
            <a:r>
              <a:rPr lang="en-US" sz="2000" dirty="0">
                <a:solidFill>
                  <a:schemeClr val="accent2">
                    <a:lumMod val="50000"/>
                  </a:schemeClr>
                </a:solidFill>
              </a:rPr>
              <a:t> à </a:t>
            </a:r>
            <a:r>
              <a:rPr lang="en-US" sz="2000" dirty="0" err="1">
                <a:solidFill>
                  <a:schemeClr val="accent2">
                    <a:lumMod val="50000"/>
                  </a:schemeClr>
                </a:solidFill>
              </a:rPr>
              <a:t>partir</a:t>
            </a:r>
            <a:r>
              <a:rPr lang="en-US" sz="2000" dirty="0">
                <a:solidFill>
                  <a:schemeClr val="accent2">
                    <a:lumMod val="50000"/>
                  </a:schemeClr>
                </a:solidFill>
              </a:rPr>
              <a:t> </a:t>
            </a:r>
            <a:r>
              <a:rPr lang="en-US" sz="2000" dirty="0" err="1">
                <a:solidFill>
                  <a:schemeClr val="accent2">
                    <a:lumMod val="50000"/>
                  </a:schemeClr>
                </a:solidFill>
              </a:rPr>
              <a:t>d'endroits</a:t>
            </a:r>
            <a:r>
              <a:rPr lang="en-US" sz="2000" dirty="0">
                <a:solidFill>
                  <a:schemeClr val="accent2">
                    <a:lumMod val="50000"/>
                  </a:schemeClr>
                </a:solidFill>
              </a:rPr>
              <a:t> </a:t>
            </a:r>
            <a:r>
              <a:rPr lang="en-US" sz="2000" dirty="0" err="1">
                <a:solidFill>
                  <a:schemeClr val="accent2">
                    <a:lumMod val="50000"/>
                  </a:schemeClr>
                </a:solidFill>
              </a:rPr>
              <a:t>pouvant</a:t>
            </a:r>
            <a:r>
              <a:rPr lang="en-US" sz="2000" dirty="0">
                <a:solidFill>
                  <a:schemeClr val="accent2">
                    <a:lumMod val="50000"/>
                  </a:schemeClr>
                </a:solidFill>
              </a:rPr>
              <a:t> se </a:t>
            </a:r>
            <a:r>
              <a:rPr lang="en-US" sz="2000" dirty="0" err="1">
                <a:solidFill>
                  <a:schemeClr val="accent2">
                    <a:lumMod val="50000"/>
                  </a:schemeClr>
                </a:solidFill>
              </a:rPr>
              <a:t>trouver</a:t>
            </a:r>
            <a:r>
              <a:rPr lang="en-US" sz="2000" dirty="0">
                <a:solidFill>
                  <a:schemeClr val="accent2">
                    <a:lumMod val="50000"/>
                  </a:schemeClr>
                </a:solidFill>
              </a:rPr>
              <a:t> </a:t>
            </a:r>
            <a:r>
              <a:rPr lang="en-US" sz="2000" dirty="0" err="1">
                <a:solidFill>
                  <a:schemeClr val="accent2">
                    <a:lumMod val="50000"/>
                  </a:schemeClr>
                </a:solidFill>
              </a:rPr>
              <a:t>n'importe</a:t>
            </a:r>
            <a:r>
              <a:rPr lang="en-US" sz="2000" dirty="0">
                <a:solidFill>
                  <a:schemeClr val="accent2">
                    <a:lumMod val="50000"/>
                  </a:schemeClr>
                </a:solidFill>
              </a:rPr>
              <a:t> </a:t>
            </a:r>
            <a:r>
              <a:rPr lang="en-US" sz="2000" dirty="0" err="1">
                <a:solidFill>
                  <a:schemeClr val="accent2">
                    <a:lumMod val="50000"/>
                  </a:schemeClr>
                </a:solidFill>
              </a:rPr>
              <a:t>où</a:t>
            </a:r>
            <a:r>
              <a:rPr lang="en-US" sz="2000" dirty="0">
                <a:solidFill>
                  <a:schemeClr val="accent2">
                    <a:lumMod val="50000"/>
                  </a:schemeClr>
                </a:solidFill>
              </a:rPr>
              <a:t> </a:t>
            </a:r>
            <a:r>
              <a:rPr lang="en-US" sz="2000" dirty="0" err="1">
                <a:solidFill>
                  <a:schemeClr val="accent2">
                    <a:lumMod val="50000"/>
                  </a:schemeClr>
                </a:solidFill>
              </a:rPr>
              <a:t>dans</a:t>
            </a:r>
            <a:r>
              <a:rPr lang="en-US" sz="2000" dirty="0">
                <a:solidFill>
                  <a:schemeClr val="accent2">
                    <a:lumMod val="50000"/>
                  </a:schemeClr>
                </a:solidFill>
              </a:rPr>
              <a:t> le monde. Pour </a:t>
            </a:r>
            <a:r>
              <a:rPr lang="en-US" sz="2000" dirty="0" err="1">
                <a:solidFill>
                  <a:schemeClr val="accent2">
                    <a:lumMod val="50000"/>
                  </a:schemeClr>
                </a:solidFill>
              </a:rPr>
              <a:t>fournir</a:t>
            </a:r>
            <a:r>
              <a:rPr lang="en-US" sz="2000" dirty="0">
                <a:solidFill>
                  <a:schemeClr val="accent2">
                    <a:lumMod val="50000"/>
                  </a:schemeClr>
                </a:solidFill>
              </a:rPr>
              <a:t> le service, le </a:t>
            </a:r>
            <a:r>
              <a:rPr lang="en-US" sz="2000" dirty="0" err="1">
                <a:solidFill>
                  <a:schemeClr val="accent2">
                    <a:lumMod val="50000"/>
                  </a:schemeClr>
                </a:solidFill>
              </a:rPr>
              <a:t>fournisseur</a:t>
            </a:r>
            <a:r>
              <a:rPr lang="en-US" sz="2000" dirty="0">
                <a:solidFill>
                  <a:schemeClr val="accent2">
                    <a:lumMod val="50000"/>
                  </a:schemeClr>
                </a:solidFill>
              </a:rPr>
              <a:t> de services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nuage</a:t>
            </a:r>
            <a:r>
              <a:rPr lang="en-US" sz="2000" dirty="0">
                <a:solidFill>
                  <a:schemeClr val="accent2">
                    <a:lumMod val="50000"/>
                  </a:schemeClr>
                </a:solidFill>
              </a:rPr>
              <a:t> </a:t>
            </a:r>
            <a:r>
              <a:rPr lang="en-US" sz="2000" dirty="0" err="1">
                <a:solidFill>
                  <a:schemeClr val="accent2">
                    <a:lumMod val="50000"/>
                  </a:schemeClr>
                </a:solidFill>
              </a:rPr>
              <a:t>choisit</a:t>
            </a:r>
            <a:r>
              <a:rPr lang="en-US" sz="2000" dirty="0">
                <a:solidFill>
                  <a:schemeClr val="accent2">
                    <a:lumMod val="50000"/>
                  </a:schemeClr>
                </a:solidFill>
              </a:rPr>
              <a:t> les </a:t>
            </a:r>
            <a:r>
              <a:rPr lang="en-US" sz="2000" dirty="0" err="1">
                <a:solidFill>
                  <a:schemeClr val="accent2">
                    <a:lumMod val="50000"/>
                  </a:schemeClr>
                </a:solidFill>
              </a:rPr>
              <a:t>endroits</a:t>
            </a:r>
            <a:r>
              <a:rPr lang="en-US" sz="2000" dirty="0">
                <a:solidFill>
                  <a:schemeClr val="accent2">
                    <a:lumMod val="50000"/>
                  </a:schemeClr>
                </a:solidFill>
              </a:rPr>
              <a:t> les plus </a:t>
            </a:r>
            <a:r>
              <a:rPr lang="en-US" sz="2000" dirty="0" err="1" smtClean="0">
                <a:solidFill>
                  <a:schemeClr val="accent2">
                    <a:lumMod val="50000"/>
                  </a:schemeClr>
                </a:solidFill>
              </a:rPr>
              <a:t>adaptés</a:t>
            </a:r>
            <a:r>
              <a:rPr lang="en-US" sz="2000" dirty="0" smtClean="0">
                <a:solidFill>
                  <a:schemeClr val="accent2">
                    <a:lumMod val="50000"/>
                  </a:schemeClr>
                </a:solidFill>
              </a:rPr>
              <a:t>.</a:t>
            </a:r>
          </a:p>
          <a:p>
            <a:pPr algn="just"/>
            <a:endParaRPr lang="en-US" sz="2000" dirty="0" smtClean="0">
              <a:solidFill>
                <a:schemeClr val="accent2">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9920" y="718952"/>
            <a:ext cx="4008916" cy="5573894"/>
          </a:xfrm>
          <a:prstGeom prst="rect">
            <a:avLst/>
          </a:prstGeom>
          <a:ln>
            <a:noFill/>
          </a:ln>
          <a:effectLst>
            <a:softEdge rad="112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630" y="3092446"/>
            <a:ext cx="3936954" cy="3200400"/>
          </a:xfrm>
          <a:prstGeom prst="rect">
            <a:avLst/>
          </a:prstGeom>
          <a:ln>
            <a:noFill/>
          </a:ln>
          <a:effectLst>
            <a:softEdge rad="112500"/>
          </a:effectLst>
        </p:spPr>
      </p:pic>
    </p:spTree>
    <p:extLst>
      <p:ext uri="{BB962C8B-B14F-4D97-AF65-F5344CB8AC3E}">
        <p14:creationId xmlns:p14="http://schemas.microsoft.com/office/powerpoint/2010/main" val="2814820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949" y="500803"/>
            <a:ext cx="5904412" cy="3139321"/>
          </a:xfrm>
          <a:prstGeom prst="rect">
            <a:avLst/>
          </a:prstGeom>
        </p:spPr>
        <p:txBody>
          <a:bodyPr wrap="square">
            <a:spAutoFit/>
          </a:bodyPr>
          <a:lstStyle/>
          <a:p>
            <a:pPr marL="342900" indent="-342900" algn="just">
              <a:buFont typeface="Wingdings" panose="05000000000000000000" pitchFamily="2" charset="2"/>
              <a:buChar char="ü"/>
            </a:pPr>
            <a:r>
              <a:rPr lang="fr-FR" dirty="0">
                <a:solidFill>
                  <a:schemeClr val="accent2">
                    <a:lumMod val="50000"/>
                  </a:schemeClr>
                </a:solidFill>
              </a:rPr>
              <a:t>Les économies d'échelle réalisées en fournissant des services en nuage simultanément à de multiples utilisateurs permettent au fournisseur d'offrir ses services à un prix moins élevé que si les utilisateurs s'organisaient eux-mêmes. En outre, l'informatique en nuage offre aux clients un accès facile et une disponibilité immédiate pour répondre à leurs besoins; ils n'ont pas besoin de consacrer de l'espace supplémentaire pour héberger le service, celui-ci étant fourni à distance.</a:t>
            </a:r>
            <a:endParaRPr lang="en-US" dirty="0">
              <a:solidFill>
                <a:schemeClr val="accent2">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1" y="500803"/>
            <a:ext cx="5383029" cy="5073134"/>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883" y="3775030"/>
            <a:ext cx="3559352" cy="2495142"/>
          </a:xfrm>
          <a:prstGeom prst="rect">
            <a:avLst/>
          </a:prstGeom>
          <a:ln>
            <a:noFill/>
          </a:ln>
          <a:effectLst>
            <a:softEdge rad="112500"/>
          </a:effectLst>
        </p:spPr>
      </p:pic>
    </p:spTree>
    <p:extLst>
      <p:ext uri="{BB962C8B-B14F-4D97-AF65-F5344CB8AC3E}">
        <p14:creationId xmlns:p14="http://schemas.microsoft.com/office/powerpoint/2010/main" val="3276973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979" y="436728"/>
            <a:ext cx="8461611" cy="923330"/>
          </a:xfrm>
          <a:prstGeom prst="rect">
            <a:avLst/>
          </a:prstGeom>
          <a:noFill/>
        </p:spPr>
        <p:txBody>
          <a:bodyPr wrap="square" rtlCol="0">
            <a:spAutoFit/>
          </a:bodyPr>
          <a:lstStyle/>
          <a:p>
            <a:r>
              <a:rPr lang="en-US" sz="3600" dirty="0" err="1" smtClean="0">
                <a:solidFill>
                  <a:schemeClr val="accent2">
                    <a:lumMod val="50000"/>
                  </a:schemeClr>
                </a:solidFill>
              </a:rPr>
              <a:t>Quels</a:t>
            </a:r>
            <a:r>
              <a:rPr lang="en-US" sz="3600" dirty="0" smtClean="0">
                <a:solidFill>
                  <a:schemeClr val="accent2">
                    <a:lumMod val="50000"/>
                  </a:schemeClr>
                </a:solidFill>
              </a:rPr>
              <a:t> </a:t>
            </a:r>
            <a:r>
              <a:rPr lang="en-US" sz="3600" dirty="0" err="1" smtClean="0">
                <a:solidFill>
                  <a:schemeClr val="accent2">
                    <a:lumMod val="50000"/>
                  </a:schemeClr>
                </a:solidFill>
              </a:rPr>
              <a:t>sont</a:t>
            </a:r>
            <a:r>
              <a:rPr lang="en-US" sz="3600" dirty="0" smtClean="0">
                <a:solidFill>
                  <a:schemeClr val="accent2">
                    <a:lumMod val="50000"/>
                  </a:schemeClr>
                </a:solidFill>
              </a:rPr>
              <a:t> les </a:t>
            </a:r>
            <a:r>
              <a:rPr lang="en-US" sz="3600" dirty="0" err="1" smtClean="0">
                <a:solidFill>
                  <a:schemeClr val="accent2">
                    <a:lumMod val="50000"/>
                  </a:schemeClr>
                </a:solidFill>
              </a:rPr>
              <a:t>avantages</a:t>
            </a:r>
            <a:r>
              <a:rPr lang="en-US" sz="3600" dirty="0" smtClean="0">
                <a:solidFill>
                  <a:schemeClr val="accent2">
                    <a:lumMod val="50000"/>
                  </a:schemeClr>
                </a:solidFill>
              </a:rPr>
              <a:t>?</a:t>
            </a:r>
            <a:endParaRPr lang="en-US" sz="3600" dirty="0">
              <a:solidFill>
                <a:schemeClr val="accent2">
                  <a:lumMod val="50000"/>
                </a:schemeClr>
              </a:solidFill>
            </a:endParaRPr>
          </a:p>
          <a:p>
            <a:endParaRPr lang="en-US" dirty="0"/>
          </a:p>
        </p:txBody>
      </p:sp>
      <p:sp>
        <p:nvSpPr>
          <p:cNvPr id="3" name="TextBox 2"/>
          <p:cNvSpPr txBox="1"/>
          <p:nvPr/>
        </p:nvSpPr>
        <p:spPr>
          <a:xfrm>
            <a:off x="368489" y="1201003"/>
            <a:ext cx="6018663" cy="4401205"/>
          </a:xfrm>
          <a:prstGeom prst="rect">
            <a:avLst/>
          </a:prstGeom>
          <a:noFill/>
        </p:spPr>
        <p:txBody>
          <a:bodyPr wrap="square" rtlCol="0">
            <a:spAutoFit/>
          </a:bodyPr>
          <a:lstStyle/>
          <a:p>
            <a:pPr marL="342900" indent="-342900" algn="just">
              <a:buFont typeface="Wingdings" panose="05000000000000000000" pitchFamily="2" charset="2"/>
              <a:buChar char="ü"/>
            </a:pPr>
            <a:r>
              <a:rPr lang="en-US" sz="2000" dirty="0">
                <a:solidFill>
                  <a:schemeClr val="accent2">
                    <a:lumMod val="50000"/>
                  </a:schemeClr>
                </a:solidFill>
              </a:rPr>
              <a:t>Grâce à </a:t>
            </a:r>
            <a:r>
              <a:rPr lang="en-US" sz="2000" dirty="0" err="1">
                <a:solidFill>
                  <a:schemeClr val="accent2">
                    <a:lumMod val="50000"/>
                  </a:schemeClr>
                </a:solidFill>
              </a:rPr>
              <a:t>l'informatique</a:t>
            </a:r>
            <a:r>
              <a:rPr lang="en-US" sz="2000" dirty="0">
                <a:solidFill>
                  <a:schemeClr val="accent2">
                    <a:lumMod val="50000"/>
                  </a:schemeClr>
                </a:solidFill>
              </a:rPr>
              <a:t>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nuage</a:t>
            </a:r>
            <a:r>
              <a:rPr lang="en-US" sz="2000" dirty="0">
                <a:solidFill>
                  <a:schemeClr val="accent2">
                    <a:lumMod val="50000"/>
                  </a:schemeClr>
                </a:solidFill>
              </a:rPr>
              <a:t>, les </a:t>
            </a:r>
            <a:r>
              <a:rPr lang="en-US" sz="2000" dirty="0" err="1">
                <a:solidFill>
                  <a:schemeClr val="accent2">
                    <a:lumMod val="50000"/>
                  </a:schemeClr>
                </a:solidFill>
              </a:rPr>
              <a:t>entreprises</a:t>
            </a:r>
            <a:r>
              <a:rPr lang="en-US" sz="2000" dirty="0">
                <a:solidFill>
                  <a:schemeClr val="accent2">
                    <a:lumMod val="50000"/>
                  </a:schemeClr>
                </a:solidFill>
              </a:rPr>
              <a:t>, les </a:t>
            </a:r>
            <a:r>
              <a:rPr lang="en-US" sz="2000" dirty="0" err="1">
                <a:solidFill>
                  <a:schemeClr val="accent2">
                    <a:lumMod val="50000"/>
                  </a:schemeClr>
                </a:solidFill>
              </a:rPr>
              <a:t>utilisateurs</a:t>
            </a:r>
            <a:r>
              <a:rPr lang="en-US" sz="2000" dirty="0">
                <a:solidFill>
                  <a:schemeClr val="accent2">
                    <a:lumMod val="50000"/>
                  </a:schemeClr>
                </a:solidFill>
              </a:rPr>
              <a:t> </a:t>
            </a:r>
            <a:r>
              <a:rPr lang="en-US" sz="2000" dirty="0" err="1">
                <a:solidFill>
                  <a:schemeClr val="accent2">
                    <a:lumMod val="50000"/>
                  </a:schemeClr>
                </a:solidFill>
              </a:rPr>
              <a:t>ou</a:t>
            </a:r>
            <a:r>
              <a:rPr lang="en-US" sz="2000" dirty="0">
                <a:solidFill>
                  <a:schemeClr val="accent2">
                    <a:lumMod val="50000"/>
                  </a:schemeClr>
                </a:solidFill>
              </a:rPr>
              <a:t> les </a:t>
            </a:r>
            <a:r>
              <a:rPr lang="en-US" sz="2000" dirty="0" err="1">
                <a:solidFill>
                  <a:schemeClr val="accent2">
                    <a:lumMod val="50000"/>
                  </a:schemeClr>
                </a:solidFill>
              </a:rPr>
              <a:t>organisations</a:t>
            </a:r>
            <a:r>
              <a:rPr lang="en-US" sz="2000" dirty="0">
                <a:solidFill>
                  <a:schemeClr val="accent2">
                    <a:lumMod val="50000"/>
                  </a:schemeClr>
                </a:solidFill>
              </a:rPr>
              <a:t> </a:t>
            </a:r>
            <a:r>
              <a:rPr lang="en-US" sz="2000" dirty="0" err="1">
                <a:solidFill>
                  <a:schemeClr val="accent2">
                    <a:lumMod val="50000"/>
                  </a:schemeClr>
                </a:solidFill>
              </a:rPr>
              <a:t>publiques</a:t>
            </a:r>
            <a:r>
              <a:rPr lang="en-US" sz="2000" dirty="0">
                <a:solidFill>
                  <a:schemeClr val="accent2">
                    <a:lumMod val="50000"/>
                  </a:schemeClr>
                </a:solidFill>
              </a:rPr>
              <a:t> </a:t>
            </a:r>
            <a:r>
              <a:rPr lang="en-US" sz="2000" dirty="0" err="1">
                <a:solidFill>
                  <a:schemeClr val="accent2">
                    <a:lumMod val="50000"/>
                  </a:schemeClr>
                </a:solidFill>
              </a:rPr>
              <a:t>peuvent</a:t>
            </a:r>
            <a:r>
              <a:rPr lang="en-US" sz="2000" dirty="0">
                <a:solidFill>
                  <a:schemeClr val="accent2">
                    <a:lumMod val="50000"/>
                  </a:schemeClr>
                </a:solidFill>
              </a:rPr>
              <a:t> </a:t>
            </a:r>
            <a:r>
              <a:rPr lang="en-US" sz="2000" dirty="0" err="1">
                <a:solidFill>
                  <a:schemeClr val="accent2">
                    <a:lumMod val="50000"/>
                  </a:schemeClr>
                </a:solidFill>
              </a:rPr>
              <a:t>utiliser</a:t>
            </a:r>
            <a:r>
              <a:rPr lang="en-US" sz="2000" dirty="0">
                <a:solidFill>
                  <a:schemeClr val="accent2">
                    <a:lumMod val="50000"/>
                  </a:schemeClr>
                </a:solidFill>
              </a:rPr>
              <a:t> des services </a:t>
            </a:r>
            <a:r>
              <a:rPr lang="en-US" sz="2000" dirty="0" err="1">
                <a:solidFill>
                  <a:schemeClr val="accent2">
                    <a:lumMod val="50000"/>
                  </a:schemeClr>
                </a:solidFill>
              </a:rPr>
              <a:t>auxquels</a:t>
            </a:r>
            <a:r>
              <a:rPr lang="en-US" sz="2000" dirty="0">
                <a:solidFill>
                  <a:schemeClr val="accent2">
                    <a:lumMod val="50000"/>
                  </a:schemeClr>
                </a:solidFill>
              </a:rPr>
              <a:t> </a:t>
            </a:r>
            <a:r>
              <a:rPr lang="en-US" sz="2000" dirty="0" err="1">
                <a:solidFill>
                  <a:schemeClr val="accent2">
                    <a:lumMod val="50000"/>
                  </a:schemeClr>
                </a:solidFill>
              </a:rPr>
              <a:t>ils</a:t>
            </a:r>
            <a:r>
              <a:rPr lang="en-US" sz="2000" dirty="0">
                <a:solidFill>
                  <a:schemeClr val="accent2">
                    <a:lumMod val="50000"/>
                  </a:schemeClr>
                </a:solidFill>
              </a:rPr>
              <a:t> </a:t>
            </a:r>
            <a:r>
              <a:rPr lang="en-US" sz="2000" dirty="0" err="1">
                <a:solidFill>
                  <a:schemeClr val="accent2">
                    <a:lumMod val="50000"/>
                  </a:schemeClr>
                </a:solidFill>
              </a:rPr>
              <a:t>n’auraient</a:t>
            </a:r>
            <a:r>
              <a:rPr lang="en-US" sz="2000" dirty="0">
                <a:solidFill>
                  <a:schemeClr val="accent2">
                    <a:lumMod val="50000"/>
                  </a:schemeClr>
                </a:solidFill>
              </a:rPr>
              <a:t> pas </a:t>
            </a:r>
            <a:r>
              <a:rPr lang="en-US" sz="2000" dirty="0" err="1">
                <a:solidFill>
                  <a:schemeClr val="accent2">
                    <a:lumMod val="50000"/>
                  </a:schemeClr>
                </a:solidFill>
              </a:rPr>
              <a:t>autrement</a:t>
            </a:r>
            <a:r>
              <a:rPr lang="en-US" sz="2000" dirty="0">
                <a:solidFill>
                  <a:schemeClr val="accent2">
                    <a:lumMod val="50000"/>
                  </a:schemeClr>
                </a:solidFill>
              </a:rPr>
              <a:t> </a:t>
            </a:r>
            <a:r>
              <a:rPr lang="en-US" sz="2000" dirty="0" err="1">
                <a:solidFill>
                  <a:schemeClr val="accent2">
                    <a:lumMod val="50000"/>
                  </a:schemeClr>
                </a:solidFill>
              </a:rPr>
              <a:t>accès</a:t>
            </a:r>
            <a:r>
              <a:rPr lang="en-US" sz="2000" dirty="0">
                <a:solidFill>
                  <a:schemeClr val="accent2">
                    <a:lumMod val="50000"/>
                  </a:schemeClr>
                </a:solidFill>
              </a:rPr>
              <a:t> </a:t>
            </a:r>
            <a:r>
              <a:rPr lang="en-US" sz="2000" dirty="0" err="1">
                <a:solidFill>
                  <a:schemeClr val="accent2">
                    <a:lumMod val="50000"/>
                  </a:schemeClr>
                </a:solidFill>
              </a:rPr>
              <a:t>en</a:t>
            </a:r>
            <a:r>
              <a:rPr lang="en-US" sz="2000" dirty="0">
                <a:solidFill>
                  <a:schemeClr val="accent2">
                    <a:lumMod val="50000"/>
                  </a:schemeClr>
                </a:solidFill>
              </a:rPr>
              <a:t> raison du </a:t>
            </a:r>
            <a:r>
              <a:rPr lang="en-US" sz="2000" dirty="0" err="1">
                <a:solidFill>
                  <a:schemeClr val="accent2">
                    <a:lumMod val="50000"/>
                  </a:schemeClr>
                </a:solidFill>
              </a:rPr>
              <a:t>coût</a:t>
            </a:r>
            <a:r>
              <a:rPr lang="en-US" sz="2000" dirty="0">
                <a:solidFill>
                  <a:schemeClr val="accent2">
                    <a:lumMod val="50000"/>
                  </a:schemeClr>
                </a:solidFill>
              </a:rPr>
              <a:t>. Plus </a:t>
            </a:r>
            <a:r>
              <a:rPr lang="en-US" sz="2000" dirty="0" err="1">
                <a:solidFill>
                  <a:schemeClr val="accent2">
                    <a:lumMod val="50000"/>
                  </a:schemeClr>
                </a:solidFill>
              </a:rPr>
              <a:t>particulièrement</a:t>
            </a:r>
            <a:r>
              <a:rPr lang="en-US" sz="2000" dirty="0">
                <a:solidFill>
                  <a:schemeClr val="accent2">
                    <a:lumMod val="50000"/>
                  </a:schemeClr>
                </a:solidFill>
              </a:rPr>
              <a:t>, les petites </a:t>
            </a:r>
            <a:r>
              <a:rPr lang="en-US" sz="2000" dirty="0" err="1">
                <a:solidFill>
                  <a:schemeClr val="accent2">
                    <a:lumMod val="50000"/>
                  </a:schemeClr>
                </a:solidFill>
              </a:rPr>
              <a:t>organisations</a:t>
            </a:r>
            <a:r>
              <a:rPr lang="en-US" sz="2000" dirty="0">
                <a:solidFill>
                  <a:schemeClr val="accent2">
                    <a:lumMod val="50000"/>
                  </a:schemeClr>
                </a:solidFill>
              </a:rPr>
              <a:t> </a:t>
            </a:r>
            <a:r>
              <a:rPr lang="en-US" sz="2000" dirty="0" err="1">
                <a:solidFill>
                  <a:schemeClr val="accent2">
                    <a:lumMod val="50000"/>
                  </a:schemeClr>
                </a:solidFill>
              </a:rPr>
              <a:t>ou</a:t>
            </a:r>
            <a:r>
              <a:rPr lang="en-US" sz="2000" dirty="0">
                <a:solidFill>
                  <a:schemeClr val="accent2">
                    <a:lumMod val="50000"/>
                  </a:schemeClr>
                </a:solidFill>
              </a:rPr>
              <a:t> les </a:t>
            </a:r>
            <a:r>
              <a:rPr lang="en-US" sz="2000" dirty="0" err="1">
                <a:solidFill>
                  <a:schemeClr val="accent2">
                    <a:lumMod val="50000"/>
                  </a:schemeClr>
                </a:solidFill>
              </a:rPr>
              <a:t>particuliers</a:t>
            </a:r>
            <a:r>
              <a:rPr lang="en-US" sz="2000" dirty="0">
                <a:solidFill>
                  <a:schemeClr val="accent2">
                    <a:lumMod val="50000"/>
                  </a:schemeClr>
                </a:solidFill>
              </a:rPr>
              <a:t> </a:t>
            </a:r>
            <a:r>
              <a:rPr lang="en-US" sz="2000" dirty="0" err="1">
                <a:solidFill>
                  <a:schemeClr val="accent2">
                    <a:lumMod val="50000"/>
                  </a:schemeClr>
                </a:solidFill>
              </a:rPr>
              <a:t>peuvent</a:t>
            </a:r>
            <a:r>
              <a:rPr lang="en-US" sz="2000" dirty="0">
                <a:solidFill>
                  <a:schemeClr val="accent2">
                    <a:lumMod val="50000"/>
                  </a:schemeClr>
                </a:solidFill>
              </a:rPr>
              <a:t> </a:t>
            </a:r>
            <a:r>
              <a:rPr lang="en-US" sz="2000" dirty="0" err="1">
                <a:solidFill>
                  <a:schemeClr val="accent2">
                    <a:lumMod val="50000"/>
                  </a:schemeClr>
                </a:solidFill>
              </a:rPr>
              <a:t>utiliser</a:t>
            </a:r>
            <a:r>
              <a:rPr lang="en-US" sz="2000" dirty="0">
                <a:solidFill>
                  <a:schemeClr val="accent2">
                    <a:lumMod val="50000"/>
                  </a:schemeClr>
                </a:solidFill>
              </a:rPr>
              <a:t> des services </a:t>
            </a:r>
            <a:r>
              <a:rPr lang="en-US" sz="2000" dirty="0" err="1">
                <a:solidFill>
                  <a:schemeClr val="accent2">
                    <a:lumMod val="50000"/>
                  </a:schemeClr>
                </a:solidFill>
              </a:rPr>
              <a:t>très</a:t>
            </a:r>
            <a:r>
              <a:rPr lang="en-US" sz="2000" dirty="0">
                <a:solidFill>
                  <a:schemeClr val="accent2">
                    <a:lumMod val="50000"/>
                  </a:schemeClr>
                </a:solidFill>
              </a:rPr>
              <a:t> </a:t>
            </a:r>
            <a:r>
              <a:rPr lang="en-US" sz="2000" dirty="0" err="1">
                <a:solidFill>
                  <a:schemeClr val="accent2">
                    <a:lumMod val="50000"/>
                  </a:schemeClr>
                </a:solidFill>
              </a:rPr>
              <a:t>avancés</a:t>
            </a:r>
            <a:r>
              <a:rPr lang="en-US" sz="2000" dirty="0">
                <a:solidFill>
                  <a:schemeClr val="accent2">
                    <a:lumMod val="50000"/>
                  </a:schemeClr>
                </a:solidFill>
              </a:rPr>
              <a:t> qui </a:t>
            </a:r>
            <a:r>
              <a:rPr lang="en-US" sz="2000" dirty="0" err="1">
                <a:solidFill>
                  <a:schemeClr val="accent2">
                    <a:lumMod val="50000"/>
                  </a:schemeClr>
                </a:solidFill>
              </a:rPr>
              <a:t>pourraient</a:t>
            </a:r>
            <a:r>
              <a:rPr lang="en-US" sz="2000" dirty="0">
                <a:solidFill>
                  <a:schemeClr val="accent2">
                    <a:lumMod val="50000"/>
                  </a:schemeClr>
                </a:solidFill>
              </a:rPr>
              <a:t>, </a:t>
            </a:r>
            <a:r>
              <a:rPr lang="en-US" sz="2000" dirty="0" err="1">
                <a:solidFill>
                  <a:schemeClr val="accent2">
                    <a:lumMod val="50000"/>
                  </a:schemeClr>
                </a:solidFill>
              </a:rPr>
              <a:t>ensuite</a:t>
            </a:r>
            <a:r>
              <a:rPr lang="en-US" sz="2000" dirty="0">
                <a:solidFill>
                  <a:schemeClr val="accent2">
                    <a:lumMod val="50000"/>
                  </a:schemeClr>
                </a:solidFill>
              </a:rPr>
              <a:t>, </a:t>
            </a:r>
            <a:r>
              <a:rPr lang="en-US" sz="2000" dirty="0" err="1">
                <a:solidFill>
                  <a:schemeClr val="accent2">
                    <a:lumMod val="50000"/>
                  </a:schemeClr>
                </a:solidFill>
              </a:rPr>
              <a:t>leur</a:t>
            </a:r>
            <a:r>
              <a:rPr lang="en-US" sz="2000" dirty="0">
                <a:solidFill>
                  <a:schemeClr val="accent2">
                    <a:lumMod val="50000"/>
                  </a:schemeClr>
                </a:solidFill>
              </a:rPr>
              <a:t> </a:t>
            </a:r>
            <a:r>
              <a:rPr lang="en-US" sz="2000" dirty="0" err="1">
                <a:solidFill>
                  <a:schemeClr val="accent2">
                    <a:lumMod val="50000"/>
                  </a:schemeClr>
                </a:solidFill>
              </a:rPr>
              <a:t>permettre</a:t>
            </a:r>
            <a:r>
              <a:rPr lang="en-US" sz="2000" dirty="0">
                <a:solidFill>
                  <a:schemeClr val="accent2">
                    <a:lumMod val="50000"/>
                  </a:schemeClr>
                </a:solidFill>
              </a:rPr>
              <a:t> de </a:t>
            </a:r>
            <a:r>
              <a:rPr lang="en-US" sz="2000" dirty="0" err="1">
                <a:solidFill>
                  <a:schemeClr val="accent2">
                    <a:lumMod val="50000"/>
                  </a:schemeClr>
                </a:solidFill>
              </a:rPr>
              <a:t>développer</a:t>
            </a:r>
            <a:r>
              <a:rPr lang="en-US" sz="2000" dirty="0">
                <a:solidFill>
                  <a:schemeClr val="accent2">
                    <a:lumMod val="50000"/>
                  </a:schemeClr>
                </a:solidFill>
              </a:rPr>
              <a:t> et de </a:t>
            </a:r>
            <a:r>
              <a:rPr lang="en-US" sz="2000" dirty="0" err="1">
                <a:solidFill>
                  <a:schemeClr val="accent2">
                    <a:lumMod val="50000"/>
                  </a:schemeClr>
                </a:solidFill>
              </a:rPr>
              <a:t>vendre</a:t>
            </a:r>
            <a:r>
              <a:rPr lang="en-US" sz="2000" dirty="0">
                <a:solidFill>
                  <a:schemeClr val="accent2">
                    <a:lumMod val="50000"/>
                  </a:schemeClr>
                </a:solidFill>
              </a:rPr>
              <a:t> </a:t>
            </a:r>
            <a:r>
              <a:rPr lang="en-US" sz="2000" dirty="0" err="1">
                <a:solidFill>
                  <a:schemeClr val="accent2">
                    <a:lumMod val="50000"/>
                  </a:schemeClr>
                </a:solidFill>
              </a:rPr>
              <a:t>leurs</a:t>
            </a:r>
            <a:r>
              <a:rPr lang="en-US" sz="2000" dirty="0">
                <a:solidFill>
                  <a:schemeClr val="accent2">
                    <a:lumMod val="50000"/>
                  </a:schemeClr>
                </a:solidFill>
              </a:rPr>
              <a:t> </a:t>
            </a:r>
            <a:r>
              <a:rPr lang="en-US" sz="2000" dirty="0" err="1">
                <a:solidFill>
                  <a:schemeClr val="accent2">
                    <a:lumMod val="50000"/>
                  </a:schemeClr>
                </a:solidFill>
              </a:rPr>
              <a:t>propres</a:t>
            </a:r>
            <a:r>
              <a:rPr lang="en-US" sz="2000" dirty="0">
                <a:solidFill>
                  <a:schemeClr val="accent2">
                    <a:lumMod val="50000"/>
                  </a:schemeClr>
                </a:solidFill>
              </a:rPr>
              <a:t> services. </a:t>
            </a:r>
            <a:r>
              <a:rPr lang="en-US" sz="2000" dirty="0" err="1">
                <a:solidFill>
                  <a:schemeClr val="accent2">
                    <a:lumMod val="50000"/>
                  </a:schemeClr>
                </a:solidFill>
              </a:rPr>
              <a:t>Dès</a:t>
            </a:r>
            <a:r>
              <a:rPr lang="en-US" sz="2000" dirty="0">
                <a:solidFill>
                  <a:schemeClr val="accent2">
                    <a:lumMod val="50000"/>
                  </a:schemeClr>
                </a:solidFill>
              </a:rPr>
              <a:t> </a:t>
            </a:r>
            <a:r>
              <a:rPr lang="en-US" sz="2000" dirty="0" err="1">
                <a:solidFill>
                  <a:schemeClr val="accent2">
                    <a:lumMod val="50000"/>
                  </a:schemeClr>
                </a:solidFill>
              </a:rPr>
              <a:t>lors</a:t>
            </a:r>
            <a:r>
              <a:rPr lang="en-US" sz="2000" dirty="0">
                <a:solidFill>
                  <a:schemeClr val="accent2">
                    <a:lumMod val="50000"/>
                  </a:schemeClr>
                </a:solidFill>
              </a:rPr>
              <a:t>, </a:t>
            </a:r>
            <a:r>
              <a:rPr lang="en-US" sz="2000" dirty="0" err="1">
                <a:solidFill>
                  <a:schemeClr val="accent2">
                    <a:lumMod val="50000"/>
                  </a:schemeClr>
                </a:solidFill>
              </a:rPr>
              <a:t>l'informatique</a:t>
            </a:r>
            <a:r>
              <a:rPr lang="en-US" sz="2000" dirty="0">
                <a:solidFill>
                  <a:schemeClr val="accent2">
                    <a:lumMod val="50000"/>
                  </a:schemeClr>
                </a:solidFill>
              </a:rPr>
              <a:t>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nuage</a:t>
            </a:r>
            <a:r>
              <a:rPr lang="en-US" sz="2000" dirty="0">
                <a:solidFill>
                  <a:schemeClr val="accent2">
                    <a:lumMod val="50000"/>
                  </a:schemeClr>
                </a:solidFill>
              </a:rPr>
              <a:t> </a:t>
            </a:r>
            <a:r>
              <a:rPr lang="en-US" sz="2000" dirty="0" err="1">
                <a:solidFill>
                  <a:schemeClr val="accent2">
                    <a:lumMod val="50000"/>
                  </a:schemeClr>
                </a:solidFill>
              </a:rPr>
              <a:t>offre</a:t>
            </a:r>
            <a:r>
              <a:rPr lang="en-US" sz="2000" dirty="0">
                <a:solidFill>
                  <a:schemeClr val="accent2">
                    <a:lumMod val="50000"/>
                  </a:schemeClr>
                </a:solidFill>
              </a:rPr>
              <a:t> un </a:t>
            </a:r>
            <a:r>
              <a:rPr lang="en-US" sz="2000" dirty="0" err="1">
                <a:solidFill>
                  <a:schemeClr val="accent2">
                    <a:lumMod val="50000"/>
                  </a:schemeClr>
                </a:solidFill>
              </a:rPr>
              <a:t>potentiel</a:t>
            </a:r>
            <a:r>
              <a:rPr lang="en-US" sz="2000" dirty="0">
                <a:solidFill>
                  <a:schemeClr val="accent2">
                    <a:lumMod val="50000"/>
                  </a:schemeClr>
                </a:solidFill>
              </a:rPr>
              <a:t> </a:t>
            </a:r>
            <a:r>
              <a:rPr lang="en-US" sz="2000" dirty="0" err="1">
                <a:solidFill>
                  <a:schemeClr val="accent2">
                    <a:lumMod val="50000"/>
                  </a:schemeClr>
                </a:solidFill>
              </a:rPr>
              <a:t>énorme</a:t>
            </a:r>
            <a:r>
              <a:rPr lang="en-US" sz="2000" dirty="0">
                <a:solidFill>
                  <a:schemeClr val="accent2">
                    <a:lumMod val="50000"/>
                  </a:schemeClr>
                </a:solidFill>
              </a:rPr>
              <a:t>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matière</a:t>
            </a:r>
            <a:r>
              <a:rPr lang="en-US" sz="2000" dirty="0">
                <a:solidFill>
                  <a:schemeClr val="accent2">
                    <a:lumMod val="50000"/>
                  </a:schemeClr>
                </a:solidFill>
              </a:rPr>
              <a:t> de </a:t>
            </a:r>
            <a:r>
              <a:rPr lang="en-US" sz="2000" dirty="0" err="1">
                <a:solidFill>
                  <a:schemeClr val="accent2">
                    <a:lumMod val="50000"/>
                  </a:schemeClr>
                </a:solidFill>
              </a:rPr>
              <a:t>créativité</a:t>
            </a:r>
            <a:r>
              <a:rPr lang="en-US" sz="2000" dirty="0">
                <a:solidFill>
                  <a:schemeClr val="accent2">
                    <a:lumMod val="50000"/>
                  </a:schemeClr>
                </a:solidFill>
              </a:rPr>
              <a:t> et </a:t>
            </a:r>
            <a:r>
              <a:rPr lang="en-US" sz="2000" dirty="0" err="1">
                <a:solidFill>
                  <a:schemeClr val="accent2">
                    <a:lumMod val="50000"/>
                  </a:schemeClr>
                </a:solidFill>
              </a:rPr>
              <a:t>d'innovation</a:t>
            </a:r>
            <a:r>
              <a:rPr lang="en-US" sz="2000" dirty="0">
                <a:solidFill>
                  <a:schemeClr val="accent2">
                    <a:lumMod val="50000"/>
                  </a:schemeClr>
                </a:solidFill>
              </a:rPr>
              <a:t> </a:t>
            </a:r>
            <a:r>
              <a:rPr lang="en-US" sz="2000" dirty="0" err="1">
                <a:solidFill>
                  <a:schemeClr val="accent2">
                    <a:lumMod val="50000"/>
                  </a:schemeClr>
                </a:solidFill>
              </a:rPr>
              <a:t>dans</a:t>
            </a:r>
            <a:r>
              <a:rPr lang="en-US" sz="2000" dirty="0">
                <a:solidFill>
                  <a:schemeClr val="accent2">
                    <a:lumMod val="50000"/>
                  </a:schemeClr>
                </a:solidFill>
              </a:rPr>
              <a:t> les services </a:t>
            </a:r>
            <a:r>
              <a:rPr lang="en-US" sz="2000" dirty="0" err="1">
                <a:solidFill>
                  <a:schemeClr val="accent2">
                    <a:lumMod val="50000"/>
                  </a:schemeClr>
                </a:solidFill>
              </a:rPr>
              <a:t>disponibles</a:t>
            </a:r>
            <a:r>
              <a:rPr lang="en-US" sz="2000" dirty="0">
                <a:solidFill>
                  <a:schemeClr val="accent2">
                    <a:lumMod val="50000"/>
                  </a:schemeClr>
                </a:solidFill>
              </a:rPr>
              <a:t> sur </a:t>
            </a:r>
            <a:r>
              <a:rPr lang="en-US" sz="2000" dirty="0" err="1">
                <a:solidFill>
                  <a:schemeClr val="accent2">
                    <a:lumMod val="50000"/>
                  </a:schemeClr>
                </a:solidFill>
              </a:rPr>
              <a:t>l’internet</a:t>
            </a:r>
            <a:r>
              <a:rPr lang="en-US" sz="2000" dirty="0">
                <a:solidFill>
                  <a:schemeClr val="accent2">
                    <a:lumMod val="50000"/>
                  </a:schemeClr>
                </a:solidFill>
              </a:rPr>
              <a:t>.</a:t>
            </a:r>
          </a:p>
          <a:p>
            <a:pPr algn="just"/>
            <a:endParaRPr lang="en-US" sz="2000" dirty="0">
              <a:solidFill>
                <a:schemeClr val="accent2">
                  <a:lumMod val="5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48955">
            <a:off x="6378861" y="4157714"/>
            <a:ext cx="4271035" cy="2102150"/>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0674">
            <a:off x="7073946" y="486083"/>
            <a:ext cx="3899770" cy="3246945"/>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82359">
            <a:off x="8659688" y="3464606"/>
            <a:ext cx="2957653" cy="1768314"/>
          </a:xfrm>
          <a:prstGeom prst="rect">
            <a:avLst/>
          </a:prstGeom>
          <a:ln>
            <a:noFill/>
          </a:ln>
          <a:effectLst>
            <a:softEdge rad="112500"/>
          </a:effectLst>
        </p:spPr>
      </p:pic>
    </p:spTree>
    <p:extLst>
      <p:ext uri="{BB962C8B-B14F-4D97-AF65-F5344CB8AC3E}">
        <p14:creationId xmlns:p14="http://schemas.microsoft.com/office/powerpoint/2010/main" val="255887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89" y="431074"/>
            <a:ext cx="10084525" cy="923330"/>
          </a:xfrm>
          <a:prstGeom prst="rect">
            <a:avLst/>
          </a:prstGeom>
          <a:noFill/>
        </p:spPr>
        <p:txBody>
          <a:bodyPr wrap="square" rtlCol="0">
            <a:spAutoFit/>
          </a:bodyPr>
          <a:lstStyle/>
          <a:p>
            <a:pPr algn="just"/>
            <a:r>
              <a:rPr lang="en-US" sz="3600" dirty="0" err="1">
                <a:solidFill>
                  <a:schemeClr val="accent2">
                    <a:lumMod val="50000"/>
                  </a:schemeClr>
                </a:solidFill>
              </a:rPr>
              <a:t>Quelques</a:t>
            </a:r>
            <a:r>
              <a:rPr lang="en-US" sz="3600" dirty="0">
                <a:solidFill>
                  <a:schemeClr val="accent2">
                    <a:lumMod val="50000"/>
                  </a:schemeClr>
                </a:solidFill>
              </a:rPr>
              <a:t> </a:t>
            </a:r>
            <a:r>
              <a:rPr lang="en-US" sz="3600" dirty="0" err="1">
                <a:solidFill>
                  <a:schemeClr val="accent2">
                    <a:lumMod val="50000"/>
                  </a:schemeClr>
                </a:solidFill>
              </a:rPr>
              <a:t>exemples</a:t>
            </a:r>
            <a:r>
              <a:rPr lang="en-US" sz="3600" dirty="0">
                <a:solidFill>
                  <a:schemeClr val="accent2">
                    <a:lumMod val="50000"/>
                  </a:schemeClr>
                </a:solidFill>
              </a:rPr>
              <a:t> de son </a:t>
            </a:r>
            <a:r>
              <a:rPr lang="en-US" sz="3600" dirty="0" err="1">
                <a:solidFill>
                  <a:schemeClr val="accent2">
                    <a:lumMod val="50000"/>
                  </a:schemeClr>
                </a:solidFill>
              </a:rPr>
              <a:t>utilisation</a:t>
            </a:r>
            <a:r>
              <a:rPr lang="en-US" sz="3600" dirty="0">
                <a:solidFill>
                  <a:schemeClr val="accent2">
                    <a:lumMod val="50000"/>
                  </a:schemeClr>
                </a:solidFill>
              </a:rPr>
              <a:t>:</a:t>
            </a:r>
          </a:p>
          <a:p>
            <a:pPr algn="just"/>
            <a:endParaRPr lang="en-US" dirty="0"/>
          </a:p>
        </p:txBody>
      </p:sp>
      <p:sp>
        <p:nvSpPr>
          <p:cNvPr id="3" name="TextBox 2"/>
          <p:cNvSpPr txBox="1"/>
          <p:nvPr/>
        </p:nvSpPr>
        <p:spPr>
          <a:xfrm>
            <a:off x="522514" y="1067023"/>
            <a:ext cx="11025051" cy="1631216"/>
          </a:xfrm>
          <a:prstGeom prst="rect">
            <a:avLst/>
          </a:prstGeom>
          <a:noFill/>
        </p:spPr>
        <p:txBody>
          <a:bodyPr wrap="square" rtlCol="0">
            <a:spAutoFit/>
          </a:bodyPr>
          <a:lstStyle/>
          <a:p>
            <a:pPr marL="342900" indent="-342900" algn="just">
              <a:buFont typeface="Wingdings" panose="05000000000000000000" pitchFamily="2" charset="2"/>
              <a:buChar char="ü"/>
            </a:pPr>
            <a:r>
              <a:rPr lang="fr-FR" sz="2000" dirty="0">
                <a:solidFill>
                  <a:schemeClr val="accent2">
                    <a:lumMod val="50000"/>
                  </a:schemeClr>
                </a:solidFill>
              </a:rPr>
              <a:t>	Les sites de réseaux sociaux peuvent offrir à leurs membres, quelles que soient leurs compétences techniques, l'opportunité de développer des jeux, des calendriers d'anniversaires, etc., pour lesquels le membre peut faire de la publicité et qu'il peut vendre sur le site à d'autres membres. Le partage de photos sur les réseaux sociaux est déjà une pratique courante. </a:t>
            </a:r>
            <a:endParaRPr lang="en-US" sz="2000" dirty="0">
              <a:solidFill>
                <a:schemeClr val="accent2">
                  <a:lumMod val="5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2868056"/>
            <a:ext cx="11273246" cy="3489939"/>
          </a:xfrm>
          <a:prstGeom prst="rect">
            <a:avLst/>
          </a:prstGeom>
          <a:ln>
            <a:noFill/>
          </a:ln>
          <a:effectLst>
            <a:softEdge rad="112500"/>
          </a:effectLst>
        </p:spPr>
      </p:pic>
    </p:spTree>
    <p:extLst>
      <p:ext uri="{BB962C8B-B14F-4D97-AF65-F5344CB8AC3E}">
        <p14:creationId xmlns:p14="http://schemas.microsoft.com/office/powerpoint/2010/main" val="1959502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88" y="365760"/>
            <a:ext cx="11234058" cy="2554545"/>
          </a:xfrm>
          <a:prstGeom prst="rect">
            <a:avLst/>
          </a:prstGeom>
          <a:noFill/>
        </p:spPr>
        <p:txBody>
          <a:bodyPr wrap="square" rtlCol="0">
            <a:spAutoFit/>
          </a:bodyPr>
          <a:lstStyle/>
          <a:p>
            <a:pPr marL="342900" lvl="0" indent="-342900" algn="just">
              <a:buFont typeface="Wingdings" panose="05000000000000000000" pitchFamily="2" charset="2"/>
              <a:buChar char="ü"/>
            </a:pPr>
            <a:r>
              <a:rPr lang="en-US" sz="2000" dirty="0" err="1">
                <a:solidFill>
                  <a:schemeClr val="accent2">
                    <a:lumMod val="50000"/>
                  </a:schemeClr>
                </a:solidFill>
              </a:rPr>
              <a:t>Gestion</a:t>
            </a:r>
            <a:r>
              <a:rPr lang="en-US" sz="2000" dirty="0">
                <a:solidFill>
                  <a:schemeClr val="accent2">
                    <a:lumMod val="50000"/>
                  </a:schemeClr>
                </a:solidFill>
              </a:rPr>
              <a:t>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ligne</a:t>
            </a:r>
            <a:r>
              <a:rPr lang="en-US" sz="2000" dirty="0">
                <a:solidFill>
                  <a:schemeClr val="accent2">
                    <a:lumMod val="50000"/>
                  </a:schemeClr>
                </a:solidFill>
              </a:rPr>
              <a:t> de la relation client: les </a:t>
            </a:r>
            <a:r>
              <a:rPr lang="en-US" sz="2000" dirty="0" err="1">
                <a:solidFill>
                  <a:schemeClr val="accent2">
                    <a:lumMod val="50000"/>
                  </a:schemeClr>
                </a:solidFill>
              </a:rPr>
              <a:t>entreprises</a:t>
            </a:r>
            <a:r>
              <a:rPr lang="en-US" sz="2000" dirty="0">
                <a:solidFill>
                  <a:schemeClr val="accent2">
                    <a:lumMod val="50000"/>
                  </a:schemeClr>
                </a:solidFill>
              </a:rPr>
              <a:t> </a:t>
            </a:r>
            <a:r>
              <a:rPr lang="en-US" sz="2000" dirty="0" err="1">
                <a:solidFill>
                  <a:schemeClr val="accent2">
                    <a:lumMod val="50000"/>
                  </a:schemeClr>
                </a:solidFill>
              </a:rPr>
              <a:t>peuvent</a:t>
            </a:r>
            <a:r>
              <a:rPr lang="en-US" sz="2000" dirty="0">
                <a:solidFill>
                  <a:schemeClr val="accent2">
                    <a:lumMod val="50000"/>
                  </a:schemeClr>
                </a:solidFill>
              </a:rPr>
              <a:t> </a:t>
            </a:r>
            <a:r>
              <a:rPr lang="en-US" sz="2000" dirty="0" err="1">
                <a:solidFill>
                  <a:schemeClr val="accent2">
                    <a:lumMod val="50000"/>
                  </a:schemeClr>
                </a:solidFill>
              </a:rPr>
              <a:t>gérer</a:t>
            </a:r>
            <a:r>
              <a:rPr lang="en-US" sz="2000" dirty="0">
                <a:solidFill>
                  <a:schemeClr val="accent2">
                    <a:lumMod val="50000"/>
                  </a:schemeClr>
                </a:solidFill>
              </a:rPr>
              <a:t> </a:t>
            </a:r>
            <a:r>
              <a:rPr lang="en-US" sz="2000" dirty="0" err="1">
                <a:solidFill>
                  <a:schemeClr val="accent2">
                    <a:lumMod val="50000"/>
                  </a:schemeClr>
                </a:solidFill>
              </a:rPr>
              <a:t>leurs</a:t>
            </a:r>
            <a:r>
              <a:rPr lang="en-US" sz="2000" dirty="0">
                <a:solidFill>
                  <a:schemeClr val="accent2">
                    <a:lumMod val="50000"/>
                  </a:schemeClr>
                </a:solidFill>
              </a:rPr>
              <a:t> interactions avec les clients et clients </a:t>
            </a:r>
            <a:r>
              <a:rPr lang="en-US" sz="2000" dirty="0" err="1">
                <a:solidFill>
                  <a:schemeClr val="accent2">
                    <a:lumMod val="50000"/>
                  </a:schemeClr>
                </a:solidFill>
              </a:rPr>
              <a:t>potentiels</a:t>
            </a:r>
            <a:r>
              <a:rPr lang="en-US" sz="2000" dirty="0">
                <a:solidFill>
                  <a:schemeClr val="accent2">
                    <a:lumMod val="50000"/>
                  </a:schemeClr>
                </a:solidFill>
              </a:rPr>
              <a:t>, par </a:t>
            </a:r>
            <a:r>
              <a:rPr lang="en-US" sz="2000" dirty="0" err="1">
                <a:solidFill>
                  <a:schemeClr val="accent2">
                    <a:lumMod val="50000"/>
                  </a:schemeClr>
                </a:solidFill>
              </a:rPr>
              <a:t>exemple</a:t>
            </a:r>
            <a:r>
              <a:rPr lang="en-US" sz="2000" dirty="0">
                <a:solidFill>
                  <a:schemeClr val="accent2">
                    <a:lumMod val="50000"/>
                  </a:schemeClr>
                </a:solidFill>
              </a:rPr>
              <a:t>, </a:t>
            </a:r>
            <a:r>
              <a:rPr lang="en-US" sz="2000" dirty="0" err="1">
                <a:solidFill>
                  <a:schemeClr val="accent2">
                    <a:lumMod val="50000"/>
                  </a:schemeClr>
                </a:solidFill>
              </a:rPr>
              <a:t>dans</a:t>
            </a:r>
            <a:r>
              <a:rPr lang="en-US" sz="2000" dirty="0">
                <a:solidFill>
                  <a:schemeClr val="accent2">
                    <a:lumMod val="50000"/>
                  </a:schemeClr>
                </a:solidFill>
              </a:rPr>
              <a:t> le </a:t>
            </a:r>
            <a:r>
              <a:rPr lang="en-US" sz="2000" dirty="0" err="1">
                <a:solidFill>
                  <a:schemeClr val="accent2">
                    <a:lumMod val="50000"/>
                  </a:schemeClr>
                </a:solidFill>
              </a:rPr>
              <a:t>domaine</a:t>
            </a:r>
            <a:r>
              <a:rPr lang="en-US" sz="2000" dirty="0">
                <a:solidFill>
                  <a:schemeClr val="accent2">
                    <a:lumMod val="50000"/>
                  </a:schemeClr>
                </a:solidFill>
              </a:rPr>
              <a:t> du marketing </a:t>
            </a:r>
            <a:r>
              <a:rPr lang="en-US" sz="2000" dirty="0" err="1">
                <a:solidFill>
                  <a:schemeClr val="accent2">
                    <a:lumMod val="50000"/>
                  </a:schemeClr>
                </a:solidFill>
              </a:rPr>
              <a:t>ou</a:t>
            </a:r>
            <a:r>
              <a:rPr lang="en-US" sz="2000" dirty="0">
                <a:solidFill>
                  <a:schemeClr val="accent2">
                    <a:lumMod val="50000"/>
                  </a:schemeClr>
                </a:solidFill>
              </a:rPr>
              <a:t> de </a:t>
            </a:r>
            <a:r>
              <a:rPr lang="en-US" sz="2000" dirty="0" err="1">
                <a:solidFill>
                  <a:schemeClr val="accent2">
                    <a:lumMod val="50000"/>
                  </a:schemeClr>
                </a:solidFill>
              </a:rPr>
              <a:t>l'assistance</a:t>
            </a:r>
            <a:r>
              <a:rPr lang="en-US" sz="2000" dirty="0">
                <a:solidFill>
                  <a:schemeClr val="accent2">
                    <a:lumMod val="50000"/>
                  </a:schemeClr>
                </a:solidFill>
              </a:rPr>
              <a:t> technique aux clients. </a:t>
            </a:r>
            <a:r>
              <a:rPr lang="en-US" sz="2000" dirty="0" err="1">
                <a:solidFill>
                  <a:schemeClr val="accent2">
                    <a:lumMod val="50000"/>
                  </a:schemeClr>
                </a:solidFill>
              </a:rPr>
              <a:t>Celles</a:t>
            </a:r>
            <a:r>
              <a:rPr lang="en-US" sz="2000" dirty="0">
                <a:solidFill>
                  <a:schemeClr val="accent2">
                    <a:lumMod val="50000"/>
                  </a:schemeClr>
                </a:solidFill>
              </a:rPr>
              <a:t>-ci </a:t>
            </a:r>
            <a:r>
              <a:rPr lang="en-US" sz="2000" dirty="0" err="1">
                <a:solidFill>
                  <a:schemeClr val="accent2">
                    <a:lumMod val="50000"/>
                  </a:schemeClr>
                </a:solidFill>
              </a:rPr>
              <a:t>peuvent</a:t>
            </a:r>
            <a:r>
              <a:rPr lang="en-US" sz="2000" dirty="0">
                <a:solidFill>
                  <a:schemeClr val="accent2">
                    <a:lumMod val="50000"/>
                  </a:schemeClr>
                </a:solidFill>
              </a:rPr>
              <a:t> </a:t>
            </a:r>
            <a:r>
              <a:rPr lang="en-US" sz="2000" dirty="0" err="1">
                <a:solidFill>
                  <a:schemeClr val="accent2">
                    <a:lumMod val="50000"/>
                  </a:schemeClr>
                </a:solidFill>
              </a:rPr>
              <a:t>être</a:t>
            </a:r>
            <a:r>
              <a:rPr lang="en-US" sz="2000" dirty="0">
                <a:solidFill>
                  <a:schemeClr val="accent2">
                    <a:lumMod val="50000"/>
                  </a:schemeClr>
                </a:solidFill>
              </a:rPr>
              <a:t> </a:t>
            </a:r>
            <a:r>
              <a:rPr lang="en-US" sz="2000" dirty="0" err="1">
                <a:solidFill>
                  <a:schemeClr val="accent2">
                    <a:lumMod val="50000"/>
                  </a:schemeClr>
                </a:solidFill>
              </a:rPr>
              <a:t>confiées</a:t>
            </a:r>
            <a:r>
              <a:rPr lang="en-US" sz="2000" dirty="0">
                <a:solidFill>
                  <a:schemeClr val="accent2">
                    <a:lumMod val="50000"/>
                  </a:schemeClr>
                </a:solidFill>
              </a:rPr>
              <a:t> à de </a:t>
            </a:r>
            <a:r>
              <a:rPr lang="en-US" sz="2000" dirty="0" err="1">
                <a:solidFill>
                  <a:schemeClr val="accent2">
                    <a:lumMod val="50000"/>
                  </a:schemeClr>
                </a:solidFill>
              </a:rPr>
              <a:t>grandes</a:t>
            </a:r>
            <a:r>
              <a:rPr lang="en-US" sz="2000" dirty="0">
                <a:solidFill>
                  <a:schemeClr val="accent2">
                    <a:lumMod val="50000"/>
                  </a:schemeClr>
                </a:solidFill>
              </a:rPr>
              <a:t> </a:t>
            </a:r>
            <a:r>
              <a:rPr lang="en-US" sz="2000" dirty="0" err="1">
                <a:solidFill>
                  <a:schemeClr val="accent2">
                    <a:lumMod val="50000"/>
                  </a:schemeClr>
                </a:solidFill>
              </a:rPr>
              <a:t>organisations</a:t>
            </a:r>
            <a:r>
              <a:rPr lang="en-US" sz="2000" dirty="0">
                <a:solidFill>
                  <a:schemeClr val="accent2">
                    <a:lumMod val="50000"/>
                  </a:schemeClr>
                </a:solidFill>
              </a:rPr>
              <a:t> </a:t>
            </a:r>
            <a:r>
              <a:rPr lang="en-US" sz="2000" dirty="0" err="1">
                <a:solidFill>
                  <a:schemeClr val="accent2">
                    <a:lumMod val="50000"/>
                  </a:schemeClr>
                </a:solidFill>
              </a:rPr>
              <a:t>spécialisées</a:t>
            </a:r>
            <a:r>
              <a:rPr lang="en-US" sz="2000" dirty="0">
                <a:solidFill>
                  <a:schemeClr val="accent2">
                    <a:lumMod val="50000"/>
                  </a:schemeClr>
                </a:solidFill>
              </a:rPr>
              <a:t>, </a:t>
            </a:r>
            <a:r>
              <a:rPr lang="en-US" sz="2000" dirty="0" err="1">
                <a:solidFill>
                  <a:schemeClr val="accent2">
                    <a:lumMod val="50000"/>
                  </a:schemeClr>
                </a:solidFill>
              </a:rPr>
              <a:t>parfois</a:t>
            </a:r>
            <a:r>
              <a:rPr lang="en-US" sz="2000" dirty="0">
                <a:solidFill>
                  <a:schemeClr val="accent2">
                    <a:lumMod val="50000"/>
                  </a:schemeClr>
                </a:solidFill>
              </a:rPr>
              <a:t> </a:t>
            </a:r>
            <a:r>
              <a:rPr lang="en-US" sz="2000" dirty="0" err="1">
                <a:solidFill>
                  <a:schemeClr val="accent2">
                    <a:lumMod val="50000"/>
                  </a:schemeClr>
                </a:solidFill>
              </a:rPr>
              <a:t>situées</a:t>
            </a:r>
            <a:r>
              <a:rPr lang="en-US" sz="2000" dirty="0">
                <a:solidFill>
                  <a:schemeClr val="accent2">
                    <a:lumMod val="50000"/>
                  </a:schemeClr>
                </a:solidFill>
              </a:rPr>
              <a:t> </a:t>
            </a:r>
            <a:r>
              <a:rPr lang="en-US" sz="2000" dirty="0" err="1">
                <a:solidFill>
                  <a:schemeClr val="accent2">
                    <a:lumMod val="50000"/>
                  </a:schemeClr>
                </a:solidFill>
              </a:rPr>
              <a:t>dans</a:t>
            </a:r>
            <a:r>
              <a:rPr lang="en-US" sz="2000" dirty="0">
                <a:solidFill>
                  <a:schemeClr val="accent2">
                    <a:lumMod val="50000"/>
                  </a:schemeClr>
                </a:solidFill>
              </a:rPr>
              <a:t> </a:t>
            </a:r>
            <a:r>
              <a:rPr lang="en-US" sz="2000" dirty="0" err="1">
                <a:solidFill>
                  <a:schemeClr val="accent2">
                    <a:lumMod val="50000"/>
                  </a:schemeClr>
                </a:solidFill>
              </a:rPr>
              <a:t>d'autres</a:t>
            </a:r>
            <a:r>
              <a:rPr lang="en-US" sz="2000" dirty="0">
                <a:solidFill>
                  <a:schemeClr val="accent2">
                    <a:lumMod val="50000"/>
                  </a:schemeClr>
                </a:solidFill>
              </a:rPr>
              <a:t> pays. </a:t>
            </a:r>
            <a:r>
              <a:rPr lang="en-US" sz="2000" dirty="0" err="1">
                <a:solidFill>
                  <a:schemeClr val="accent2">
                    <a:lumMod val="50000"/>
                  </a:schemeClr>
                </a:solidFill>
              </a:rPr>
              <a:t>Étant</a:t>
            </a:r>
            <a:r>
              <a:rPr lang="en-US" sz="2000" dirty="0">
                <a:solidFill>
                  <a:schemeClr val="accent2">
                    <a:lumMod val="50000"/>
                  </a:schemeClr>
                </a:solidFill>
              </a:rPr>
              <a:t> </a:t>
            </a:r>
            <a:r>
              <a:rPr lang="en-US" sz="2000" dirty="0" err="1">
                <a:solidFill>
                  <a:schemeClr val="accent2">
                    <a:lumMod val="50000"/>
                  </a:schemeClr>
                </a:solidFill>
              </a:rPr>
              <a:t>donné</a:t>
            </a:r>
            <a:r>
              <a:rPr lang="en-US" sz="2000" dirty="0">
                <a:solidFill>
                  <a:schemeClr val="accent2">
                    <a:lumMod val="50000"/>
                  </a:schemeClr>
                </a:solidFill>
              </a:rPr>
              <a:t> que </a:t>
            </a:r>
            <a:r>
              <a:rPr lang="en-US" sz="2000" dirty="0" err="1">
                <a:solidFill>
                  <a:schemeClr val="accent2">
                    <a:lumMod val="50000"/>
                  </a:schemeClr>
                </a:solidFill>
              </a:rPr>
              <a:t>ces</a:t>
            </a:r>
            <a:r>
              <a:rPr lang="en-US" sz="2000" dirty="0">
                <a:solidFill>
                  <a:schemeClr val="accent2">
                    <a:lumMod val="50000"/>
                  </a:schemeClr>
                </a:solidFill>
              </a:rPr>
              <a:t> </a:t>
            </a:r>
            <a:r>
              <a:rPr lang="en-US" sz="2000" dirty="0" err="1">
                <a:solidFill>
                  <a:schemeClr val="accent2">
                    <a:lumMod val="50000"/>
                  </a:schemeClr>
                </a:solidFill>
              </a:rPr>
              <a:t>entreprises</a:t>
            </a:r>
            <a:r>
              <a:rPr lang="en-US" sz="2000" dirty="0">
                <a:solidFill>
                  <a:schemeClr val="accent2">
                    <a:lumMod val="50000"/>
                  </a:schemeClr>
                </a:solidFill>
              </a:rPr>
              <a:t> ne </a:t>
            </a:r>
            <a:r>
              <a:rPr lang="en-US" sz="2000" dirty="0" err="1">
                <a:solidFill>
                  <a:schemeClr val="accent2">
                    <a:lumMod val="50000"/>
                  </a:schemeClr>
                </a:solidFill>
              </a:rPr>
              <a:t>facturent</a:t>
            </a:r>
            <a:r>
              <a:rPr lang="en-US" sz="2000" dirty="0">
                <a:solidFill>
                  <a:schemeClr val="accent2">
                    <a:lumMod val="50000"/>
                  </a:schemeClr>
                </a:solidFill>
              </a:rPr>
              <a:t> que le temps et </a:t>
            </a:r>
            <a:r>
              <a:rPr lang="en-US" sz="2000" dirty="0" err="1">
                <a:solidFill>
                  <a:schemeClr val="accent2">
                    <a:lumMod val="50000"/>
                  </a:schemeClr>
                </a:solidFill>
              </a:rPr>
              <a:t>l'espace</a:t>
            </a:r>
            <a:r>
              <a:rPr lang="en-US" sz="2000" dirty="0">
                <a:solidFill>
                  <a:schemeClr val="accent2">
                    <a:lumMod val="50000"/>
                  </a:schemeClr>
                </a:solidFill>
              </a:rPr>
              <a:t> </a:t>
            </a:r>
            <a:r>
              <a:rPr lang="en-US" sz="2000" dirty="0" err="1">
                <a:solidFill>
                  <a:schemeClr val="accent2">
                    <a:lumMod val="50000"/>
                  </a:schemeClr>
                </a:solidFill>
              </a:rPr>
              <a:t>réellement</a:t>
            </a:r>
            <a:r>
              <a:rPr lang="en-US" sz="2000" dirty="0">
                <a:solidFill>
                  <a:schemeClr val="accent2">
                    <a:lumMod val="50000"/>
                  </a:schemeClr>
                </a:solidFill>
              </a:rPr>
              <a:t> </a:t>
            </a:r>
            <a:r>
              <a:rPr lang="en-US" sz="2000" dirty="0" err="1">
                <a:solidFill>
                  <a:schemeClr val="accent2">
                    <a:lumMod val="50000"/>
                  </a:schemeClr>
                </a:solidFill>
              </a:rPr>
              <a:t>utilisés</a:t>
            </a:r>
            <a:r>
              <a:rPr lang="en-US" sz="2000" dirty="0">
                <a:solidFill>
                  <a:schemeClr val="accent2">
                    <a:lumMod val="50000"/>
                  </a:schemeClr>
                </a:solidFill>
              </a:rPr>
              <a:t>, </a:t>
            </a:r>
            <a:r>
              <a:rPr lang="en-US" sz="2000" dirty="0" err="1">
                <a:solidFill>
                  <a:schemeClr val="accent2">
                    <a:lumMod val="50000"/>
                  </a:schemeClr>
                </a:solidFill>
              </a:rPr>
              <a:t>même</a:t>
            </a:r>
            <a:r>
              <a:rPr lang="en-US" sz="2000" dirty="0">
                <a:solidFill>
                  <a:schemeClr val="accent2">
                    <a:lumMod val="50000"/>
                  </a:schemeClr>
                </a:solidFill>
              </a:rPr>
              <a:t> de </a:t>
            </a:r>
            <a:r>
              <a:rPr lang="en-US" sz="2000" dirty="0" err="1">
                <a:solidFill>
                  <a:schemeClr val="accent2">
                    <a:lumMod val="50000"/>
                  </a:schemeClr>
                </a:solidFill>
              </a:rPr>
              <a:t>très</a:t>
            </a:r>
            <a:r>
              <a:rPr lang="en-US" sz="2000" dirty="0">
                <a:solidFill>
                  <a:schemeClr val="accent2">
                    <a:lumMod val="50000"/>
                  </a:schemeClr>
                </a:solidFill>
              </a:rPr>
              <a:t> petites </a:t>
            </a:r>
            <a:r>
              <a:rPr lang="en-US" sz="2000" dirty="0" err="1">
                <a:solidFill>
                  <a:schemeClr val="accent2">
                    <a:lumMod val="50000"/>
                  </a:schemeClr>
                </a:solidFill>
              </a:rPr>
              <a:t>entreprises</a:t>
            </a:r>
            <a:r>
              <a:rPr lang="en-US" sz="2000" dirty="0">
                <a:solidFill>
                  <a:schemeClr val="accent2">
                    <a:lumMod val="50000"/>
                  </a:schemeClr>
                </a:solidFill>
              </a:rPr>
              <a:t> </a:t>
            </a:r>
            <a:r>
              <a:rPr lang="en-US" sz="2000" dirty="0" err="1">
                <a:solidFill>
                  <a:schemeClr val="accent2">
                    <a:lumMod val="50000"/>
                  </a:schemeClr>
                </a:solidFill>
              </a:rPr>
              <a:t>peuvent</a:t>
            </a:r>
            <a:r>
              <a:rPr lang="en-US" sz="2000" dirty="0">
                <a:solidFill>
                  <a:schemeClr val="accent2">
                    <a:lumMod val="50000"/>
                  </a:schemeClr>
                </a:solidFill>
              </a:rPr>
              <a:t> </a:t>
            </a:r>
            <a:r>
              <a:rPr lang="en-US" sz="2000" dirty="0" err="1">
                <a:solidFill>
                  <a:schemeClr val="accent2">
                    <a:lumMod val="50000"/>
                  </a:schemeClr>
                </a:solidFill>
              </a:rPr>
              <a:t>s'offrir</a:t>
            </a:r>
            <a:r>
              <a:rPr lang="en-US" sz="2000" dirty="0">
                <a:solidFill>
                  <a:schemeClr val="accent2">
                    <a:lumMod val="50000"/>
                  </a:schemeClr>
                </a:solidFill>
              </a:rPr>
              <a:t> des services </a:t>
            </a:r>
            <a:r>
              <a:rPr lang="en-US" sz="2000" dirty="0" err="1">
                <a:solidFill>
                  <a:schemeClr val="accent2">
                    <a:lumMod val="50000"/>
                  </a:schemeClr>
                </a:solidFill>
              </a:rPr>
              <a:t>hautement</a:t>
            </a:r>
            <a:r>
              <a:rPr lang="en-US" sz="2000" dirty="0">
                <a:solidFill>
                  <a:schemeClr val="accent2">
                    <a:lumMod val="50000"/>
                  </a:schemeClr>
                </a:solidFill>
              </a:rPr>
              <a:t> </a:t>
            </a:r>
            <a:r>
              <a:rPr lang="en-US" sz="2000" dirty="0" err="1">
                <a:solidFill>
                  <a:schemeClr val="accent2">
                    <a:lumMod val="50000"/>
                  </a:schemeClr>
                </a:solidFill>
              </a:rPr>
              <a:t>évolués</a:t>
            </a:r>
            <a:r>
              <a:rPr lang="en-US" sz="2000" dirty="0">
                <a:solidFill>
                  <a:schemeClr val="accent2">
                    <a:lumMod val="50000"/>
                  </a:schemeClr>
                </a:solidFill>
              </a:rPr>
              <a:t> sans devoir </a:t>
            </a:r>
            <a:r>
              <a:rPr lang="en-US" sz="2000" dirty="0" err="1">
                <a:solidFill>
                  <a:schemeClr val="accent2">
                    <a:lumMod val="50000"/>
                  </a:schemeClr>
                </a:solidFill>
              </a:rPr>
              <a:t>acheter</a:t>
            </a:r>
            <a:r>
              <a:rPr lang="en-US" sz="2000" dirty="0">
                <a:solidFill>
                  <a:schemeClr val="accent2">
                    <a:lumMod val="50000"/>
                  </a:schemeClr>
                </a:solidFill>
              </a:rPr>
              <a:t> et installer de </a:t>
            </a:r>
            <a:r>
              <a:rPr lang="en-US" sz="2000" dirty="0" err="1">
                <a:solidFill>
                  <a:schemeClr val="accent2">
                    <a:lumMod val="50000"/>
                  </a:schemeClr>
                </a:solidFill>
              </a:rPr>
              <a:t>logiciel</a:t>
            </a:r>
            <a:r>
              <a:rPr lang="en-US" sz="2000" dirty="0">
                <a:solidFill>
                  <a:schemeClr val="accent2">
                    <a:lumMod val="50000"/>
                  </a:schemeClr>
                </a:solidFill>
              </a:rPr>
              <a:t> </a:t>
            </a:r>
            <a:r>
              <a:rPr lang="en-US" sz="2000" dirty="0" err="1">
                <a:solidFill>
                  <a:schemeClr val="accent2">
                    <a:lumMod val="50000"/>
                  </a:schemeClr>
                </a:solidFill>
              </a:rPr>
              <a:t>spécifique</a:t>
            </a:r>
            <a:r>
              <a:rPr lang="en-US" sz="2000" dirty="0">
                <a:solidFill>
                  <a:schemeClr val="accent2">
                    <a:lumMod val="50000"/>
                  </a:schemeClr>
                </a:solidFill>
              </a:rPr>
              <a:t>. Les </a:t>
            </a:r>
            <a:r>
              <a:rPr lang="en-US" sz="2000" dirty="0" err="1">
                <a:solidFill>
                  <a:schemeClr val="accent2">
                    <a:lumMod val="50000"/>
                  </a:schemeClr>
                </a:solidFill>
              </a:rPr>
              <a:t>économies</a:t>
            </a:r>
            <a:r>
              <a:rPr lang="en-US" sz="2000" dirty="0">
                <a:solidFill>
                  <a:schemeClr val="accent2">
                    <a:lumMod val="50000"/>
                  </a:schemeClr>
                </a:solidFill>
              </a:rPr>
              <a:t> </a:t>
            </a:r>
            <a:r>
              <a:rPr lang="en-US" sz="2000" dirty="0" err="1">
                <a:solidFill>
                  <a:schemeClr val="accent2">
                    <a:lumMod val="50000"/>
                  </a:schemeClr>
                </a:solidFill>
              </a:rPr>
              <a:t>peuvent</a:t>
            </a:r>
            <a:r>
              <a:rPr lang="en-US" sz="2000" dirty="0">
                <a:solidFill>
                  <a:schemeClr val="accent2">
                    <a:lumMod val="50000"/>
                  </a:schemeClr>
                </a:solidFill>
              </a:rPr>
              <a:t> </a:t>
            </a:r>
            <a:r>
              <a:rPr lang="en-US" sz="2000" dirty="0" err="1">
                <a:solidFill>
                  <a:schemeClr val="accent2">
                    <a:lumMod val="50000"/>
                  </a:schemeClr>
                </a:solidFill>
              </a:rPr>
              <a:t>donc</a:t>
            </a:r>
            <a:r>
              <a:rPr lang="en-US" sz="2000" dirty="0">
                <a:solidFill>
                  <a:schemeClr val="accent2">
                    <a:lumMod val="50000"/>
                  </a:schemeClr>
                </a:solidFill>
              </a:rPr>
              <a:t> </a:t>
            </a:r>
            <a:r>
              <a:rPr lang="en-US" sz="2000" dirty="0" err="1">
                <a:solidFill>
                  <a:schemeClr val="accent2">
                    <a:lumMod val="50000"/>
                  </a:schemeClr>
                </a:solidFill>
              </a:rPr>
              <a:t>être</a:t>
            </a:r>
            <a:r>
              <a:rPr lang="en-US" sz="2000" dirty="0">
                <a:solidFill>
                  <a:schemeClr val="accent2">
                    <a:lumMod val="50000"/>
                  </a:schemeClr>
                </a:solidFill>
              </a:rPr>
              <a:t> </a:t>
            </a:r>
            <a:r>
              <a:rPr lang="en-US" sz="2000" dirty="0" err="1">
                <a:solidFill>
                  <a:schemeClr val="accent2">
                    <a:lumMod val="50000"/>
                  </a:schemeClr>
                </a:solidFill>
              </a:rPr>
              <a:t>utilisées</a:t>
            </a:r>
            <a:r>
              <a:rPr lang="en-US" sz="2000" dirty="0">
                <a:solidFill>
                  <a:schemeClr val="accent2">
                    <a:lumMod val="50000"/>
                  </a:schemeClr>
                </a:solidFill>
              </a:rPr>
              <a:t> pour </a:t>
            </a:r>
            <a:r>
              <a:rPr lang="en-US" sz="2000" dirty="0" err="1">
                <a:solidFill>
                  <a:schemeClr val="accent2">
                    <a:lumMod val="50000"/>
                  </a:schemeClr>
                </a:solidFill>
              </a:rPr>
              <a:t>développer</a:t>
            </a:r>
            <a:r>
              <a:rPr lang="en-US" sz="2000" dirty="0">
                <a:solidFill>
                  <a:schemeClr val="accent2">
                    <a:lumMod val="50000"/>
                  </a:schemeClr>
                </a:solidFill>
              </a:rPr>
              <a:t> les </a:t>
            </a:r>
            <a:r>
              <a:rPr lang="en-US" sz="2000" dirty="0" err="1">
                <a:solidFill>
                  <a:schemeClr val="accent2">
                    <a:lumMod val="50000"/>
                  </a:schemeClr>
                </a:solidFill>
              </a:rPr>
              <a:t>activités</a:t>
            </a:r>
            <a:r>
              <a:rPr lang="en-US" sz="2000" dirty="0">
                <a:solidFill>
                  <a:schemeClr val="accent2">
                    <a:lumMod val="50000"/>
                  </a:schemeClr>
                </a:solidFill>
              </a:rPr>
              <a:t> </a:t>
            </a:r>
            <a:r>
              <a:rPr lang="en-US" sz="2000" dirty="0" err="1">
                <a:solidFill>
                  <a:schemeClr val="accent2">
                    <a:lumMod val="50000"/>
                  </a:schemeClr>
                </a:solidFill>
              </a:rPr>
              <a:t>d'autres</a:t>
            </a:r>
            <a:r>
              <a:rPr lang="en-US" sz="2000" dirty="0">
                <a:solidFill>
                  <a:schemeClr val="accent2">
                    <a:lumMod val="50000"/>
                  </a:schemeClr>
                </a:solidFill>
              </a:rPr>
              <a:t> </a:t>
            </a:r>
            <a:r>
              <a:rPr lang="en-US" sz="2000" dirty="0" err="1">
                <a:solidFill>
                  <a:schemeClr val="accent2">
                    <a:lumMod val="50000"/>
                  </a:schemeClr>
                </a:solidFill>
              </a:rPr>
              <a:t>façons</a:t>
            </a:r>
            <a:r>
              <a:rPr lang="en-US" sz="2000" dirty="0">
                <a:solidFill>
                  <a:schemeClr val="accent2">
                    <a:lumMod val="50000"/>
                  </a:schemeClr>
                </a:solidFill>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341" y="2920306"/>
            <a:ext cx="4790259" cy="2946412"/>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823" y="2617224"/>
            <a:ext cx="2695575" cy="3800475"/>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430" y="2920305"/>
            <a:ext cx="3650393" cy="2923223"/>
          </a:xfrm>
          <a:prstGeom prst="rect">
            <a:avLst/>
          </a:prstGeom>
          <a:ln>
            <a:noFill/>
          </a:ln>
          <a:effectLst>
            <a:softEdge rad="112500"/>
          </a:effectLst>
        </p:spPr>
      </p:pic>
    </p:spTree>
    <p:extLst>
      <p:ext uri="{BB962C8B-B14F-4D97-AF65-F5344CB8AC3E}">
        <p14:creationId xmlns:p14="http://schemas.microsoft.com/office/powerpoint/2010/main" val="1868110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075" y="444136"/>
            <a:ext cx="11299371" cy="1938992"/>
          </a:xfrm>
          <a:prstGeom prst="rect">
            <a:avLst/>
          </a:prstGeom>
          <a:noFill/>
        </p:spPr>
        <p:txBody>
          <a:bodyPr wrap="square" rtlCol="0">
            <a:spAutoFit/>
          </a:bodyPr>
          <a:lstStyle/>
          <a:p>
            <a:pPr marL="342900" indent="-342900" algn="just">
              <a:buFont typeface="Wingdings" panose="05000000000000000000" pitchFamily="2" charset="2"/>
              <a:buChar char="ü"/>
            </a:pPr>
            <a:r>
              <a:rPr lang="en-US" sz="2000" dirty="0">
                <a:solidFill>
                  <a:schemeClr val="accent2">
                    <a:lumMod val="50000"/>
                  </a:schemeClr>
                </a:solidFill>
              </a:rPr>
              <a:t>Tout </a:t>
            </a:r>
            <a:r>
              <a:rPr lang="en-US" sz="2000" dirty="0" err="1">
                <a:solidFill>
                  <a:schemeClr val="accent2">
                    <a:lumMod val="50000"/>
                  </a:schemeClr>
                </a:solidFill>
              </a:rPr>
              <a:t>développeur</a:t>
            </a:r>
            <a:r>
              <a:rPr lang="en-US" sz="2000" dirty="0">
                <a:solidFill>
                  <a:schemeClr val="accent2">
                    <a:lumMod val="50000"/>
                  </a:schemeClr>
                </a:solidFill>
              </a:rPr>
              <a:t> de </a:t>
            </a:r>
            <a:r>
              <a:rPr lang="en-US" sz="2000" dirty="0" err="1">
                <a:solidFill>
                  <a:schemeClr val="accent2">
                    <a:lumMod val="50000"/>
                  </a:schemeClr>
                </a:solidFill>
              </a:rPr>
              <a:t>logiciel</a:t>
            </a:r>
            <a:r>
              <a:rPr lang="en-US" sz="2000" dirty="0">
                <a:solidFill>
                  <a:schemeClr val="accent2">
                    <a:lumMod val="50000"/>
                  </a:schemeClr>
                </a:solidFill>
              </a:rPr>
              <a:t> </a:t>
            </a:r>
            <a:r>
              <a:rPr lang="en-US" sz="2000" dirty="0" err="1">
                <a:solidFill>
                  <a:schemeClr val="accent2">
                    <a:lumMod val="50000"/>
                  </a:schemeClr>
                </a:solidFill>
              </a:rPr>
              <a:t>peut</a:t>
            </a:r>
            <a:r>
              <a:rPr lang="en-US" sz="2000" dirty="0">
                <a:solidFill>
                  <a:schemeClr val="accent2">
                    <a:lumMod val="50000"/>
                  </a:schemeClr>
                </a:solidFill>
              </a:rPr>
              <a:t> </a:t>
            </a:r>
            <a:r>
              <a:rPr lang="en-US" sz="2000" dirty="0" err="1">
                <a:solidFill>
                  <a:schemeClr val="accent2">
                    <a:lumMod val="50000"/>
                  </a:schemeClr>
                </a:solidFill>
              </a:rPr>
              <a:t>recourir</a:t>
            </a:r>
            <a:r>
              <a:rPr lang="en-US" sz="2000" dirty="0">
                <a:solidFill>
                  <a:schemeClr val="accent2">
                    <a:lumMod val="50000"/>
                  </a:schemeClr>
                </a:solidFill>
              </a:rPr>
              <a:t> aux services </a:t>
            </a:r>
            <a:r>
              <a:rPr lang="en-US" sz="2000" dirty="0" err="1">
                <a:solidFill>
                  <a:schemeClr val="accent2">
                    <a:lumMod val="50000"/>
                  </a:schemeClr>
                </a:solidFill>
              </a:rPr>
              <a:t>informatiques</a:t>
            </a:r>
            <a:r>
              <a:rPr lang="en-US" sz="2000" dirty="0">
                <a:solidFill>
                  <a:schemeClr val="accent2">
                    <a:lumMod val="50000"/>
                  </a:schemeClr>
                </a:solidFill>
              </a:rPr>
              <a:t> </a:t>
            </a:r>
            <a:r>
              <a:rPr lang="en-US" sz="2000" dirty="0" err="1">
                <a:solidFill>
                  <a:schemeClr val="accent2">
                    <a:lumMod val="50000"/>
                  </a:schemeClr>
                </a:solidFill>
              </a:rPr>
              <a:t>en</a:t>
            </a:r>
            <a:r>
              <a:rPr lang="en-US" sz="2000" dirty="0">
                <a:solidFill>
                  <a:schemeClr val="accent2">
                    <a:lumMod val="50000"/>
                  </a:schemeClr>
                </a:solidFill>
              </a:rPr>
              <a:t> </a:t>
            </a:r>
            <a:r>
              <a:rPr lang="en-US" sz="2000" dirty="0" err="1">
                <a:solidFill>
                  <a:schemeClr val="accent2">
                    <a:lumMod val="50000"/>
                  </a:schemeClr>
                </a:solidFill>
              </a:rPr>
              <a:t>nuage</a:t>
            </a:r>
            <a:r>
              <a:rPr lang="en-US" sz="2000" dirty="0">
                <a:solidFill>
                  <a:schemeClr val="accent2">
                    <a:lumMod val="50000"/>
                  </a:schemeClr>
                </a:solidFill>
              </a:rPr>
              <a:t> pour </a:t>
            </a:r>
            <a:r>
              <a:rPr lang="en-US" sz="2000" dirty="0" err="1">
                <a:solidFill>
                  <a:schemeClr val="accent2">
                    <a:lumMod val="50000"/>
                  </a:schemeClr>
                </a:solidFill>
              </a:rPr>
              <a:t>louer</a:t>
            </a:r>
            <a:r>
              <a:rPr lang="en-US" sz="2000" dirty="0">
                <a:solidFill>
                  <a:schemeClr val="accent2">
                    <a:lumMod val="50000"/>
                  </a:schemeClr>
                </a:solidFill>
              </a:rPr>
              <a:t> les </a:t>
            </a:r>
            <a:r>
              <a:rPr lang="en-US" sz="2000" dirty="0" err="1">
                <a:solidFill>
                  <a:schemeClr val="accent2">
                    <a:lumMod val="50000"/>
                  </a:schemeClr>
                </a:solidFill>
              </a:rPr>
              <a:t>outils</a:t>
            </a:r>
            <a:r>
              <a:rPr lang="en-US" sz="2000" dirty="0">
                <a:solidFill>
                  <a:schemeClr val="accent2">
                    <a:lumMod val="50000"/>
                  </a:schemeClr>
                </a:solidFill>
              </a:rPr>
              <a:t> de </a:t>
            </a:r>
            <a:r>
              <a:rPr lang="en-US" sz="2000" dirty="0" err="1">
                <a:solidFill>
                  <a:schemeClr val="accent2">
                    <a:lumMod val="50000"/>
                  </a:schemeClr>
                </a:solidFill>
              </a:rPr>
              <a:t>développement</a:t>
            </a:r>
            <a:r>
              <a:rPr lang="en-US" sz="2000" dirty="0">
                <a:solidFill>
                  <a:schemeClr val="accent2">
                    <a:lumMod val="50000"/>
                  </a:schemeClr>
                </a:solidFill>
              </a:rPr>
              <a:t> </a:t>
            </a:r>
            <a:r>
              <a:rPr lang="en-US" sz="2000" dirty="0" err="1">
                <a:solidFill>
                  <a:schemeClr val="accent2">
                    <a:lumMod val="50000"/>
                  </a:schemeClr>
                </a:solidFill>
              </a:rPr>
              <a:t>nécessaires</a:t>
            </a:r>
            <a:r>
              <a:rPr lang="en-US" sz="2000" dirty="0">
                <a:solidFill>
                  <a:schemeClr val="accent2">
                    <a:lumMod val="50000"/>
                  </a:schemeClr>
                </a:solidFill>
              </a:rPr>
              <a:t> </a:t>
            </a:r>
            <a:r>
              <a:rPr lang="en-US" sz="2000" dirty="0" err="1">
                <a:solidFill>
                  <a:schemeClr val="accent2">
                    <a:lumMod val="50000"/>
                  </a:schemeClr>
                </a:solidFill>
              </a:rPr>
              <a:t>afin</a:t>
            </a:r>
            <a:r>
              <a:rPr lang="en-US" sz="2000" dirty="0">
                <a:solidFill>
                  <a:schemeClr val="accent2">
                    <a:lumMod val="50000"/>
                  </a:schemeClr>
                </a:solidFill>
              </a:rPr>
              <a:t> de </a:t>
            </a:r>
            <a:r>
              <a:rPr lang="en-US" sz="2000" dirty="0" err="1">
                <a:solidFill>
                  <a:schemeClr val="accent2">
                    <a:lumMod val="50000"/>
                  </a:schemeClr>
                </a:solidFill>
              </a:rPr>
              <a:t>créer</a:t>
            </a:r>
            <a:r>
              <a:rPr lang="en-US" sz="2000" dirty="0">
                <a:solidFill>
                  <a:schemeClr val="accent2">
                    <a:lumMod val="50000"/>
                  </a:schemeClr>
                </a:solidFill>
              </a:rPr>
              <a:t> </a:t>
            </a:r>
            <a:r>
              <a:rPr lang="en-US" sz="2000" dirty="0" err="1">
                <a:solidFill>
                  <a:schemeClr val="accent2">
                    <a:lumMod val="50000"/>
                  </a:schemeClr>
                </a:solidFill>
              </a:rPr>
              <a:t>ses</a:t>
            </a:r>
            <a:r>
              <a:rPr lang="en-US" sz="2000" dirty="0">
                <a:solidFill>
                  <a:schemeClr val="accent2">
                    <a:lumMod val="50000"/>
                  </a:schemeClr>
                </a:solidFill>
              </a:rPr>
              <a:t> </a:t>
            </a:r>
            <a:r>
              <a:rPr lang="en-US" sz="2000" dirty="0" err="1">
                <a:solidFill>
                  <a:schemeClr val="accent2">
                    <a:lumMod val="50000"/>
                  </a:schemeClr>
                </a:solidFill>
              </a:rPr>
              <a:t>propres</a:t>
            </a:r>
            <a:r>
              <a:rPr lang="en-US" sz="2000" dirty="0">
                <a:solidFill>
                  <a:schemeClr val="accent2">
                    <a:lumMod val="50000"/>
                  </a:schemeClr>
                </a:solidFill>
              </a:rPr>
              <a:t> </a:t>
            </a:r>
            <a:r>
              <a:rPr lang="en-US" sz="2000" dirty="0" err="1">
                <a:solidFill>
                  <a:schemeClr val="accent2">
                    <a:lumMod val="50000"/>
                  </a:schemeClr>
                </a:solidFill>
              </a:rPr>
              <a:t>produits</a:t>
            </a:r>
            <a:r>
              <a:rPr lang="en-US" sz="2000" dirty="0">
                <a:solidFill>
                  <a:schemeClr val="accent2">
                    <a:lumMod val="50000"/>
                  </a:schemeClr>
                </a:solidFill>
              </a:rPr>
              <a:t> </a:t>
            </a:r>
            <a:r>
              <a:rPr lang="en-US" sz="2000" dirty="0" err="1">
                <a:solidFill>
                  <a:schemeClr val="accent2">
                    <a:lumMod val="50000"/>
                  </a:schemeClr>
                </a:solidFill>
              </a:rPr>
              <a:t>logiciels</a:t>
            </a:r>
            <a:r>
              <a:rPr lang="en-US" sz="2000" dirty="0">
                <a:solidFill>
                  <a:schemeClr val="accent2">
                    <a:lumMod val="50000"/>
                  </a:schemeClr>
                </a:solidFill>
              </a:rPr>
              <a:t>. </a:t>
            </a:r>
            <a:r>
              <a:rPr lang="en-US" sz="2000" dirty="0" err="1">
                <a:solidFill>
                  <a:schemeClr val="accent2">
                    <a:lumMod val="50000"/>
                  </a:schemeClr>
                </a:solidFill>
              </a:rPr>
              <a:t>Étant</a:t>
            </a:r>
            <a:r>
              <a:rPr lang="en-US" sz="2000" dirty="0">
                <a:solidFill>
                  <a:schemeClr val="accent2">
                    <a:lumMod val="50000"/>
                  </a:schemeClr>
                </a:solidFill>
              </a:rPr>
              <a:t> </a:t>
            </a:r>
            <a:r>
              <a:rPr lang="en-US" sz="2000" dirty="0" err="1">
                <a:solidFill>
                  <a:schemeClr val="accent2">
                    <a:lumMod val="50000"/>
                  </a:schemeClr>
                </a:solidFill>
              </a:rPr>
              <a:t>donné</a:t>
            </a:r>
            <a:r>
              <a:rPr lang="en-US" sz="2000" dirty="0">
                <a:solidFill>
                  <a:schemeClr val="accent2">
                    <a:lumMod val="50000"/>
                  </a:schemeClr>
                </a:solidFill>
              </a:rPr>
              <a:t> que le </a:t>
            </a:r>
            <a:r>
              <a:rPr lang="en-US" sz="2000" dirty="0" err="1">
                <a:solidFill>
                  <a:schemeClr val="accent2">
                    <a:lumMod val="50000"/>
                  </a:schemeClr>
                </a:solidFill>
              </a:rPr>
              <a:t>développeur</a:t>
            </a:r>
            <a:r>
              <a:rPr lang="en-US" sz="2000" dirty="0">
                <a:solidFill>
                  <a:schemeClr val="accent2">
                    <a:lumMod val="50000"/>
                  </a:schemeClr>
                </a:solidFill>
              </a:rPr>
              <a:t> ne </a:t>
            </a:r>
            <a:r>
              <a:rPr lang="en-US" sz="2000" dirty="0" err="1">
                <a:solidFill>
                  <a:schemeClr val="accent2">
                    <a:lumMod val="50000"/>
                  </a:schemeClr>
                </a:solidFill>
              </a:rPr>
              <a:t>doit</a:t>
            </a:r>
            <a:r>
              <a:rPr lang="en-US" sz="2000" dirty="0">
                <a:solidFill>
                  <a:schemeClr val="accent2">
                    <a:lumMod val="50000"/>
                  </a:schemeClr>
                </a:solidFill>
              </a:rPr>
              <a:t> payer que les services </a:t>
            </a:r>
            <a:r>
              <a:rPr lang="en-US" sz="2000" dirty="0" err="1">
                <a:solidFill>
                  <a:schemeClr val="accent2">
                    <a:lumMod val="50000"/>
                  </a:schemeClr>
                </a:solidFill>
              </a:rPr>
              <a:t>utilisés</a:t>
            </a:r>
            <a:r>
              <a:rPr lang="en-US" sz="2000" dirty="0">
                <a:solidFill>
                  <a:schemeClr val="accent2">
                    <a:lumMod val="50000"/>
                  </a:schemeClr>
                </a:solidFill>
              </a:rPr>
              <a:t> pendant </a:t>
            </a:r>
            <a:r>
              <a:rPr lang="en-US" sz="2000" dirty="0" err="1">
                <a:solidFill>
                  <a:schemeClr val="accent2">
                    <a:lumMod val="50000"/>
                  </a:schemeClr>
                </a:solidFill>
              </a:rPr>
              <a:t>une</a:t>
            </a:r>
            <a:r>
              <a:rPr lang="en-US" sz="2000" dirty="0">
                <a:solidFill>
                  <a:schemeClr val="accent2">
                    <a:lumMod val="50000"/>
                  </a:schemeClr>
                </a:solidFill>
              </a:rPr>
              <a:t> </a:t>
            </a:r>
            <a:r>
              <a:rPr lang="en-US" sz="2000" dirty="0" err="1">
                <a:solidFill>
                  <a:schemeClr val="accent2">
                    <a:lumMod val="50000"/>
                  </a:schemeClr>
                </a:solidFill>
              </a:rPr>
              <a:t>période</a:t>
            </a:r>
            <a:r>
              <a:rPr lang="en-US" sz="2000" dirty="0">
                <a:solidFill>
                  <a:schemeClr val="accent2">
                    <a:lumMod val="50000"/>
                  </a:schemeClr>
                </a:solidFill>
              </a:rPr>
              <a:t> </a:t>
            </a:r>
            <a:r>
              <a:rPr lang="en-US" sz="2000" dirty="0" err="1">
                <a:solidFill>
                  <a:schemeClr val="accent2">
                    <a:lumMod val="50000"/>
                  </a:schemeClr>
                </a:solidFill>
              </a:rPr>
              <a:t>donnée</a:t>
            </a:r>
            <a:r>
              <a:rPr lang="en-US" sz="2000" dirty="0">
                <a:solidFill>
                  <a:schemeClr val="accent2">
                    <a:lumMod val="50000"/>
                  </a:schemeClr>
                </a:solidFill>
              </a:rPr>
              <a:t>, </a:t>
            </a:r>
            <a:r>
              <a:rPr lang="en-US" sz="2000" dirty="0" err="1">
                <a:solidFill>
                  <a:schemeClr val="accent2">
                    <a:lumMod val="50000"/>
                  </a:schemeClr>
                </a:solidFill>
              </a:rPr>
              <a:t>cette</a:t>
            </a:r>
            <a:r>
              <a:rPr lang="en-US" sz="2000" dirty="0">
                <a:solidFill>
                  <a:schemeClr val="accent2">
                    <a:lumMod val="50000"/>
                  </a:schemeClr>
                </a:solidFill>
              </a:rPr>
              <a:t> option </a:t>
            </a:r>
            <a:r>
              <a:rPr lang="en-US" sz="2000" dirty="0" err="1">
                <a:solidFill>
                  <a:schemeClr val="accent2">
                    <a:lumMod val="50000"/>
                  </a:schemeClr>
                </a:solidFill>
              </a:rPr>
              <a:t>permet</a:t>
            </a:r>
            <a:r>
              <a:rPr lang="en-US" sz="2000" dirty="0">
                <a:solidFill>
                  <a:schemeClr val="accent2">
                    <a:lumMod val="50000"/>
                  </a:schemeClr>
                </a:solidFill>
              </a:rPr>
              <a:t> de faire des </a:t>
            </a:r>
            <a:r>
              <a:rPr lang="en-US" sz="2000" dirty="0" err="1">
                <a:solidFill>
                  <a:schemeClr val="accent2">
                    <a:lumMod val="50000"/>
                  </a:schemeClr>
                </a:solidFill>
              </a:rPr>
              <a:t>économies</a:t>
            </a:r>
            <a:r>
              <a:rPr lang="en-US" sz="2000" dirty="0">
                <a:solidFill>
                  <a:schemeClr val="accent2">
                    <a:lumMod val="50000"/>
                  </a:schemeClr>
                </a:solidFill>
              </a:rPr>
              <a:t> </a:t>
            </a:r>
            <a:r>
              <a:rPr lang="en-US" sz="2000" dirty="0" err="1">
                <a:solidFill>
                  <a:schemeClr val="accent2">
                    <a:lumMod val="50000"/>
                  </a:schemeClr>
                </a:solidFill>
              </a:rPr>
              <a:t>significatives</a:t>
            </a:r>
            <a:r>
              <a:rPr lang="en-US" sz="2000" dirty="0">
                <a:solidFill>
                  <a:schemeClr val="accent2">
                    <a:lumMod val="50000"/>
                  </a:schemeClr>
                </a:solidFill>
              </a:rPr>
              <a:t> par rapport à </a:t>
            </a:r>
            <a:r>
              <a:rPr lang="en-US" sz="2000" dirty="0" err="1">
                <a:solidFill>
                  <a:schemeClr val="accent2">
                    <a:lumMod val="50000"/>
                  </a:schemeClr>
                </a:solidFill>
              </a:rPr>
              <a:t>l'achat</a:t>
            </a:r>
            <a:r>
              <a:rPr lang="en-US" sz="2000" dirty="0">
                <a:solidFill>
                  <a:schemeClr val="accent2">
                    <a:lumMod val="50000"/>
                  </a:schemeClr>
                </a:solidFill>
              </a:rPr>
              <a:t> de </a:t>
            </a:r>
            <a:r>
              <a:rPr lang="en-US" sz="2000" dirty="0" err="1">
                <a:solidFill>
                  <a:schemeClr val="accent2">
                    <a:lumMod val="50000"/>
                  </a:schemeClr>
                </a:solidFill>
              </a:rPr>
              <a:t>licences</a:t>
            </a:r>
            <a:r>
              <a:rPr lang="en-US" sz="2000" dirty="0">
                <a:solidFill>
                  <a:schemeClr val="accent2">
                    <a:lumMod val="50000"/>
                  </a:schemeClr>
                </a:solidFill>
              </a:rPr>
              <a:t> de </a:t>
            </a:r>
            <a:r>
              <a:rPr lang="en-US" sz="2000" dirty="0" err="1">
                <a:solidFill>
                  <a:schemeClr val="accent2">
                    <a:lumMod val="50000"/>
                  </a:schemeClr>
                </a:solidFill>
              </a:rPr>
              <a:t>logiciels</a:t>
            </a:r>
            <a:r>
              <a:rPr lang="en-US" sz="2000" dirty="0">
                <a:solidFill>
                  <a:schemeClr val="accent2">
                    <a:lumMod val="50000"/>
                  </a:schemeClr>
                </a:solidFill>
              </a:rPr>
              <a:t> pour </a:t>
            </a:r>
            <a:r>
              <a:rPr lang="en-US" sz="2000" dirty="0" err="1">
                <a:solidFill>
                  <a:schemeClr val="accent2">
                    <a:lumMod val="50000"/>
                  </a:schemeClr>
                </a:solidFill>
              </a:rPr>
              <a:t>une</a:t>
            </a:r>
            <a:r>
              <a:rPr lang="en-US" sz="2000" dirty="0">
                <a:solidFill>
                  <a:schemeClr val="accent2">
                    <a:lumMod val="50000"/>
                  </a:schemeClr>
                </a:solidFill>
              </a:rPr>
              <a:t> </a:t>
            </a:r>
            <a:r>
              <a:rPr lang="en-US" sz="2000" dirty="0" err="1">
                <a:solidFill>
                  <a:schemeClr val="accent2">
                    <a:lumMod val="50000"/>
                  </a:schemeClr>
                </a:solidFill>
              </a:rPr>
              <a:t>période</a:t>
            </a:r>
            <a:r>
              <a:rPr lang="en-US" sz="2000" dirty="0">
                <a:solidFill>
                  <a:schemeClr val="accent2">
                    <a:lumMod val="50000"/>
                  </a:schemeClr>
                </a:solidFill>
              </a:rPr>
              <a:t> qui </a:t>
            </a:r>
            <a:r>
              <a:rPr lang="en-US" sz="2000" dirty="0" err="1">
                <a:solidFill>
                  <a:schemeClr val="accent2">
                    <a:lumMod val="50000"/>
                  </a:schemeClr>
                </a:solidFill>
              </a:rPr>
              <a:t>excède</a:t>
            </a:r>
            <a:r>
              <a:rPr lang="en-US" sz="2000" dirty="0">
                <a:solidFill>
                  <a:schemeClr val="accent2">
                    <a:lumMod val="50000"/>
                  </a:schemeClr>
                </a:solidFill>
              </a:rPr>
              <a:t> la </a:t>
            </a:r>
            <a:r>
              <a:rPr lang="en-US" sz="2000" dirty="0" err="1">
                <a:solidFill>
                  <a:schemeClr val="accent2">
                    <a:lumMod val="50000"/>
                  </a:schemeClr>
                </a:solidFill>
              </a:rPr>
              <a:t>période</a:t>
            </a:r>
            <a:r>
              <a:rPr lang="en-US" sz="2000" dirty="0">
                <a:solidFill>
                  <a:schemeClr val="accent2">
                    <a:lumMod val="50000"/>
                  </a:schemeClr>
                </a:solidFill>
              </a:rPr>
              <a:t> </a:t>
            </a:r>
            <a:r>
              <a:rPr lang="en-US" sz="2000" dirty="0" err="1">
                <a:solidFill>
                  <a:schemeClr val="accent2">
                    <a:lumMod val="50000"/>
                  </a:schemeClr>
                </a:solidFill>
              </a:rPr>
              <a:t>nécessaire</a:t>
            </a:r>
            <a:r>
              <a:rPr lang="en-US" sz="2000" dirty="0">
                <a:solidFill>
                  <a:schemeClr val="accent2">
                    <a:lumMod val="50000"/>
                  </a:schemeClr>
                </a:solidFill>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1" y="2536373"/>
            <a:ext cx="5329646" cy="3785758"/>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654" y="2863432"/>
            <a:ext cx="4203965" cy="3025247"/>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68" y="2491318"/>
            <a:ext cx="3730571" cy="2773013"/>
          </a:xfrm>
          <a:prstGeom prst="rect">
            <a:avLst/>
          </a:prstGeom>
          <a:ln>
            <a:noFill/>
          </a:ln>
          <a:effectLst>
            <a:softEdge rad="112500"/>
          </a:effectLst>
        </p:spPr>
      </p:pic>
    </p:spTree>
    <p:extLst>
      <p:ext uri="{BB962C8B-B14F-4D97-AF65-F5344CB8AC3E}">
        <p14:creationId xmlns:p14="http://schemas.microsoft.com/office/powerpoint/2010/main" val="2654248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106</TotalTime>
  <Words>820</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Century Gothic</vt:lpstr>
      <vt:lpstr>Garamond</vt:lpstr>
      <vt:lpstr>Times New Roman</vt:lpstr>
      <vt:lpstr>Vivaldi</vt:lpstr>
      <vt:lpstr>Wingdings</vt:lpstr>
      <vt:lpstr>Savon</vt:lpstr>
      <vt:lpstr>l'informatique en nuage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l'informatique en nuage</dc:title>
  <dc:creator>Nevena</dc:creator>
  <cp:lastModifiedBy>Nevena</cp:lastModifiedBy>
  <cp:revision>17</cp:revision>
  <dcterms:created xsi:type="dcterms:W3CDTF">2017-05-21T18:50:41Z</dcterms:created>
  <dcterms:modified xsi:type="dcterms:W3CDTF">2017-05-24T20:03:30Z</dcterms:modified>
</cp:coreProperties>
</file>