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handoutMasterIdLst>
    <p:handoutMasterId r:id="rId28"/>
  </p:handoutMasterIdLst>
  <p:sldIdLst>
    <p:sldId id="380" r:id="rId2"/>
    <p:sldId id="366" r:id="rId3"/>
    <p:sldId id="381" r:id="rId4"/>
    <p:sldId id="382" r:id="rId5"/>
    <p:sldId id="383" r:id="rId6"/>
    <p:sldId id="384" r:id="rId7"/>
    <p:sldId id="385" r:id="rId8"/>
    <p:sldId id="386" r:id="rId9"/>
    <p:sldId id="387" r:id="rId10"/>
    <p:sldId id="388" r:id="rId11"/>
    <p:sldId id="389" r:id="rId12"/>
    <p:sldId id="390" r:id="rId13"/>
    <p:sldId id="391" r:id="rId14"/>
    <p:sldId id="392" r:id="rId15"/>
    <p:sldId id="370" r:id="rId16"/>
    <p:sldId id="393" r:id="rId17"/>
    <p:sldId id="372" r:id="rId18"/>
    <p:sldId id="373" r:id="rId19"/>
    <p:sldId id="374" r:id="rId20"/>
    <p:sldId id="394" r:id="rId21"/>
    <p:sldId id="375" r:id="rId22"/>
    <p:sldId id="395" r:id="rId23"/>
    <p:sldId id="376" r:id="rId24"/>
    <p:sldId id="377" r:id="rId25"/>
    <p:sldId id="396" r:id="rId26"/>
    <p:sldId id="37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EAF0AE"/>
    <a:srgbClr val="336699"/>
    <a:srgbClr val="003399"/>
    <a:srgbClr val="3366CC"/>
    <a:srgbClr val="008080"/>
    <a:srgbClr val="AA6AAC"/>
    <a:srgbClr val="C65085"/>
    <a:srgbClr val="C74FB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>
        <p:scale>
          <a:sx n="100" d="100"/>
          <a:sy n="100" d="100"/>
        </p:scale>
        <p:origin x="-504" y="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r-Latn-C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4F4FE7-F213-480A-96D7-42A60D7034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338A5-EE8F-415A-A544-1486FE760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6B95C-A0BB-4B97-9C4C-E6D13D016F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C6A59F-186E-47B7-9631-96E8A9174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33EF2-FC27-4426-AFB0-4A7EB1126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207BF9-7CCC-451B-993B-D614EE9EA0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4087A-9D38-4FF7-98D8-537F71EA5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0AF18-9797-4B15-8070-E74C9406E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EAAE5-DB77-493D-B1DE-10F4BC5EA8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C6DAF-821C-4A79-9BFB-107B39915F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99FCB-AAC0-4DCE-88DF-476FE587C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C5D1F6-36C6-4759-A11F-2C087C1893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96478-836F-4CCF-B56C-9B3F131C2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r-Latn-C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r-Latn-C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19633B-7D4C-4CB1-BB63-445FEEA9BA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 noChangeAspect="1"/>
          </p:cNvGrpSpPr>
          <p:nvPr/>
        </p:nvGrpSpPr>
        <p:grpSpPr bwMode="auto">
          <a:xfrm>
            <a:off x="827088" y="0"/>
            <a:ext cx="7777162" cy="6881813"/>
            <a:chOff x="521" y="0"/>
            <a:chExt cx="4899" cy="4335"/>
          </a:xfrm>
        </p:grpSpPr>
        <p:sp>
          <p:nvSpPr>
            <p:cNvPr id="205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5" name="Freeform 25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>
                <a:gd name="T0" fmla="*/ 4809 w 4872"/>
                <a:gd name="T1" fmla="*/ 1426 h 4285"/>
                <a:gd name="T2" fmla="*/ 4654 w 4872"/>
                <a:gd name="T3" fmla="*/ 1371 h 4285"/>
                <a:gd name="T4" fmla="*/ 4459 w 4872"/>
                <a:gd name="T5" fmla="*/ 1493 h 4285"/>
                <a:gd name="T6" fmla="*/ 4055 w 4872"/>
                <a:gd name="T7" fmla="*/ 1760 h 4285"/>
                <a:gd name="T8" fmla="*/ 3560 w 4872"/>
                <a:gd name="T9" fmla="*/ 2100 h 4285"/>
                <a:gd name="T10" fmla="*/ 3093 w 4872"/>
                <a:gd name="T11" fmla="*/ 2445 h 4285"/>
                <a:gd name="T12" fmla="*/ 2805 w 4872"/>
                <a:gd name="T13" fmla="*/ 2692 h 4285"/>
                <a:gd name="T14" fmla="*/ 2593 w 4872"/>
                <a:gd name="T15" fmla="*/ 2894 h 4285"/>
                <a:gd name="T16" fmla="*/ 2486 w 4872"/>
                <a:gd name="T17" fmla="*/ 2879 h 4285"/>
                <a:gd name="T18" fmla="*/ 2708 w 4872"/>
                <a:gd name="T19" fmla="*/ 2342 h 4285"/>
                <a:gd name="T20" fmla="*/ 3058 w 4872"/>
                <a:gd name="T21" fmla="*/ 1865 h 4285"/>
                <a:gd name="T22" fmla="*/ 3632 w 4872"/>
                <a:gd name="T23" fmla="*/ 1328 h 4285"/>
                <a:gd name="T24" fmla="*/ 4202 w 4872"/>
                <a:gd name="T25" fmla="*/ 799 h 4285"/>
                <a:gd name="T26" fmla="*/ 4374 w 4872"/>
                <a:gd name="T27" fmla="*/ 222 h 4285"/>
                <a:gd name="T28" fmla="*/ 4185 w 4872"/>
                <a:gd name="T29" fmla="*/ 70 h 4285"/>
                <a:gd name="T30" fmla="*/ 3950 w 4872"/>
                <a:gd name="T31" fmla="*/ 72 h 4285"/>
                <a:gd name="T32" fmla="*/ 3700 w 4872"/>
                <a:gd name="T33" fmla="*/ 195 h 4285"/>
                <a:gd name="T34" fmla="*/ 3123 w 4872"/>
                <a:gd name="T35" fmla="*/ 519 h 4285"/>
                <a:gd name="T36" fmla="*/ 2643 w 4872"/>
                <a:gd name="T37" fmla="*/ 896 h 4285"/>
                <a:gd name="T38" fmla="*/ 2268 w 4872"/>
                <a:gd name="T39" fmla="*/ 1338 h 4285"/>
                <a:gd name="T40" fmla="*/ 1916 w 4872"/>
                <a:gd name="T41" fmla="*/ 1788 h 4285"/>
                <a:gd name="T42" fmla="*/ 1626 w 4872"/>
                <a:gd name="T43" fmla="*/ 2150 h 4285"/>
                <a:gd name="T44" fmla="*/ 1344 w 4872"/>
                <a:gd name="T45" fmla="*/ 2512 h 4285"/>
                <a:gd name="T46" fmla="*/ 1434 w 4872"/>
                <a:gd name="T47" fmla="*/ 2180 h 4285"/>
                <a:gd name="T48" fmla="*/ 1876 w 4872"/>
                <a:gd name="T49" fmla="*/ 1358 h 4285"/>
                <a:gd name="T50" fmla="*/ 2433 w 4872"/>
                <a:gd name="T51" fmla="*/ 609 h 4285"/>
                <a:gd name="T52" fmla="*/ 2496 w 4872"/>
                <a:gd name="T53" fmla="*/ 225 h 4285"/>
                <a:gd name="T54" fmla="*/ 2034 w 4872"/>
                <a:gd name="T55" fmla="*/ 7 h 4285"/>
                <a:gd name="T56" fmla="*/ 1536 w 4872"/>
                <a:gd name="T57" fmla="*/ 140 h 4285"/>
                <a:gd name="T58" fmla="*/ 1067 w 4872"/>
                <a:gd name="T59" fmla="*/ 352 h 4285"/>
                <a:gd name="T60" fmla="*/ 655 w 4872"/>
                <a:gd name="T61" fmla="*/ 647 h 4285"/>
                <a:gd name="T62" fmla="*/ 325 w 4872"/>
                <a:gd name="T63" fmla="*/ 1034 h 4285"/>
                <a:gd name="T64" fmla="*/ 92 w 4872"/>
                <a:gd name="T65" fmla="*/ 1531 h 4285"/>
                <a:gd name="T66" fmla="*/ 7 w 4872"/>
                <a:gd name="T67" fmla="*/ 2222 h 4285"/>
                <a:gd name="T68" fmla="*/ 132 w 4872"/>
                <a:gd name="T69" fmla="*/ 2667 h 4285"/>
                <a:gd name="T70" fmla="*/ 335 w 4872"/>
                <a:gd name="T71" fmla="*/ 2789 h 4285"/>
                <a:gd name="T72" fmla="*/ 510 w 4872"/>
                <a:gd name="T73" fmla="*/ 2784 h 4285"/>
                <a:gd name="T74" fmla="*/ 562 w 4872"/>
                <a:gd name="T75" fmla="*/ 2929 h 4285"/>
                <a:gd name="T76" fmla="*/ 637 w 4872"/>
                <a:gd name="T77" fmla="*/ 3451 h 4285"/>
                <a:gd name="T78" fmla="*/ 967 w 4872"/>
                <a:gd name="T79" fmla="*/ 3751 h 4285"/>
                <a:gd name="T80" fmla="*/ 1252 w 4872"/>
                <a:gd name="T81" fmla="*/ 3671 h 4285"/>
                <a:gd name="T82" fmla="*/ 1556 w 4872"/>
                <a:gd name="T83" fmla="*/ 3379 h 4285"/>
                <a:gd name="T84" fmla="*/ 1686 w 4872"/>
                <a:gd name="T85" fmla="*/ 3224 h 4285"/>
                <a:gd name="T86" fmla="*/ 1701 w 4872"/>
                <a:gd name="T87" fmla="*/ 4050 h 4285"/>
                <a:gd name="T88" fmla="*/ 1886 w 4872"/>
                <a:gd name="T89" fmla="*/ 4255 h 4285"/>
                <a:gd name="T90" fmla="*/ 2121 w 4872"/>
                <a:gd name="T91" fmla="*/ 4273 h 4285"/>
                <a:gd name="T92" fmla="*/ 2351 w 4872"/>
                <a:gd name="T93" fmla="*/ 4100 h 4285"/>
                <a:gd name="T94" fmla="*/ 2960 w 4872"/>
                <a:gd name="T95" fmla="*/ 3513 h 4285"/>
                <a:gd name="T96" fmla="*/ 3368 w 4872"/>
                <a:gd name="T97" fmla="*/ 3341 h 4285"/>
                <a:gd name="T98" fmla="*/ 3355 w 4872"/>
                <a:gd name="T99" fmla="*/ 3608 h 4285"/>
                <a:gd name="T100" fmla="*/ 3710 w 4872"/>
                <a:gd name="T101" fmla="*/ 3883 h 4285"/>
                <a:gd name="T102" fmla="*/ 3912 w 4872"/>
                <a:gd name="T103" fmla="*/ 3853 h 4285"/>
                <a:gd name="T104" fmla="*/ 4264 w 4872"/>
                <a:gd name="T105" fmla="*/ 3788 h 4285"/>
                <a:gd name="T106" fmla="*/ 4582 w 4872"/>
                <a:gd name="T107" fmla="*/ 3536 h 4285"/>
                <a:gd name="T108" fmla="*/ 4522 w 4872"/>
                <a:gd name="T109" fmla="*/ 3204 h 4285"/>
                <a:gd name="T110" fmla="*/ 4329 w 4872"/>
                <a:gd name="T111" fmla="*/ 3081 h 4285"/>
                <a:gd name="T112" fmla="*/ 4219 w 4872"/>
                <a:gd name="T113" fmla="*/ 2942 h 4285"/>
                <a:gd name="T114" fmla="*/ 4462 w 4872"/>
                <a:gd name="T115" fmla="*/ 2532 h 4285"/>
                <a:gd name="T116" fmla="*/ 4794 w 4872"/>
                <a:gd name="T117" fmla="*/ 2165 h 428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872"/>
                <a:gd name="T178" fmla="*/ 0 h 4285"/>
                <a:gd name="T179" fmla="*/ 4872 w 4872"/>
                <a:gd name="T180" fmla="*/ 4285 h 428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6" name="Freeform 26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>
                <a:gd name="T0" fmla="*/ 157 w 477"/>
                <a:gd name="T1" fmla="*/ 380 h 947"/>
                <a:gd name="T2" fmla="*/ 187 w 477"/>
                <a:gd name="T3" fmla="*/ 325 h 947"/>
                <a:gd name="T4" fmla="*/ 220 w 477"/>
                <a:gd name="T5" fmla="*/ 272 h 947"/>
                <a:gd name="T6" fmla="*/ 257 w 477"/>
                <a:gd name="T7" fmla="*/ 222 h 947"/>
                <a:gd name="T8" fmla="*/ 295 w 477"/>
                <a:gd name="T9" fmla="*/ 173 h 947"/>
                <a:gd name="T10" fmla="*/ 337 w 477"/>
                <a:gd name="T11" fmla="*/ 128 h 947"/>
                <a:gd name="T12" fmla="*/ 382 w 477"/>
                <a:gd name="T13" fmla="*/ 83 h 947"/>
                <a:gd name="T14" fmla="*/ 430 w 477"/>
                <a:gd name="T15" fmla="*/ 40 h 947"/>
                <a:gd name="T16" fmla="*/ 477 w 477"/>
                <a:gd name="T17" fmla="*/ 0 h 947"/>
                <a:gd name="T18" fmla="*/ 442 w 477"/>
                <a:gd name="T19" fmla="*/ 58 h 947"/>
                <a:gd name="T20" fmla="*/ 407 w 477"/>
                <a:gd name="T21" fmla="*/ 115 h 947"/>
                <a:gd name="T22" fmla="*/ 372 w 477"/>
                <a:gd name="T23" fmla="*/ 173 h 947"/>
                <a:gd name="T24" fmla="*/ 337 w 477"/>
                <a:gd name="T25" fmla="*/ 230 h 947"/>
                <a:gd name="T26" fmla="*/ 305 w 477"/>
                <a:gd name="T27" fmla="*/ 287 h 947"/>
                <a:gd name="T28" fmla="*/ 272 w 477"/>
                <a:gd name="T29" fmla="*/ 345 h 947"/>
                <a:gd name="T30" fmla="*/ 240 w 477"/>
                <a:gd name="T31" fmla="*/ 405 h 947"/>
                <a:gd name="T32" fmla="*/ 210 w 477"/>
                <a:gd name="T33" fmla="*/ 462 h 947"/>
                <a:gd name="T34" fmla="*/ 180 w 477"/>
                <a:gd name="T35" fmla="*/ 522 h 947"/>
                <a:gd name="T36" fmla="*/ 150 w 477"/>
                <a:gd name="T37" fmla="*/ 582 h 947"/>
                <a:gd name="T38" fmla="*/ 122 w 477"/>
                <a:gd name="T39" fmla="*/ 642 h 947"/>
                <a:gd name="T40" fmla="*/ 95 w 477"/>
                <a:gd name="T41" fmla="*/ 702 h 947"/>
                <a:gd name="T42" fmla="*/ 70 w 477"/>
                <a:gd name="T43" fmla="*/ 762 h 947"/>
                <a:gd name="T44" fmla="*/ 45 w 477"/>
                <a:gd name="T45" fmla="*/ 824 h 947"/>
                <a:gd name="T46" fmla="*/ 22 w 477"/>
                <a:gd name="T47" fmla="*/ 884 h 947"/>
                <a:gd name="T48" fmla="*/ 0 w 477"/>
                <a:gd name="T49" fmla="*/ 947 h 947"/>
                <a:gd name="T50" fmla="*/ 5 w 477"/>
                <a:gd name="T51" fmla="*/ 872 h 947"/>
                <a:gd name="T52" fmla="*/ 12 w 477"/>
                <a:gd name="T53" fmla="*/ 799 h 947"/>
                <a:gd name="T54" fmla="*/ 27 w 477"/>
                <a:gd name="T55" fmla="*/ 727 h 947"/>
                <a:gd name="T56" fmla="*/ 45 w 477"/>
                <a:gd name="T57" fmla="*/ 654 h 947"/>
                <a:gd name="T58" fmla="*/ 70 w 477"/>
                <a:gd name="T59" fmla="*/ 585 h 947"/>
                <a:gd name="T60" fmla="*/ 95 w 477"/>
                <a:gd name="T61" fmla="*/ 515 h 947"/>
                <a:gd name="T62" fmla="*/ 125 w 477"/>
                <a:gd name="T63" fmla="*/ 447 h 947"/>
                <a:gd name="T64" fmla="*/ 157 w 477"/>
                <a:gd name="T65" fmla="*/ 380 h 9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77"/>
                <a:gd name="T100" fmla="*/ 0 h 947"/>
                <a:gd name="T101" fmla="*/ 477 w 477"/>
                <a:gd name="T102" fmla="*/ 947 h 9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7" name="Freeform 27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>
                <a:gd name="T0" fmla="*/ 3715 w 4140"/>
                <a:gd name="T1" fmla="*/ 734 h 3811"/>
                <a:gd name="T2" fmla="*/ 3757 w 4140"/>
                <a:gd name="T3" fmla="*/ 534 h 3811"/>
                <a:gd name="T4" fmla="*/ 3857 w 4140"/>
                <a:gd name="T5" fmla="*/ 469 h 3811"/>
                <a:gd name="T6" fmla="*/ 3992 w 4140"/>
                <a:gd name="T7" fmla="*/ 499 h 3811"/>
                <a:gd name="T8" fmla="*/ 4112 w 4140"/>
                <a:gd name="T9" fmla="*/ 632 h 3811"/>
                <a:gd name="T10" fmla="*/ 4125 w 4140"/>
                <a:gd name="T11" fmla="*/ 866 h 3811"/>
                <a:gd name="T12" fmla="*/ 4005 w 4140"/>
                <a:gd name="T13" fmla="*/ 966 h 3811"/>
                <a:gd name="T14" fmla="*/ 4075 w 4140"/>
                <a:gd name="T15" fmla="*/ 1223 h 3811"/>
                <a:gd name="T16" fmla="*/ 4027 w 4140"/>
                <a:gd name="T17" fmla="*/ 1576 h 3811"/>
                <a:gd name="T18" fmla="*/ 4010 w 4140"/>
                <a:gd name="T19" fmla="*/ 2280 h 3811"/>
                <a:gd name="T20" fmla="*/ 3960 w 4140"/>
                <a:gd name="T21" fmla="*/ 2664 h 3811"/>
                <a:gd name="T22" fmla="*/ 3857 w 4140"/>
                <a:gd name="T23" fmla="*/ 2644 h 3811"/>
                <a:gd name="T24" fmla="*/ 3663 w 4140"/>
                <a:gd name="T25" fmla="*/ 2190 h 3811"/>
                <a:gd name="T26" fmla="*/ 3350 w 4140"/>
                <a:gd name="T27" fmla="*/ 2432 h 3811"/>
                <a:gd name="T28" fmla="*/ 3290 w 4140"/>
                <a:gd name="T29" fmla="*/ 2999 h 3811"/>
                <a:gd name="T30" fmla="*/ 3260 w 4140"/>
                <a:gd name="T31" fmla="*/ 3249 h 3811"/>
                <a:gd name="T32" fmla="*/ 3220 w 4140"/>
                <a:gd name="T33" fmla="*/ 3443 h 3811"/>
                <a:gd name="T34" fmla="*/ 3198 w 4140"/>
                <a:gd name="T35" fmla="*/ 3536 h 3811"/>
                <a:gd name="T36" fmla="*/ 3275 w 4140"/>
                <a:gd name="T37" fmla="*/ 3596 h 3811"/>
                <a:gd name="T38" fmla="*/ 3078 w 4140"/>
                <a:gd name="T39" fmla="*/ 3651 h 3811"/>
                <a:gd name="T40" fmla="*/ 2831 w 4140"/>
                <a:gd name="T41" fmla="*/ 3598 h 3811"/>
                <a:gd name="T42" fmla="*/ 2748 w 4140"/>
                <a:gd name="T43" fmla="*/ 3783 h 3811"/>
                <a:gd name="T44" fmla="*/ 2561 w 4140"/>
                <a:gd name="T45" fmla="*/ 3793 h 3811"/>
                <a:gd name="T46" fmla="*/ 2656 w 4140"/>
                <a:gd name="T47" fmla="*/ 3631 h 3811"/>
                <a:gd name="T48" fmla="*/ 2561 w 4140"/>
                <a:gd name="T49" fmla="*/ 3598 h 3811"/>
                <a:gd name="T50" fmla="*/ 2511 w 4140"/>
                <a:gd name="T51" fmla="*/ 3493 h 3811"/>
                <a:gd name="T52" fmla="*/ 2119 w 4140"/>
                <a:gd name="T53" fmla="*/ 3111 h 3811"/>
                <a:gd name="T54" fmla="*/ 1689 w 4140"/>
                <a:gd name="T55" fmla="*/ 3074 h 3811"/>
                <a:gd name="T56" fmla="*/ 1607 w 4140"/>
                <a:gd name="T57" fmla="*/ 3216 h 3811"/>
                <a:gd name="T58" fmla="*/ 1637 w 4140"/>
                <a:gd name="T59" fmla="*/ 3523 h 3811"/>
                <a:gd name="T60" fmla="*/ 1836 w 4140"/>
                <a:gd name="T61" fmla="*/ 3743 h 3811"/>
                <a:gd name="T62" fmla="*/ 1684 w 4140"/>
                <a:gd name="T63" fmla="*/ 3801 h 3811"/>
                <a:gd name="T64" fmla="*/ 1449 w 4140"/>
                <a:gd name="T65" fmla="*/ 3621 h 3811"/>
                <a:gd name="T66" fmla="*/ 1214 w 4140"/>
                <a:gd name="T67" fmla="*/ 3451 h 3811"/>
                <a:gd name="T68" fmla="*/ 1039 w 4140"/>
                <a:gd name="T69" fmla="*/ 3528 h 3811"/>
                <a:gd name="T70" fmla="*/ 1049 w 4140"/>
                <a:gd name="T71" fmla="*/ 3686 h 3811"/>
                <a:gd name="T72" fmla="*/ 925 w 4140"/>
                <a:gd name="T73" fmla="*/ 3736 h 3811"/>
                <a:gd name="T74" fmla="*/ 857 w 4140"/>
                <a:gd name="T75" fmla="*/ 3199 h 3811"/>
                <a:gd name="T76" fmla="*/ 762 w 4140"/>
                <a:gd name="T77" fmla="*/ 2914 h 3811"/>
                <a:gd name="T78" fmla="*/ 630 w 4140"/>
                <a:gd name="T79" fmla="*/ 2694 h 3811"/>
                <a:gd name="T80" fmla="*/ 512 w 4140"/>
                <a:gd name="T81" fmla="*/ 2872 h 3811"/>
                <a:gd name="T82" fmla="*/ 427 w 4140"/>
                <a:gd name="T83" fmla="*/ 3161 h 3811"/>
                <a:gd name="T84" fmla="*/ 325 w 4140"/>
                <a:gd name="T85" fmla="*/ 3246 h 3811"/>
                <a:gd name="T86" fmla="*/ 312 w 4140"/>
                <a:gd name="T87" fmla="*/ 3086 h 3811"/>
                <a:gd name="T88" fmla="*/ 245 w 4140"/>
                <a:gd name="T89" fmla="*/ 2652 h 3811"/>
                <a:gd name="T90" fmla="*/ 130 w 4140"/>
                <a:gd name="T91" fmla="*/ 2557 h 3811"/>
                <a:gd name="T92" fmla="*/ 28 w 4140"/>
                <a:gd name="T93" fmla="*/ 2028 h 3811"/>
                <a:gd name="T94" fmla="*/ 88 w 4140"/>
                <a:gd name="T95" fmla="*/ 1586 h 3811"/>
                <a:gd name="T96" fmla="*/ 150 w 4140"/>
                <a:gd name="T97" fmla="*/ 1381 h 3811"/>
                <a:gd name="T98" fmla="*/ 75 w 4140"/>
                <a:gd name="T99" fmla="*/ 1308 h 3811"/>
                <a:gd name="T100" fmla="*/ 357 w 4140"/>
                <a:gd name="T101" fmla="*/ 939 h 3811"/>
                <a:gd name="T102" fmla="*/ 440 w 4140"/>
                <a:gd name="T103" fmla="*/ 924 h 3811"/>
                <a:gd name="T104" fmla="*/ 615 w 4140"/>
                <a:gd name="T105" fmla="*/ 989 h 3811"/>
                <a:gd name="T106" fmla="*/ 725 w 4140"/>
                <a:gd name="T107" fmla="*/ 752 h 3811"/>
                <a:gd name="T108" fmla="*/ 1057 w 4140"/>
                <a:gd name="T109" fmla="*/ 359 h 3811"/>
                <a:gd name="T110" fmla="*/ 1402 w 4140"/>
                <a:gd name="T111" fmla="*/ 142 h 3811"/>
                <a:gd name="T112" fmla="*/ 1809 w 4140"/>
                <a:gd name="T113" fmla="*/ 20 h 3811"/>
                <a:gd name="T114" fmla="*/ 2229 w 4140"/>
                <a:gd name="T115" fmla="*/ 10 h 3811"/>
                <a:gd name="T116" fmla="*/ 2626 w 4140"/>
                <a:gd name="T117" fmla="*/ 112 h 3811"/>
                <a:gd name="T118" fmla="*/ 3105 w 4140"/>
                <a:gd name="T119" fmla="*/ 419 h 3811"/>
                <a:gd name="T120" fmla="*/ 3453 w 4140"/>
                <a:gd name="T121" fmla="*/ 879 h 38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140"/>
                <a:gd name="T184" fmla="*/ 0 h 3811"/>
                <a:gd name="T185" fmla="*/ 4140 w 4140"/>
                <a:gd name="T186" fmla="*/ 3811 h 381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0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8" name="Freeform 28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>
                <a:gd name="T0" fmla="*/ 912 w 1877"/>
                <a:gd name="T1" fmla="*/ 110 h 2105"/>
                <a:gd name="T2" fmla="*/ 1202 w 1877"/>
                <a:gd name="T3" fmla="*/ 270 h 2105"/>
                <a:gd name="T4" fmla="*/ 1457 w 1877"/>
                <a:gd name="T5" fmla="*/ 489 h 2105"/>
                <a:gd name="T6" fmla="*/ 1664 w 1877"/>
                <a:gd name="T7" fmla="*/ 764 h 2105"/>
                <a:gd name="T8" fmla="*/ 1817 w 1877"/>
                <a:gd name="T9" fmla="*/ 1136 h 2105"/>
                <a:gd name="T10" fmla="*/ 1877 w 1877"/>
                <a:gd name="T11" fmla="*/ 1561 h 2105"/>
                <a:gd name="T12" fmla="*/ 1824 w 1877"/>
                <a:gd name="T13" fmla="*/ 1718 h 2105"/>
                <a:gd name="T14" fmla="*/ 1724 w 1877"/>
                <a:gd name="T15" fmla="*/ 1783 h 2105"/>
                <a:gd name="T16" fmla="*/ 1672 w 1877"/>
                <a:gd name="T17" fmla="*/ 1843 h 2105"/>
                <a:gd name="T18" fmla="*/ 1627 w 1877"/>
                <a:gd name="T19" fmla="*/ 1910 h 2105"/>
                <a:gd name="T20" fmla="*/ 1562 w 1877"/>
                <a:gd name="T21" fmla="*/ 1995 h 2105"/>
                <a:gd name="T22" fmla="*/ 1442 w 1877"/>
                <a:gd name="T23" fmla="*/ 2070 h 2105"/>
                <a:gd name="T24" fmla="*/ 1359 w 1877"/>
                <a:gd name="T25" fmla="*/ 2077 h 2105"/>
                <a:gd name="T26" fmla="*/ 1325 w 1877"/>
                <a:gd name="T27" fmla="*/ 2020 h 2105"/>
                <a:gd name="T28" fmla="*/ 1354 w 1877"/>
                <a:gd name="T29" fmla="*/ 1933 h 2105"/>
                <a:gd name="T30" fmla="*/ 1367 w 1877"/>
                <a:gd name="T31" fmla="*/ 1828 h 2105"/>
                <a:gd name="T32" fmla="*/ 1469 w 1877"/>
                <a:gd name="T33" fmla="*/ 1775 h 2105"/>
                <a:gd name="T34" fmla="*/ 1587 w 1877"/>
                <a:gd name="T35" fmla="*/ 1768 h 2105"/>
                <a:gd name="T36" fmla="*/ 1642 w 1877"/>
                <a:gd name="T37" fmla="*/ 1705 h 2105"/>
                <a:gd name="T38" fmla="*/ 1674 w 1877"/>
                <a:gd name="T39" fmla="*/ 1650 h 2105"/>
                <a:gd name="T40" fmla="*/ 1757 w 1877"/>
                <a:gd name="T41" fmla="*/ 1638 h 2105"/>
                <a:gd name="T42" fmla="*/ 1827 w 1877"/>
                <a:gd name="T43" fmla="*/ 1558 h 2105"/>
                <a:gd name="T44" fmla="*/ 1864 w 1877"/>
                <a:gd name="T45" fmla="*/ 1478 h 2105"/>
                <a:gd name="T46" fmla="*/ 1832 w 1877"/>
                <a:gd name="T47" fmla="*/ 1431 h 2105"/>
                <a:gd name="T48" fmla="*/ 1779 w 1877"/>
                <a:gd name="T49" fmla="*/ 1428 h 2105"/>
                <a:gd name="T50" fmla="*/ 1764 w 1877"/>
                <a:gd name="T51" fmla="*/ 1371 h 2105"/>
                <a:gd name="T52" fmla="*/ 1724 w 1877"/>
                <a:gd name="T53" fmla="*/ 1286 h 2105"/>
                <a:gd name="T54" fmla="*/ 1662 w 1877"/>
                <a:gd name="T55" fmla="*/ 1333 h 2105"/>
                <a:gd name="T56" fmla="*/ 1622 w 1877"/>
                <a:gd name="T57" fmla="*/ 1453 h 2105"/>
                <a:gd name="T58" fmla="*/ 1554 w 1877"/>
                <a:gd name="T59" fmla="*/ 1541 h 2105"/>
                <a:gd name="T60" fmla="*/ 1512 w 1877"/>
                <a:gd name="T61" fmla="*/ 1628 h 2105"/>
                <a:gd name="T62" fmla="*/ 1427 w 1877"/>
                <a:gd name="T63" fmla="*/ 1653 h 2105"/>
                <a:gd name="T64" fmla="*/ 1392 w 1877"/>
                <a:gd name="T65" fmla="*/ 1541 h 2105"/>
                <a:gd name="T66" fmla="*/ 1434 w 1877"/>
                <a:gd name="T67" fmla="*/ 1381 h 2105"/>
                <a:gd name="T68" fmla="*/ 1407 w 1877"/>
                <a:gd name="T69" fmla="*/ 1276 h 2105"/>
                <a:gd name="T70" fmla="*/ 1437 w 1877"/>
                <a:gd name="T71" fmla="*/ 1216 h 2105"/>
                <a:gd name="T72" fmla="*/ 1479 w 1877"/>
                <a:gd name="T73" fmla="*/ 1139 h 2105"/>
                <a:gd name="T74" fmla="*/ 1437 w 1877"/>
                <a:gd name="T75" fmla="*/ 1039 h 2105"/>
                <a:gd name="T76" fmla="*/ 1327 w 1877"/>
                <a:gd name="T77" fmla="*/ 986 h 2105"/>
                <a:gd name="T78" fmla="*/ 1292 w 1877"/>
                <a:gd name="T79" fmla="*/ 854 h 2105"/>
                <a:gd name="T80" fmla="*/ 1367 w 1877"/>
                <a:gd name="T81" fmla="*/ 712 h 2105"/>
                <a:gd name="T82" fmla="*/ 1412 w 1877"/>
                <a:gd name="T83" fmla="*/ 577 h 2105"/>
                <a:gd name="T84" fmla="*/ 1327 w 1877"/>
                <a:gd name="T85" fmla="*/ 479 h 2105"/>
                <a:gd name="T86" fmla="*/ 1195 w 1877"/>
                <a:gd name="T87" fmla="*/ 449 h 2105"/>
                <a:gd name="T88" fmla="*/ 1075 w 1877"/>
                <a:gd name="T89" fmla="*/ 394 h 2105"/>
                <a:gd name="T90" fmla="*/ 977 w 1877"/>
                <a:gd name="T91" fmla="*/ 287 h 2105"/>
                <a:gd name="T92" fmla="*/ 892 w 1877"/>
                <a:gd name="T93" fmla="*/ 222 h 2105"/>
                <a:gd name="T94" fmla="*/ 860 w 1877"/>
                <a:gd name="T95" fmla="*/ 160 h 2105"/>
                <a:gd name="T96" fmla="*/ 827 w 1877"/>
                <a:gd name="T97" fmla="*/ 115 h 2105"/>
                <a:gd name="T98" fmla="*/ 740 w 1877"/>
                <a:gd name="T99" fmla="*/ 125 h 2105"/>
                <a:gd name="T100" fmla="*/ 635 w 1877"/>
                <a:gd name="T101" fmla="*/ 152 h 2105"/>
                <a:gd name="T102" fmla="*/ 523 w 1877"/>
                <a:gd name="T103" fmla="*/ 172 h 2105"/>
                <a:gd name="T104" fmla="*/ 398 w 1877"/>
                <a:gd name="T105" fmla="*/ 137 h 2105"/>
                <a:gd name="T106" fmla="*/ 243 w 1877"/>
                <a:gd name="T107" fmla="*/ 137 h 2105"/>
                <a:gd name="T108" fmla="*/ 80 w 1877"/>
                <a:gd name="T109" fmla="*/ 170 h 2105"/>
                <a:gd name="T110" fmla="*/ 20 w 1877"/>
                <a:gd name="T111" fmla="*/ 70 h 2105"/>
                <a:gd name="T112" fmla="*/ 88 w 1877"/>
                <a:gd name="T113" fmla="*/ 25 h 2105"/>
                <a:gd name="T114" fmla="*/ 260 w 1877"/>
                <a:gd name="T115" fmla="*/ 5 h 2105"/>
                <a:gd name="T116" fmla="*/ 428 w 1877"/>
                <a:gd name="T117" fmla="*/ 2 h 2105"/>
                <a:gd name="T118" fmla="*/ 595 w 1877"/>
                <a:gd name="T119" fmla="*/ 20 h 210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77"/>
                <a:gd name="T181" fmla="*/ 0 h 2105"/>
                <a:gd name="T182" fmla="*/ 1877 w 1877"/>
                <a:gd name="T183" fmla="*/ 2105 h 210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9" name="Freeform 29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>
                <a:gd name="T0" fmla="*/ 617 w 2126"/>
                <a:gd name="T1" fmla="*/ 127 h 2447"/>
                <a:gd name="T2" fmla="*/ 827 w 2126"/>
                <a:gd name="T3" fmla="*/ 160 h 2447"/>
                <a:gd name="T4" fmla="*/ 1091 w 2126"/>
                <a:gd name="T5" fmla="*/ 92 h 2447"/>
                <a:gd name="T6" fmla="*/ 1349 w 2126"/>
                <a:gd name="T7" fmla="*/ 339 h 2447"/>
                <a:gd name="T8" fmla="*/ 1668 w 2126"/>
                <a:gd name="T9" fmla="*/ 512 h 2447"/>
                <a:gd name="T10" fmla="*/ 1571 w 2126"/>
                <a:gd name="T11" fmla="*/ 517 h 2447"/>
                <a:gd name="T12" fmla="*/ 1429 w 2126"/>
                <a:gd name="T13" fmla="*/ 562 h 2447"/>
                <a:gd name="T14" fmla="*/ 1416 w 2126"/>
                <a:gd name="T15" fmla="*/ 756 h 2447"/>
                <a:gd name="T16" fmla="*/ 1501 w 2126"/>
                <a:gd name="T17" fmla="*/ 931 h 2447"/>
                <a:gd name="T18" fmla="*/ 1571 w 2126"/>
                <a:gd name="T19" fmla="*/ 891 h 2447"/>
                <a:gd name="T20" fmla="*/ 1738 w 2126"/>
                <a:gd name="T21" fmla="*/ 1031 h 2447"/>
                <a:gd name="T22" fmla="*/ 1701 w 2126"/>
                <a:gd name="T23" fmla="*/ 1283 h 2447"/>
                <a:gd name="T24" fmla="*/ 1683 w 2126"/>
                <a:gd name="T25" fmla="*/ 1608 h 2447"/>
                <a:gd name="T26" fmla="*/ 1781 w 2126"/>
                <a:gd name="T27" fmla="*/ 1648 h 2447"/>
                <a:gd name="T28" fmla="*/ 1896 w 2126"/>
                <a:gd name="T29" fmla="*/ 1565 h 2447"/>
                <a:gd name="T30" fmla="*/ 2031 w 2126"/>
                <a:gd name="T31" fmla="*/ 1323 h 2447"/>
                <a:gd name="T32" fmla="*/ 2006 w 2126"/>
                <a:gd name="T33" fmla="*/ 1523 h 2447"/>
                <a:gd name="T34" fmla="*/ 1888 w 2126"/>
                <a:gd name="T35" fmla="*/ 1658 h 2447"/>
                <a:gd name="T36" fmla="*/ 1646 w 2126"/>
                <a:gd name="T37" fmla="*/ 1730 h 2447"/>
                <a:gd name="T38" fmla="*/ 1631 w 2126"/>
                <a:gd name="T39" fmla="*/ 2037 h 2447"/>
                <a:gd name="T40" fmla="*/ 1574 w 2126"/>
                <a:gd name="T41" fmla="*/ 1963 h 2447"/>
                <a:gd name="T42" fmla="*/ 1381 w 2126"/>
                <a:gd name="T43" fmla="*/ 1700 h 2447"/>
                <a:gd name="T44" fmla="*/ 1139 w 2126"/>
                <a:gd name="T45" fmla="*/ 1715 h 2447"/>
                <a:gd name="T46" fmla="*/ 1031 w 2126"/>
                <a:gd name="T47" fmla="*/ 1900 h 2447"/>
                <a:gd name="T48" fmla="*/ 1141 w 2126"/>
                <a:gd name="T49" fmla="*/ 2145 h 2447"/>
                <a:gd name="T50" fmla="*/ 1146 w 2126"/>
                <a:gd name="T51" fmla="*/ 2205 h 2447"/>
                <a:gd name="T52" fmla="*/ 942 w 2126"/>
                <a:gd name="T53" fmla="*/ 2305 h 2447"/>
                <a:gd name="T54" fmla="*/ 742 w 2126"/>
                <a:gd name="T55" fmla="*/ 2372 h 2447"/>
                <a:gd name="T56" fmla="*/ 584 w 2126"/>
                <a:gd name="T57" fmla="*/ 2357 h 2447"/>
                <a:gd name="T58" fmla="*/ 462 w 2126"/>
                <a:gd name="T59" fmla="*/ 2312 h 2447"/>
                <a:gd name="T60" fmla="*/ 369 w 2126"/>
                <a:gd name="T61" fmla="*/ 2372 h 2447"/>
                <a:gd name="T62" fmla="*/ 77 w 2126"/>
                <a:gd name="T63" fmla="*/ 2290 h 2447"/>
                <a:gd name="T64" fmla="*/ 85 w 2126"/>
                <a:gd name="T65" fmla="*/ 2057 h 2447"/>
                <a:gd name="T66" fmla="*/ 50 w 2126"/>
                <a:gd name="T67" fmla="*/ 1905 h 2447"/>
                <a:gd name="T68" fmla="*/ 122 w 2126"/>
                <a:gd name="T69" fmla="*/ 1728 h 2447"/>
                <a:gd name="T70" fmla="*/ 47 w 2126"/>
                <a:gd name="T71" fmla="*/ 1650 h 2447"/>
                <a:gd name="T72" fmla="*/ 95 w 2126"/>
                <a:gd name="T73" fmla="*/ 1585 h 2447"/>
                <a:gd name="T74" fmla="*/ 269 w 2126"/>
                <a:gd name="T75" fmla="*/ 1486 h 2447"/>
                <a:gd name="T76" fmla="*/ 362 w 2126"/>
                <a:gd name="T77" fmla="*/ 1396 h 2447"/>
                <a:gd name="T78" fmla="*/ 519 w 2126"/>
                <a:gd name="T79" fmla="*/ 1326 h 2447"/>
                <a:gd name="T80" fmla="*/ 617 w 2126"/>
                <a:gd name="T81" fmla="*/ 1398 h 2447"/>
                <a:gd name="T82" fmla="*/ 679 w 2126"/>
                <a:gd name="T83" fmla="*/ 1338 h 2447"/>
                <a:gd name="T84" fmla="*/ 607 w 2126"/>
                <a:gd name="T85" fmla="*/ 1233 h 2447"/>
                <a:gd name="T86" fmla="*/ 519 w 2126"/>
                <a:gd name="T87" fmla="*/ 1124 h 2447"/>
                <a:gd name="T88" fmla="*/ 387 w 2126"/>
                <a:gd name="T89" fmla="*/ 899 h 2447"/>
                <a:gd name="T90" fmla="*/ 252 w 2126"/>
                <a:gd name="T91" fmla="*/ 819 h 2447"/>
                <a:gd name="T92" fmla="*/ 170 w 2126"/>
                <a:gd name="T93" fmla="*/ 986 h 2447"/>
                <a:gd name="T94" fmla="*/ 90 w 2126"/>
                <a:gd name="T95" fmla="*/ 829 h 2447"/>
                <a:gd name="T96" fmla="*/ 227 w 2126"/>
                <a:gd name="T97" fmla="*/ 719 h 2447"/>
                <a:gd name="T98" fmla="*/ 384 w 2126"/>
                <a:gd name="T99" fmla="*/ 637 h 2447"/>
                <a:gd name="T100" fmla="*/ 427 w 2126"/>
                <a:gd name="T101" fmla="*/ 389 h 2447"/>
                <a:gd name="T102" fmla="*/ 304 w 2126"/>
                <a:gd name="T103" fmla="*/ 332 h 2447"/>
                <a:gd name="T104" fmla="*/ 212 w 2126"/>
                <a:gd name="T105" fmla="*/ 274 h 2447"/>
                <a:gd name="T106" fmla="*/ 132 w 2126"/>
                <a:gd name="T107" fmla="*/ 102 h 2447"/>
                <a:gd name="T108" fmla="*/ 200 w 2126"/>
                <a:gd name="T109" fmla="*/ 20 h 2447"/>
                <a:gd name="T110" fmla="*/ 352 w 2126"/>
                <a:gd name="T111" fmla="*/ 132 h 2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126"/>
                <a:gd name="T169" fmla="*/ 0 h 2447"/>
                <a:gd name="T170" fmla="*/ 2126 w 2126"/>
                <a:gd name="T171" fmla="*/ 2447 h 2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0" name="Freeform 30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>
                <a:gd name="T0" fmla="*/ 932 w 1442"/>
                <a:gd name="T1" fmla="*/ 52 h 1860"/>
                <a:gd name="T2" fmla="*/ 990 w 1442"/>
                <a:gd name="T3" fmla="*/ 102 h 1860"/>
                <a:gd name="T4" fmla="*/ 977 w 1442"/>
                <a:gd name="T5" fmla="*/ 237 h 1860"/>
                <a:gd name="T6" fmla="*/ 1062 w 1442"/>
                <a:gd name="T7" fmla="*/ 279 h 1860"/>
                <a:gd name="T8" fmla="*/ 1102 w 1442"/>
                <a:gd name="T9" fmla="*/ 317 h 1860"/>
                <a:gd name="T10" fmla="*/ 1162 w 1442"/>
                <a:gd name="T11" fmla="*/ 344 h 1860"/>
                <a:gd name="T12" fmla="*/ 1174 w 1442"/>
                <a:gd name="T13" fmla="*/ 442 h 1860"/>
                <a:gd name="T14" fmla="*/ 1077 w 1442"/>
                <a:gd name="T15" fmla="*/ 589 h 1860"/>
                <a:gd name="T16" fmla="*/ 935 w 1442"/>
                <a:gd name="T17" fmla="*/ 609 h 1860"/>
                <a:gd name="T18" fmla="*/ 860 w 1442"/>
                <a:gd name="T19" fmla="*/ 701 h 1860"/>
                <a:gd name="T20" fmla="*/ 887 w 1442"/>
                <a:gd name="T21" fmla="*/ 824 h 1860"/>
                <a:gd name="T22" fmla="*/ 902 w 1442"/>
                <a:gd name="T23" fmla="*/ 979 h 1860"/>
                <a:gd name="T24" fmla="*/ 985 w 1442"/>
                <a:gd name="T25" fmla="*/ 964 h 1860"/>
                <a:gd name="T26" fmla="*/ 1065 w 1442"/>
                <a:gd name="T27" fmla="*/ 906 h 1860"/>
                <a:gd name="T28" fmla="*/ 1144 w 1442"/>
                <a:gd name="T29" fmla="*/ 799 h 1860"/>
                <a:gd name="T30" fmla="*/ 1214 w 1442"/>
                <a:gd name="T31" fmla="*/ 956 h 1860"/>
                <a:gd name="T32" fmla="*/ 1377 w 1442"/>
                <a:gd name="T33" fmla="*/ 1093 h 1860"/>
                <a:gd name="T34" fmla="*/ 1369 w 1442"/>
                <a:gd name="T35" fmla="*/ 1183 h 1860"/>
                <a:gd name="T36" fmla="*/ 1432 w 1442"/>
                <a:gd name="T37" fmla="*/ 1223 h 1860"/>
                <a:gd name="T38" fmla="*/ 1399 w 1442"/>
                <a:gd name="T39" fmla="*/ 1246 h 1860"/>
                <a:gd name="T40" fmla="*/ 1339 w 1442"/>
                <a:gd name="T41" fmla="*/ 1193 h 1860"/>
                <a:gd name="T42" fmla="*/ 1254 w 1442"/>
                <a:gd name="T43" fmla="*/ 1218 h 1860"/>
                <a:gd name="T44" fmla="*/ 1172 w 1442"/>
                <a:gd name="T45" fmla="*/ 1253 h 1860"/>
                <a:gd name="T46" fmla="*/ 1089 w 1442"/>
                <a:gd name="T47" fmla="*/ 1281 h 1860"/>
                <a:gd name="T48" fmla="*/ 1030 w 1442"/>
                <a:gd name="T49" fmla="*/ 1391 h 1860"/>
                <a:gd name="T50" fmla="*/ 927 w 1442"/>
                <a:gd name="T51" fmla="*/ 1446 h 1860"/>
                <a:gd name="T52" fmla="*/ 835 w 1442"/>
                <a:gd name="T53" fmla="*/ 1471 h 1860"/>
                <a:gd name="T54" fmla="*/ 767 w 1442"/>
                <a:gd name="T55" fmla="*/ 1545 h 1860"/>
                <a:gd name="T56" fmla="*/ 722 w 1442"/>
                <a:gd name="T57" fmla="*/ 1640 h 1860"/>
                <a:gd name="T58" fmla="*/ 715 w 1442"/>
                <a:gd name="T59" fmla="*/ 1665 h 1860"/>
                <a:gd name="T60" fmla="*/ 660 w 1442"/>
                <a:gd name="T61" fmla="*/ 1638 h 1860"/>
                <a:gd name="T62" fmla="*/ 622 w 1442"/>
                <a:gd name="T63" fmla="*/ 1513 h 1860"/>
                <a:gd name="T64" fmla="*/ 525 w 1442"/>
                <a:gd name="T65" fmla="*/ 1458 h 1860"/>
                <a:gd name="T66" fmla="*/ 445 w 1442"/>
                <a:gd name="T67" fmla="*/ 1401 h 1860"/>
                <a:gd name="T68" fmla="*/ 338 w 1442"/>
                <a:gd name="T69" fmla="*/ 1376 h 1860"/>
                <a:gd name="T70" fmla="*/ 245 w 1442"/>
                <a:gd name="T71" fmla="*/ 1483 h 1860"/>
                <a:gd name="T72" fmla="*/ 315 w 1442"/>
                <a:gd name="T73" fmla="*/ 1598 h 1860"/>
                <a:gd name="T74" fmla="*/ 340 w 1442"/>
                <a:gd name="T75" fmla="*/ 1708 h 1860"/>
                <a:gd name="T76" fmla="*/ 410 w 1442"/>
                <a:gd name="T77" fmla="*/ 1795 h 1860"/>
                <a:gd name="T78" fmla="*/ 325 w 1442"/>
                <a:gd name="T79" fmla="*/ 1828 h 1860"/>
                <a:gd name="T80" fmla="*/ 235 w 1442"/>
                <a:gd name="T81" fmla="*/ 1738 h 1860"/>
                <a:gd name="T82" fmla="*/ 195 w 1442"/>
                <a:gd name="T83" fmla="*/ 1660 h 1860"/>
                <a:gd name="T84" fmla="*/ 145 w 1442"/>
                <a:gd name="T85" fmla="*/ 1558 h 1860"/>
                <a:gd name="T86" fmla="*/ 128 w 1442"/>
                <a:gd name="T87" fmla="*/ 1223 h 1860"/>
                <a:gd name="T88" fmla="*/ 10 w 1442"/>
                <a:gd name="T89" fmla="*/ 1026 h 1860"/>
                <a:gd name="T90" fmla="*/ 50 w 1442"/>
                <a:gd name="T91" fmla="*/ 909 h 1860"/>
                <a:gd name="T92" fmla="*/ 120 w 1442"/>
                <a:gd name="T93" fmla="*/ 874 h 1860"/>
                <a:gd name="T94" fmla="*/ 215 w 1442"/>
                <a:gd name="T95" fmla="*/ 789 h 1860"/>
                <a:gd name="T96" fmla="*/ 250 w 1442"/>
                <a:gd name="T97" fmla="*/ 592 h 1860"/>
                <a:gd name="T98" fmla="*/ 422 w 1442"/>
                <a:gd name="T99" fmla="*/ 502 h 1860"/>
                <a:gd name="T100" fmla="*/ 522 w 1442"/>
                <a:gd name="T101" fmla="*/ 237 h 1860"/>
                <a:gd name="T102" fmla="*/ 547 w 1442"/>
                <a:gd name="T103" fmla="*/ 182 h 1860"/>
                <a:gd name="T104" fmla="*/ 757 w 1442"/>
                <a:gd name="T105" fmla="*/ 42 h 1860"/>
                <a:gd name="T106" fmla="*/ 875 w 1442"/>
                <a:gd name="T107" fmla="*/ 35 h 186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442"/>
                <a:gd name="T163" fmla="*/ 0 h 1860"/>
                <a:gd name="T164" fmla="*/ 1442 w 1442"/>
                <a:gd name="T165" fmla="*/ 1860 h 186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1" name="Freeform 31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>
                <a:gd name="T0" fmla="*/ 353 w 450"/>
                <a:gd name="T1" fmla="*/ 43 h 720"/>
                <a:gd name="T2" fmla="*/ 435 w 450"/>
                <a:gd name="T3" fmla="*/ 148 h 720"/>
                <a:gd name="T4" fmla="*/ 433 w 450"/>
                <a:gd name="T5" fmla="*/ 223 h 720"/>
                <a:gd name="T6" fmla="*/ 443 w 450"/>
                <a:gd name="T7" fmla="*/ 298 h 720"/>
                <a:gd name="T8" fmla="*/ 450 w 450"/>
                <a:gd name="T9" fmla="*/ 370 h 720"/>
                <a:gd name="T10" fmla="*/ 443 w 450"/>
                <a:gd name="T11" fmla="*/ 442 h 720"/>
                <a:gd name="T12" fmla="*/ 433 w 450"/>
                <a:gd name="T13" fmla="*/ 465 h 720"/>
                <a:gd name="T14" fmla="*/ 418 w 450"/>
                <a:gd name="T15" fmla="*/ 482 h 720"/>
                <a:gd name="T16" fmla="*/ 400 w 450"/>
                <a:gd name="T17" fmla="*/ 495 h 720"/>
                <a:gd name="T18" fmla="*/ 383 w 450"/>
                <a:gd name="T19" fmla="*/ 505 h 720"/>
                <a:gd name="T20" fmla="*/ 363 w 450"/>
                <a:gd name="T21" fmla="*/ 515 h 720"/>
                <a:gd name="T22" fmla="*/ 343 w 450"/>
                <a:gd name="T23" fmla="*/ 527 h 720"/>
                <a:gd name="T24" fmla="*/ 328 w 450"/>
                <a:gd name="T25" fmla="*/ 545 h 720"/>
                <a:gd name="T26" fmla="*/ 315 w 450"/>
                <a:gd name="T27" fmla="*/ 565 h 720"/>
                <a:gd name="T28" fmla="*/ 310 w 450"/>
                <a:gd name="T29" fmla="*/ 587 h 720"/>
                <a:gd name="T30" fmla="*/ 305 w 450"/>
                <a:gd name="T31" fmla="*/ 607 h 720"/>
                <a:gd name="T32" fmla="*/ 300 w 450"/>
                <a:gd name="T33" fmla="*/ 630 h 720"/>
                <a:gd name="T34" fmla="*/ 293 w 450"/>
                <a:gd name="T35" fmla="*/ 650 h 720"/>
                <a:gd name="T36" fmla="*/ 283 w 450"/>
                <a:gd name="T37" fmla="*/ 670 h 720"/>
                <a:gd name="T38" fmla="*/ 270 w 450"/>
                <a:gd name="T39" fmla="*/ 687 h 720"/>
                <a:gd name="T40" fmla="*/ 255 w 450"/>
                <a:gd name="T41" fmla="*/ 705 h 720"/>
                <a:gd name="T42" fmla="*/ 238 w 450"/>
                <a:gd name="T43" fmla="*/ 720 h 720"/>
                <a:gd name="T44" fmla="*/ 203 w 450"/>
                <a:gd name="T45" fmla="*/ 707 h 720"/>
                <a:gd name="T46" fmla="*/ 175 w 450"/>
                <a:gd name="T47" fmla="*/ 687 h 720"/>
                <a:gd name="T48" fmla="*/ 155 w 450"/>
                <a:gd name="T49" fmla="*/ 660 h 720"/>
                <a:gd name="T50" fmla="*/ 140 w 450"/>
                <a:gd name="T51" fmla="*/ 630 h 720"/>
                <a:gd name="T52" fmla="*/ 128 w 450"/>
                <a:gd name="T53" fmla="*/ 597 h 720"/>
                <a:gd name="T54" fmla="*/ 115 w 450"/>
                <a:gd name="T55" fmla="*/ 565 h 720"/>
                <a:gd name="T56" fmla="*/ 103 w 450"/>
                <a:gd name="T57" fmla="*/ 530 h 720"/>
                <a:gd name="T58" fmla="*/ 88 w 450"/>
                <a:gd name="T59" fmla="*/ 500 h 720"/>
                <a:gd name="T60" fmla="*/ 90 w 450"/>
                <a:gd name="T61" fmla="*/ 455 h 720"/>
                <a:gd name="T62" fmla="*/ 80 w 450"/>
                <a:gd name="T63" fmla="*/ 415 h 720"/>
                <a:gd name="T64" fmla="*/ 63 w 450"/>
                <a:gd name="T65" fmla="*/ 378 h 720"/>
                <a:gd name="T66" fmla="*/ 40 w 450"/>
                <a:gd name="T67" fmla="*/ 343 h 720"/>
                <a:gd name="T68" fmla="*/ 20 w 450"/>
                <a:gd name="T69" fmla="*/ 308 h 720"/>
                <a:gd name="T70" fmla="*/ 5 w 450"/>
                <a:gd name="T71" fmla="*/ 270 h 720"/>
                <a:gd name="T72" fmla="*/ 0 w 450"/>
                <a:gd name="T73" fmla="*/ 230 h 720"/>
                <a:gd name="T74" fmla="*/ 13 w 450"/>
                <a:gd name="T75" fmla="*/ 185 h 720"/>
                <a:gd name="T76" fmla="*/ 35 w 450"/>
                <a:gd name="T77" fmla="*/ 148 h 720"/>
                <a:gd name="T78" fmla="*/ 65 w 450"/>
                <a:gd name="T79" fmla="*/ 113 h 720"/>
                <a:gd name="T80" fmla="*/ 95 w 450"/>
                <a:gd name="T81" fmla="*/ 80 h 720"/>
                <a:gd name="T82" fmla="*/ 130 w 450"/>
                <a:gd name="T83" fmla="*/ 53 h 720"/>
                <a:gd name="T84" fmla="*/ 168 w 450"/>
                <a:gd name="T85" fmla="*/ 30 h 720"/>
                <a:gd name="T86" fmla="*/ 208 w 450"/>
                <a:gd name="T87" fmla="*/ 13 h 720"/>
                <a:gd name="T88" fmla="*/ 250 w 450"/>
                <a:gd name="T89" fmla="*/ 3 h 720"/>
                <a:gd name="T90" fmla="*/ 293 w 450"/>
                <a:gd name="T91" fmla="*/ 0 h 720"/>
                <a:gd name="T92" fmla="*/ 303 w 450"/>
                <a:gd name="T93" fmla="*/ 18 h 720"/>
                <a:gd name="T94" fmla="*/ 320 w 450"/>
                <a:gd name="T95" fmla="*/ 28 h 720"/>
                <a:gd name="T96" fmla="*/ 338 w 450"/>
                <a:gd name="T97" fmla="*/ 33 h 720"/>
                <a:gd name="T98" fmla="*/ 353 w 450"/>
                <a:gd name="T99" fmla="*/ 43 h 7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50"/>
                <a:gd name="T151" fmla="*/ 0 h 720"/>
                <a:gd name="T152" fmla="*/ 450 w 450"/>
                <a:gd name="T153" fmla="*/ 720 h 7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2" name="Freeform 32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>
                <a:gd name="T0" fmla="*/ 242 w 250"/>
                <a:gd name="T1" fmla="*/ 142 h 282"/>
                <a:gd name="T2" fmla="*/ 217 w 250"/>
                <a:gd name="T3" fmla="*/ 170 h 282"/>
                <a:gd name="T4" fmla="*/ 187 w 250"/>
                <a:gd name="T5" fmla="*/ 192 h 282"/>
                <a:gd name="T6" fmla="*/ 157 w 250"/>
                <a:gd name="T7" fmla="*/ 210 h 282"/>
                <a:gd name="T8" fmla="*/ 128 w 250"/>
                <a:gd name="T9" fmla="*/ 225 h 282"/>
                <a:gd name="T10" fmla="*/ 95 w 250"/>
                <a:gd name="T11" fmla="*/ 237 h 282"/>
                <a:gd name="T12" fmla="*/ 63 w 250"/>
                <a:gd name="T13" fmla="*/ 252 h 282"/>
                <a:gd name="T14" fmla="*/ 30 w 250"/>
                <a:gd name="T15" fmla="*/ 265 h 282"/>
                <a:gd name="T16" fmla="*/ 0 w 250"/>
                <a:gd name="T17" fmla="*/ 282 h 282"/>
                <a:gd name="T18" fmla="*/ 25 w 250"/>
                <a:gd name="T19" fmla="*/ 245 h 282"/>
                <a:gd name="T20" fmla="*/ 53 w 250"/>
                <a:gd name="T21" fmla="*/ 210 h 282"/>
                <a:gd name="T22" fmla="*/ 80 w 250"/>
                <a:gd name="T23" fmla="*/ 172 h 282"/>
                <a:gd name="T24" fmla="*/ 110 w 250"/>
                <a:gd name="T25" fmla="*/ 137 h 282"/>
                <a:gd name="T26" fmla="*/ 140 w 250"/>
                <a:gd name="T27" fmla="*/ 102 h 282"/>
                <a:gd name="T28" fmla="*/ 172 w 250"/>
                <a:gd name="T29" fmla="*/ 67 h 282"/>
                <a:gd name="T30" fmla="*/ 207 w 250"/>
                <a:gd name="T31" fmla="*/ 35 h 282"/>
                <a:gd name="T32" fmla="*/ 242 w 250"/>
                <a:gd name="T33" fmla="*/ 0 h 282"/>
                <a:gd name="T34" fmla="*/ 245 w 250"/>
                <a:gd name="T35" fmla="*/ 35 h 282"/>
                <a:gd name="T36" fmla="*/ 250 w 250"/>
                <a:gd name="T37" fmla="*/ 70 h 282"/>
                <a:gd name="T38" fmla="*/ 250 w 250"/>
                <a:gd name="T39" fmla="*/ 107 h 282"/>
                <a:gd name="T40" fmla="*/ 242 w 250"/>
                <a:gd name="T41" fmla="*/ 142 h 2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0"/>
                <a:gd name="T64" fmla="*/ 0 h 282"/>
                <a:gd name="T65" fmla="*/ 250 w 250"/>
                <a:gd name="T66" fmla="*/ 282 h 28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3" name="Freeform 33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>
                <a:gd name="T0" fmla="*/ 345 w 362"/>
                <a:gd name="T1" fmla="*/ 97 h 622"/>
                <a:gd name="T2" fmla="*/ 340 w 362"/>
                <a:gd name="T3" fmla="*/ 142 h 622"/>
                <a:gd name="T4" fmla="*/ 345 w 362"/>
                <a:gd name="T5" fmla="*/ 192 h 622"/>
                <a:gd name="T6" fmla="*/ 352 w 362"/>
                <a:gd name="T7" fmla="*/ 242 h 622"/>
                <a:gd name="T8" fmla="*/ 360 w 362"/>
                <a:gd name="T9" fmla="*/ 295 h 622"/>
                <a:gd name="T10" fmla="*/ 362 w 362"/>
                <a:gd name="T11" fmla="*/ 342 h 622"/>
                <a:gd name="T12" fmla="*/ 350 w 362"/>
                <a:gd name="T13" fmla="*/ 384 h 622"/>
                <a:gd name="T14" fmla="*/ 317 w 362"/>
                <a:gd name="T15" fmla="*/ 417 h 622"/>
                <a:gd name="T16" fmla="*/ 262 w 362"/>
                <a:gd name="T17" fmla="*/ 439 h 622"/>
                <a:gd name="T18" fmla="*/ 245 w 362"/>
                <a:gd name="T19" fmla="*/ 459 h 622"/>
                <a:gd name="T20" fmla="*/ 235 w 362"/>
                <a:gd name="T21" fmla="*/ 484 h 622"/>
                <a:gd name="T22" fmla="*/ 227 w 362"/>
                <a:gd name="T23" fmla="*/ 509 h 622"/>
                <a:gd name="T24" fmla="*/ 220 w 362"/>
                <a:gd name="T25" fmla="*/ 534 h 622"/>
                <a:gd name="T26" fmla="*/ 212 w 362"/>
                <a:gd name="T27" fmla="*/ 559 h 622"/>
                <a:gd name="T28" fmla="*/ 202 w 362"/>
                <a:gd name="T29" fmla="*/ 584 h 622"/>
                <a:gd name="T30" fmla="*/ 187 w 362"/>
                <a:gd name="T31" fmla="*/ 604 h 622"/>
                <a:gd name="T32" fmla="*/ 167 w 362"/>
                <a:gd name="T33" fmla="*/ 622 h 622"/>
                <a:gd name="T34" fmla="*/ 137 w 362"/>
                <a:gd name="T35" fmla="*/ 582 h 622"/>
                <a:gd name="T36" fmla="*/ 115 w 362"/>
                <a:gd name="T37" fmla="*/ 534 h 622"/>
                <a:gd name="T38" fmla="*/ 100 w 362"/>
                <a:gd name="T39" fmla="*/ 487 h 622"/>
                <a:gd name="T40" fmla="*/ 87 w 362"/>
                <a:gd name="T41" fmla="*/ 437 h 622"/>
                <a:gd name="T42" fmla="*/ 75 w 362"/>
                <a:gd name="T43" fmla="*/ 387 h 622"/>
                <a:gd name="T44" fmla="*/ 60 w 362"/>
                <a:gd name="T45" fmla="*/ 337 h 622"/>
                <a:gd name="T46" fmla="*/ 40 w 362"/>
                <a:gd name="T47" fmla="*/ 290 h 622"/>
                <a:gd name="T48" fmla="*/ 12 w 362"/>
                <a:gd name="T49" fmla="*/ 247 h 622"/>
                <a:gd name="T50" fmla="*/ 2 w 362"/>
                <a:gd name="T51" fmla="*/ 225 h 622"/>
                <a:gd name="T52" fmla="*/ 0 w 362"/>
                <a:gd name="T53" fmla="*/ 202 h 622"/>
                <a:gd name="T54" fmla="*/ 5 w 362"/>
                <a:gd name="T55" fmla="*/ 182 h 622"/>
                <a:gd name="T56" fmla="*/ 12 w 362"/>
                <a:gd name="T57" fmla="*/ 162 h 622"/>
                <a:gd name="T58" fmla="*/ 25 w 362"/>
                <a:gd name="T59" fmla="*/ 145 h 622"/>
                <a:gd name="T60" fmla="*/ 40 w 362"/>
                <a:gd name="T61" fmla="*/ 125 h 622"/>
                <a:gd name="T62" fmla="*/ 52 w 362"/>
                <a:gd name="T63" fmla="*/ 107 h 622"/>
                <a:gd name="T64" fmla="*/ 67 w 362"/>
                <a:gd name="T65" fmla="*/ 90 h 622"/>
                <a:gd name="T66" fmla="*/ 87 w 362"/>
                <a:gd name="T67" fmla="*/ 75 h 622"/>
                <a:gd name="T68" fmla="*/ 107 w 362"/>
                <a:gd name="T69" fmla="*/ 57 h 622"/>
                <a:gd name="T70" fmla="*/ 125 w 362"/>
                <a:gd name="T71" fmla="*/ 42 h 622"/>
                <a:gd name="T72" fmla="*/ 147 w 362"/>
                <a:gd name="T73" fmla="*/ 27 h 622"/>
                <a:gd name="T74" fmla="*/ 167 w 362"/>
                <a:gd name="T75" fmla="*/ 15 h 622"/>
                <a:gd name="T76" fmla="*/ 190 w 362"/>
                <a:gd name="T77" fmla="*/ 5 h 622"/>
                <a:gd name="T78" fmla="*/ 215 w 362"/>
                <a:gd name="T79" fmla="*/ 0 h 622"/>
                <a:gd name="T80" fmla="*/ 240 w 362"/>
                <a:gd name="T81" fmla="*/ 0 h 622"/>
                <a:gd name="T82" fmla="*/ 255 w 362"/>
                <a:gd name="T83" fmla="*/ 7 h 622"/>
                <a:gd name="T84" fmla="*/ 270 w 362"/>
                <a:gd name="T85" fmla="*/ 17 h 622"/>
                <a:gd name="T86" fmla="*/ 285 w 362"/>
                <a:gd name="T87" fmla="*/ 30 h 622"/>
                <a:gd name="T88" fmla="*/ 297 w 362"/>
                <a:gd name="T89" fmla="*/ 42 h 622"/>
                <a:gd name="T90" fmla="*/ 310 w 362"/>
                <a:gd name="T91" fmla="*/ 55 h 622"/>
                <a:gd name="T92" fmla="*/ 322 w 362"/>
                <a:gd name="T93" fmla="*/ 70 h 622"/>
                <a:gd name="T94" fmla="*/ 332 w 362"/>
                <a:gd name="T95" fmla="*/ 85 h 622"/>
                <a:gd name="T96" fmla="*/ 345 w 362"/>
                <a:gd name="T97" fmla="*/ 97 h 6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62"/>
                <a:gd name="T148" fmla="*/ 0 h 622"/>
                <a:gd name="T149" fmla="*/ 362 w 362"/>
                <a:gd name="T150" fmla="*/ 622 h 6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4" name="Freeform 34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>
                <a:gd name="T0" fmla="*/ 335 w 395"/>
                <a:gd name="T1" fmla="*/ 43 h 407"/>
                <a:gd name="T2" fmla="*/ 360 w 395"/>
                <a:gd name="T3" fmla="*/ 83 h 407"/>
                <a:gd name="T4" fmla="*/ 370 w 395"/>
                <a:gd name="T5" fmla="*/ 128 h 407"/>
                <a:gd name="T6" fmla="*/ 377 w 395"/>
                <a:gd name="T7" fmla="*/ 172 h 407"/>
                <a:gd name="T8" fmla="*/ 395 w 395"/>
                <a:gd name="T9" fmla="*/ 212 h 407"/>
                <a:gd name="T10" fmla="*/ 392 w 395"/>
                <a:gd name="T11" fmla="*/ 232 h 407"/>
                <a:gd name="T12" fmla="*/ 385 w 395"/>
                <a:gd name="T13" fmla="*/ 245 h 407"/>
                <a:gd name="T14" fmla="*/ 372 w 395"/>
                <a:gd name="T15" fmla="*/ 257 h 407"/>
                <a:gd name="T16" fmla="*/ 357 w 395"/>
                <a:gd name="T17" fmla="*/ 267 h 407"/>
                <a:gd name="T18" fmla="*/ 315 w 395"/>
                <a:gd name="T19" fmla="*/ 277 h 407"/>
                <a:gd name="T20" fmla="*/ 277 w 395"/>
                <a:gd name="T21" fmla="*/ 297 h 407"/>
                <a:gd name="T22" fmla="*/ 242 w 395"/>
                <a:gd name="T23" fmla="*/ 325 h 407"/>
                <a:gd name="T24" fmla="*/ 210 w 395"/>
                <a:gd name="T25" fmla="*/ 352 h 407"/>
                <a:gd name="T26" fmla="*/ 175 w 395"/>
                <a:gd name="T27" fmla="*/ 380 h 407"/>
                <a:gd name="T28" fmla="*/ 140 w 395"/>
                <a:gd name="T29" fmla="*/ 400 h 407"/>
                <a:gd name="T30" fmla="*/ 100 w 395"/>
                <a:gd name="T31" fmla="*/ 407 h 407"/>
                <a:gd name="T32" fmla="*/ 53 w 395"/>
                <a:gd name="T33" fmla="*/ 402 h 407"/>
                <a:gd name="T34" fmla="*/ 23 w 395"/>
                <a:gd name="T35" fmla="*/ 362 h 407"/>
                <a:gd name="T36" fmla="*/ 5 w 395"/>
                <a:gd name="T37" fmla="*/ 320 h 407"/>
                <a:gd name="T38" fmla="*/ 0 w 395"/>
                <a:gd name="T39" fmla="*/ 272 h 407"/>
                <a:gd name="T40" fmla="*/ 5 w 395"/>
                <a:gd name="T41" fmla="*/ 222 h 407"/>
                <a:gd name="T42" fmla="*/ 13 w 395"/>
                <a:gd name="T43" fmla="*/ 207 h 407"/>
                <a:gd name="T44" fmla="*/ 23 w 395"/>
                <a:gd name="T45" fmla="*/ 192 h 407"/>
                <a:gd name="T46" fmla="*/ 30 w 395"/>
                <a:gd name="T47" fmla="*/ 177 h 407"/>
                <a:gd name="T48" fmla="*/ 43 w 395"/>
                <a:gd name="T49" fmla="*/ 162 h 407"/>
                <a:gd name="T50" fmla="*/ 53 w 395"/>
                <a:gd name="T51" fmla="*/ 148 h 407"/>
                <a:gd name="T52" fmla="*/ 65 w 395"/>
                <a:gd name="T53" fmla="*/ 135 h 407"/>
                <a:gd name="T54" fmla="*/ 77 w 395"/>
                <a:gd name="T55" fmla="*/ 120 h 407"/>
                <a:gd name="T56" fmla="*/ 92 w 395"/>
                <a:gd name="T57" fmla="*/ 108 h 407"/>
                <a:gd name="T58" fmla="*/ 107 w 395"/>
                <a:gd name="T59" fmla="*/ 115 h 407"/>
                <a:gd name="T60" fmla="*/ 120 w 395"/>
                <a:gd name="T61" fmla="*/ 125 h 407"/>
                <a:gd name="T62" fmla="*/ 132 w 395"/>
                <a:gd name="T63" fmla="*/ 135 h 407"/>
                <a:gd name="T64" fmla="*/ 147 w 395"/>
                <a:gd name="T65" fmla="*/ 145 h 407"/>
                <a:gd name="T66" fmla="*/ 152 w 395"/>
                <a:gd name="T67" fmla="*/ 130 h 407"/>
                <a:gd name="T68" fmla="*/ 150 w 395"/>
                <a:gd name="T69" fmla="*/ 115 h 407"/>
                <a:gd name="T70" fmla="*/ 142 w 395"/>
                <a:gd name="T71" fmla="*/ 100 h 407"/>
                <a:gd name="T72" fmla="*/ 132 w 395"/>
                <a:gd name="T73" fmla="*/ 85 h 407"/>
                <a:gd name="T74" fmla="*/ 125 w 395"/>
                <a:gd name="T75" fmla="*/ 73 h 407"/>
                <a:gd name="T76" fmla="*/ 122 w 395"/>
                <a:gd name="T77" fmla="*/ 58 h 407"/>
                <a:gd name="T78" fmla="*/ 130 w 395"/>
                <a:gd name="T79" fmla="*/ 43 h 407"/>
                <a:gd name="T80" fmla="*/ 147 w 395"/>
                <a:gd name="T81" fmla="*/ 28 h 407"/>
                <a:gd name="T82" fmla="*/ 167 w 395"/>
                <a:gd name="T83" fmla="*/ 15 h 407"/>
                <a:gd name="T84" fmla="*/ 190 w 395"/>
                <a:gd name="T85" fmla="*/ 8 h 407"/>
                <a:gd name="T86" fmla="*/ 217 w 395"/>
                <a:gd name="T87" fmla="*/ 3 h 407"/>
                <a:gd name="T88" fmla="*/ 242 w 395"/>
                <a:gd name="T89" fmla="*/ 0 h 407"/>
                <a:gd name="T90" fmla="*/ 270 w 395"/>
                <a:gd name="T91" fmla="*/ 5 h 407"/>
                <a:gd name="T92" fmla="*/ 295 w 395"/>
                <a:gd name="T93" fmla="*/ 13 h 407"/>
                <a:gd name="T94" fmla="*/ 317 w 395"/>
                <a:gd name="T95" fmla="*/ 25 h 407"/>
                <a:gd name="T96" fmla="*/ 335 w 395"/>
                <a:gd name="T97" fmla="*/ 43 h 4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95"/>
                <a:gd name="T148" fmla="*/ 0 h 407"/>
                <a:gd name="T149" fmla="*/ 395 w 395"/>
                <a:gd name="T150" fmla="*/ 407 h 4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5" name="Freeform 35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>
                <a:gd name="T0" fmla="*/ 165 w 165"/>
                <a:gd name="T1" fmla="*/ 25 h 329"/>
                <a:gd name="T2" fmla="*/ 163 w 165"/>
                <a:gd name="T3" fmla="*/ 65 h 329"/>
                <a:gd name="T4" fmla="*/ 150 w 165"/>
                <a:gd name="T5" fmla="*/ 100 h 329"/>
                <a:gd name="T6" fmla="*/ 133 w 165"/>
                <a:gd name="T7" fmla="*/ 130 h 329"/>
                <a:gd name="T8" fmla="*/ 115 w 165"/>
                <a:gd name="T9" fmla="*/ 162 h 329"/>
                <a:gd name="T10" fmla="*/ 110 w 165"/>
                <a:gd name="T11" fmla="*/ 204 h 329"/>
                <a:gd name="T12" fmla="*/ 108 w 165"/>
                <a:gd name="T13" fmla="*/ 247 h 329"/>
                <a:gd name="T14" fmla="*/ 103 w 165"/>
                <a:gd name="T15" fmla="*/ 289 h 329"/>
                <a:gd name="T16" fmla="*/ 93 w 165"/>
                <a:gd name="T17" fmla="*/ 329 h 329"/>
                <a:gd name="T18" fmla="*/ 70 w 165"/>
                <a:gd name="T19" fmla="*/ 309 h 329"/>
                <a:gd name="T20" fmla="*/ 58 w 165"/>
                <a:gd name="T21" fmla="*/ 284 h 329"/>
                <a:gd name="T22" fmla="*/ 48 w 165"/>
                <a:gd name="T23" fmla="*/ 257 h 329"/>
                <a:gd name="T24" fmla="*/ 40 w 165"/>
                <a:gd name="T25" fmla="*/ 227 h 329"/>
                <a:gd name="T26" fmla="*/ 33 w 165"/>
                <a:gd name="T27" fmla="*/ 197 h 329"/>
                <a:gd name="T28" fmla="*/ 25 w 165"/>
                <a:gd name="T29" fmla="*/ 167 h 329"/>
                <a:gd name="T30" fmla="*/ 15 w 165"/>
                <a:gd name="T31" fmla="*/ 137 h 329"/>
                <a:gd name="T32" fmla="*/ 0 w 165"/>
                <a:gd name="T33" fmla="*/ 112 h 329"/>
                <a:gd name="T34" fmla="*/ 3 w 165"/>
                <a:gd name="T35" fmla="*/ 85 h 329"/>
                <a:gd name="T36" fmla="*/ 10 w 165"/>
                <a:gd name="T37" fmla="*/ 57 h 329"/>
                <a:gd name="T38" fmla="*/ 25 w 165"/>
                <a:gd name="T39" fmla="*/ 32 h 329"/>
                <a:gd name="T40" fmla="*/ 48 w 165"/>
                <a:gd name="T41" fmla="*/ 17 h 329"/>
                <a:gd name="T42" fmla="*/ 63 w 165"/>
                <a:gd name="T43" fmla="*/ 15 h 329"/>
                <a:gd name="T44" fmla="*/ 78 w 165"/>
                <a:gd name="T45" fmla="*/ 10 h 329"/>
                <a:gd name="T46" fmla="*/ 93 w 165"/>
                <a:gd name="T47" fmla="*/ 5 h 329"/>
                <a:gd name="T48" fmla="*/ 110 w 165"/>
                <a:gd name="T49" fmla="*/ 2 h 329"/>
                <a:gd name="T50" fmla="*/ 125 w 165"/>
                <a:gd name="T51" fmla="*/ 0 h 329"/>
                <a:gd name="T52" fmla="*/ 140 w 165"/>
                <a:gd name="T53" fmla="*/ 2 h 329"/>
                <a:gd name="T54" fmla="*/ 155 w 165"/>
                <a:gd name="T55" fmla="*/ 10 h 329"/>
                <a:gd name="T56" fmla="*/ 165 w 165"/>
                <a:gd name="T57" fmla="*/ 25 h 3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329"/>
                <a:gd name="T89" fmla="*/ 165 w 165"/>
                <a:gd name="T90" fmla="*/ 329 h 3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6" name="Freeform 36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>
                <a:gd name="T0" fmla="*/ 142 w 142"/>
                <a:gd name="T1" fmla="*/ 65 h 169"/>
                <a:gd name="T2" fmla="*/ 134 w 142"/>
                <a:gd name="T3" fmla="*/ 97 h 169"/>
                <a:gd name="T4" fmla="*/ 117 w 142"/>
                <a:gd name="T5" fmla="*/ 124 h 169"/>
                <a:gd name="T6" fmla="*/ 94 w 142"/>
                <a:gd name="T7" fmla="*/ 149 h 169"/>
                <a:gd name="T8" fmla="*/ 69 w 142"/>
                <a:gd name="T9" fmla="*/ 169 h 169"/>
                <a:gd name="T10" fmla="*/ 47 w 142"/>
                <a:gd name="T11" fmla="*/ 169 h 169"/>
                <a:gd name="T12" fmla="*/ 30 w 142"/>
                <a:gd name="T13" fmla="*/ 157 h 169"/>
                <a:gd name="T14" fmla="*/ 15 w 142"/>
                <a:gd name="T15" fmla="*/ 142 h 169"/>
                <a:gd name="T16" fmla="*/ 0 w 142"/>
                <a:gd name="T17" fmla="*/ 124 h 169"/>
                <a:gd name="T18" fmla="*/ 2 w 142"/>
                <a:gd name="T19" fmla="*/ 105 h 169"/>
                <a:gd name="T20" fmla="*/ 7 w 142"/>
                <a:gd name="T21" fmla="*/ 85 h 169"/>
                <a:gd name="T22" fmla="*/ 17 w 142"/>
                <a:gd name="T23" fmla="*/ 70 h 169"/>
                <a:gd name="T24" fmla="*/ 30 w 142"/>
                <a:gd name="T25" fmla="*/ 55 h 169"/>
                <a:gd name="T26" fmla="*/ 44 w 142"/>
                <a:gd name="T27" fmla="*/ 40 h 169"/>
                <a:gd name="T28" fmla="*/ 59 w 142"/>
                <a:gd name="T29" fmla="*/ 25 h 169"/>
                <a:gd name="T30" fmla="*/ 74 w 142"/>
                <a:gd name="T31" fmla="*/ 12 h 169"/>
                <a:gd name="T32" fmla="*/ 92 w 142"/>
                <a:gd name="T33" fmla="*/ 0 h 169"/>
                <a:gd name="T34" fmla="*/ 114 w 142"/>
                <a:gd name="T35" fmla="*/ 7 h 169"/>
                <a:gd name="T36" fmla="*/ 127 w 142"/>
                <a:gd name="T37" fmla="*/ 25 h 169"/>
                <a:gd name="T38" fmla="*/ 134 w 142"/>
                <a:gd name="T39" fmla="*/ 45 h 169"/>
                <a:gd name="T40" fmla="*/ 142 w 142"/>
                <a:gd name="T41" fmla="*/ 65 h 16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2"/>
                <a:gd name="T64" fmla="*/ 0 h 169"/>
                <a:gd name="T65" fmla="*/ 142 w 142"/>
                <a:gd name="T66" fmla="*/ 169 h 16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7" name="Freeform 37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>
                <a:gd name="T0" fmla="*/ 77 w 77"/>
                <a:gd name="T1" fmla="*/ 10 h 82"/>
                <a:gd name="T2" fmla="*/ 72 w 77"/>
                <a:gd name="T3" fmla="*/ 30 h 82"/>
                <a:gd name="T4" fmla="*/ 62 w 77"/>
                <a:gd name="T5" fmla="*/ 50 h 82"/>
                <a:gd name="T6" fmla="*/ 45 w 77"/>
                <a:gd name="T7" fmla="*/ 65 h 82"/>
                <a:gd name="T8" fmla="*/ 30 w 77"/>
                <a:gd name="T9" fmla="*/ 82 h 82"/>
                <a:gd name="T10" fmla="*/ 22 w 77"/>
                <a:gd name="T11" fmla="*/ 80 h 82"/>
                <a:gd name="T12" fmla="*/ 15 w 77"/>
                <a:gd name="T13" fmla="*/ 72 h 82"/>
                <a:gd name="T14" fmla="*/ 7 w 77"/>
                <a:gd name="T15" fmla="*/ 67 h 82"/>
                <a:gd name="T16" fmla="*/ 0 w 77"/>
                <a:gd name="T17" fmla="*/ 60 h 82"/>
                <a:gd name="T18" fmla="*/ 5 w 77"/>
                <a:gd name="T19" fmla="*/ 48 h 82"/>
                <a:gd name="T20" fmla="*/ 12 w 77"/>
                <a:gd name="T21" fmla="*/ 35 h 82"/>
                <a:gd name="T22" fmla="*/ 22 w 77"/>
                <a:gd name="T23" fmla="*/ 23 h 82"/>
                <a:gd name="T24" fmla="*/ 32 w 77"/>
                <a:gd name="T25" fmla="*/ 13 h 82"/>
                <a:gd name="T26" fmla="*/ 45 w 77"/>
                <a:gd name="T27" fmla="*/ 5 h 82"/>
                <a:gd name="T28" fmla="*/ 57 w 77"/>
                <a:gd name="T29" fmla="*/ 0 h 82"/>
                <a:gd name="T30" fmla="*/ 67 w 77"/>
                <a:gd name="T31" fmla="*/ 3 h 82"/>
                <a:gd name="T32" fmla="*/ 77 w 77"/>
                <a:gd name="T33" fmla="*/ 10 h 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"/>
                <a:gd name="T52" fmla="*/ 0 h 82"/>
                <a:gd name="T53" fmla="*/ 77 w 77"/>
                <a:gd name="T54" fmla="*/ 82 h 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8" name="Freeform 38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>
                <a:gd name="T0" fmla="*/ 73 w 110"/>
                <a:gd name="T1" fmla="*/ 202 h 242"/>
                <a:gd name="T2" fmla="*/ 53 w 110"/>
                <a:gd name="T3" fmla="*/ 207 h 242"/>
                <a:gd name="T4" fmla="*/ 35 w 110"/>
                <a:gd name="T5" fmla="*/ 217 h 242"/>
                <a:gd name="T6" fmla="*/ 18 w 110"/>
                <a:gd name="T7" fmla="*/ 227 h 242"/>
                <a:gd name="T8" fmla="*/ 0 w 110"/>
                <a:gd name="T9" fmla="*/ 242 h 242"/>
                <a:gd name="T10" fmla="*/ 8 w 110"/>
                <a:gd name="T11" fmla="*/ 220 h 242"/>
                <a:gd name="T12" fmla="*/ 15 w 110"/>
                <a:gd name="T13" fmla="*/ 195 h 242"/>
                <a:gd name="T14" fmla="*/ 25 w 110"/>
                <a:gd name="T15" fmla="*/ 172 h 242"/>
                <a:gd name="T16" fmla="*/ 35 w 110"/>
                <a:gd name="T17" fmla="*/ 147 h 242"/>
                <a:gd name="T18" fmla="*/ 48 w 110"/>
                <a:gd name="T19" fmla="*/ 122 h 242"/>
                <a:gd name="T20" fmla="*/ 60 w 110"/>
                <a:gd name="T21" fmla="*/ 97 h 242"/>
                <a:gd name="T22" fmla="*/ 70 w 110"/>
                <a:gd name="T23" fmla="*/ 75 h 242"/>
                <a:gd name="T24" fmla="*/ 83 w 110"/>
                <a:gd name="T25" fmla="*/ 50 h 242"/>
                <a:gd name="T26" fmla="*/ 110 w 110"/>
                <a:gd name="T27" fmla="*/ 0 h 242"/>
                <a:gd name="T28" fmla="*/ 105 w 110"/>
                <a:gd name="T29" fmla="*/ 50 h 242"/>
                <a:gd name="T30" fmla="*/ 105 w 110"/>
                <a:gd name="T31" fmla="*/ 105 h 242"/>
                <a:gd name="T32" fmla="*/ 98 w 110"/>
                <a:gd name="T33" fmla="*/ 157 h 242"/>
                <a:gd name="T34" fmla="*/ 73 w 110"/>
                <a:gd name="T35" fmla="*/ 202 h 2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0"/>
                <a:gd name="T55" fmla="*/ 0 h 242"/>
                <a:gd name="T56" fmla="*/ 110 w 110"/>
                <a:gd name="T57" fmla="*/ 242 h 2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9" name="Freeform 39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>
                <a:gd name="T0" fmla="*/ 75 w 75"/>
                <a:gd name="T1" fmla="*/ 50 h 50"/>
                <a:gd name="T2" fmla="*/ 65 w 75"/>
                <a:gd name="T3" fmla="*/ 48 h 50"/>
                <a:gd name="T4" fmla="*/ 55 w 75"/>
                <a:gd name="T5" fmla="*/ 45 h 50"/>
                <a:gd name="T6" fmla="*/ 45 w 75"/>
                <a:gd name="T7" fmla="*/ 43 h 50"/>
                <a:gd name="T8" fmla="*/ 35 w 75"/>
                <a:gd name="T9" fmla="*/ 38 h 50"/>
                <a:gd name="T10" fmla="*/ 25 w 75"/>
                <a:gd name="T11" fmla="*/ 33 h 50"/>
                <a:gd name="T12" fmla="*/ 15 w 75"/>
                <a:gd name="T13" fmla="*/ 28 h 50"/>
                <a:gd name="T14" fmla="*/ 8 w 75"/>
                <a:gd name="T15" fmla="*/ 25 h 50"/>
                <a:gd name="T16" fmla="*/ 0 w 75"/>
                <a:gd name="T17" fmla="*/ 20 h 50"/>
                <a:gd name="T18" fmla="*/ 20 w 75"/>
                <a:gd name="T19" fmla="*/ 0 h 50"/>
                <a:gd name="T20" fmla="*/ 38 w 75"/>
                <a:gd name="T21" fmla="*/ 13 h 50"/>
                <a:gd name="T22" fmla="*/ 53 w 75"/>
                <a:gd name="T23" fmla="*/ 20 h 50"/>
                <a:gd name="T24" fmla="*/ 68 w 75"/>
                <a:gd name="T25" fmla="*/ 33 h 50"/>
                <a:gd name="T26" fmla="*/ 75 w 75"/>
                <a:gd name="T27" fmla="*/ 50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50"/>
                <a:gd name="T44" fmla="*/ 75 w 75"/>
                <a:gd name="T45" fmla="*/ 50 h 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0" name="Freeform 40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>
                <a:gd name="T0" fmla="*/ 50 w 50"/>
                <a:gd name="T1" fmla="*/ 60 h 68"/>
                <a:gd name="T2" fmla="*/ 40 w 50"/>
                <a:gd name="T3" fmla="*/ 68 h 68"/>
                <a:gd name="T4" fmla="*/ 30 w 50"/>
                <a:gd name="T5" fmla="*/ 65 h 68"/>
                <a:gd name="T6" fmla="*/ 20 w 50"/>
                <a:gd name="T7" fmla="*/ 58 h 68"/>
                <a:gd name="T8" fmla="*/ 10 w 50"/>
                <a:gd name="T9" fmla="*/ 50 h 68"/>
                <a:gd name="T10" fmla="*/ 2 w 50"/>
                <a:gd name="T11" fmla="*/ 40 h 68"/>
                <a:gd name="T12" fmla="*/ 0 w 50"/>
                <a:gd name="T13" fmla="*/ 28 h 68"/>
                <a:gd name="T14" fmla="*/ 0 w 50"/>
                <a:gd name="T15" fmla="*/ 13 h 68"/>
                <a:gd name="T16" fmla="*/ 2 w 50"/>
                <a:gd name="T17" fmla="*/ 0 h 68"/>
                <a:gd name="T18" fmla="*/ 25 w 50"/>
                <a:gd name="T19" fmla="*/ 3 h 68"/>
                <a:gd name="T20" fmla="*/ 35 w 50"/>
                <a:gd name="T21" fmla="*/ 20 h 68"/>
                <a:gd name="T22" fmla="*/ 42 w 50"/>
                <a:gd name="T23" fmla="*/ 40 h 68"/>
                <a:gd name="T24" fmla="*/ 50 w 50"/>
                <a:gd name="T25" fmla="*/ 60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68"/>
                <a:gd name="T41" fmla="*/ 50 w 50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1" name="Freeform 41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>
                <a:gd name="T0" fmla="*/ 160 w 560"/>
                <a:gd name="T1" fmla="*/ 42 h 906"/>
                <a:gd name="T2" fmla="*/ 180 w 560"/>
                <a:gd name="T3" fmla="*/ 82 h 906"/>
                <a:gd name="T4" fmla="*/ 205 w 560"/>
                <a:gd name="T5" fmla="*/ 117 h 906"/>
                <a:gd name="T6" fmla="*/ 238 w 560"/>
                <a:gd name="T7" fmla="*/ 145 h 906"/>
                <a:gd name="T8" fmla="*/ 285 w 560"/>
                <a:gd name="T9" fmla="*/ 157 h 906"/>
                <a:gd name="T10" fmla="*/ 340 w 560"/>
                <a:gd name="T11" fmla="*/ 152 h 906"/>
                <a:gd name="T12" fmla="*/ 395 w 560"/>
                <a:gd name="T13" fmla="*/ 135 h 906"/>
                <a:gd name="T14" fmla="*/ 445 w 560"/>
                <a:gd name="T15" fmla="*/ 105 h 906"/>
                <a:gd name="T16" fmla="*/ 490 w 560"/>
                <a:gd name="T17" fmla="*/ 112 h 906"/>
                <a:gd name="T18" fmla="*/ 520 w 560"/>
                <a:gd name="T19" fmla="*/ 167 h 906"/>
                <a:gd name="T20" fmla="*/ 537 w 560"/>
                <a:gd name="T21" fmla="*/ 230 h 906"/>
                <a:gd name="T22" fmla="*/ 550 w 560"/>
                <a:gd name="T23" fmla="*/ 294 h 906"/>
                <a:gd name="T24" fmla="*/ 560 w 560"/>
                <a:gd name="T25" fmla="*/ 404 h 906"/>
                <a:gd name="T26" fmla="*/ 532 w 560"/>
                <a:gd name="T27" fmla="*/ 554 h 906"/>
                <a:gd name="T28" fmla="*/ 462 w 560"/>
                <a:gd name="T29" fmla="*/ 689 h 906"/>
                <a:gd name="T30" fmla="*/ 357 w 560"/>
                <a:gd name="T31" fmla="*/ 799 h 906"/>
                <a:gd name="T32" fmla="*/ 270 w 560"/>
                <a:gd name="T33" fmla="*/ 851 h 906"/>
                <a:gd name="T34" fmla="*/ 228 w 560"/>
                <a:gd name="T35" fmla="*/ 871 h 906"/>
                <a:gd name="T36" fmla="*/ 183 w 560"/>
                <a:gd name="T37" fmla="*/ 886 h 906"/>
                <a:gd name="T38" fmla="*/ 140 w 560"/>
                <a:gd name="T39" fmla="*/ 901 h 906"/>
                <a:gd name="T40" fmla="*/ 108 w 560"/>
                <a:gd name="T41" fmla="*/ 896 h 906"/>
                <a:gd name="T42" fmla="*/ 100 w 560"/>
                <a:gd name="T43" fmla="*/ 866 h 906"/>
                <a:gd name="T44" fmla="*/ 140 w 560"/>
                <a:gd name="T45" fmla="*/ 809 h 906"/>
                <a:gd name="T46" fmla="*/ 205 w 560"/>
                <a:gd name="T47" fmla="*/ 714 h 906"/>
                <a:gd name="T48" fmla="*/ 250 w 560"/>
                <a:gd name="T49" fmla="*/ 612 h 906"/>
                <a:gd name="T50" fmla="*/ 280 w 560"/>
                <a:gd name="T51" fmla="*/ 502 h 906"/>
                <a:gd name="T52" fmla="*/ 285 w 560"/>
                <a:gd name="T53" fmla="*/ 427 h 906"/>
                <a:gd name="T54" fmla="*/ 267 w 560"/>
                <a:gd name="T55" fmla="*/ 392 h 906"/>
                <a:gd name="T56" fmla="*/ 248 w 560"/>
                <a:gd name="T57" fmla="*/ 379 h 906"/>
                <a:gd name="T58" fmla="*/ 240 w 560"/>
                <a:gd name="T59" fmla="*/ 389 h 906"/>
                <a:gd name="T60" fmla="*/ 243 w 560"/>
                <a:gd name="T61" fmla="*/ 432 h 906"/>
                <a:gd name="T62" fmla="*/ 235 w 560"/>
                <a:gd name="T63" fmla="*/ 504 h 906"/>
                <a:gd name="T64" fmla="*/ 215 w 560"/>
                <a:gd name="T65" fmla="*/ 574 h 906"/>
                <a:gd name="T66" fmla="*/ 188 w 560"/>
                <a:gd name="T67" fmla="*/ 639 h 906"/>
                <a:gd name="T68" fmla="*/ 140 w 560"/>
                <a:gd name="T69" fmla="*/ 714 h 906"/>
                <a:gd name="T70" fmla="*/ 138 w 560"/>
                <a:gd name="T71" fmla="*/ 574 h 906"/>
                <a:gd name="T72" fmla="*/ 123 w 560"/>
                <a:gd name="T73" fmla="*/ 434 h 906"/>
                <a:gd name="T74" fmla="*/ 98 w 560"/>
                <a:gd name="T75" fmla="*/ 297 h 906"/>
                <a:gd name="T76" fmla="*/ 68 w 560"/>
                <a:gd name="T77" fmla="*/ 165 h 906"/>
                <a:gd name="T78" fmla="*/ 33 w 560"/>
                <a:gd name="T79" fmla="*/ 70 h 906"/>
                <a:gd name="T80" fmla="*/ 0 w 560"/>
                <a:gd name="T81" fmla="*/ 0 h 906"/>
                <a:gd name="T82" fmla="*/ 38 w 560"/>
                <a:gd name="T83" fmla="*/ 5 h 906"/>
                <a:gd name="T84" fmla="*/ 78 w 560"/>
                <a:gd name="T85" fmla="*/ 7 h 906"/>
                <a:gd name="T86" fmla="*/ 118 w 560"/>
                <a:gd name="T87" fmla="*/ 12 h 906"/>
                <a:gd name="T88" fmla="*/ 155 w 560"/>
                <a:gd name="T89" fmla="*/ 22 h 9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0"/>
                <a:gd name="T136" fmla="*/ 0 h 906"/>
                <a:gd name="T137" fmla="*/ 560 w 560"/>
                <a:gd name="T138" fmla="*/ 906 h 9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2" name="Freeform 42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>
                <a:gd name="T0" fmla="*/ 148 w 180"/>
                <a:gd name="T1" fmla="*/ 242 h 269"/>
                <a:gd name="T2" fmla="*/ 140 w 180"/>
                <a:gd name="T3" fmla="*/ 254 h 269"/>
                <a:gd name="T4" fmla="*/ 130 w 180"/>
                <a:gd name="T5" fmla="*/ 262 h 269"/>
                <a:gd name="T6" fmla="*/ 120 w 180"/>
                <a:gd name="T7" fmla="*/ 267 h 269"/>
                <a:gd name="T8" fmla="*/ 108 w 180"/>
                <a:gd name="T9" fmla="*/ 269 h 269"/>
                <a:gd name="T10" fmla="*/ 95 w 180"/>
                <a:gd name="T11" fmla="*/ 269 h 269"/>
                <a:gd name="T12" fmla="*/ 83 w 180"/>
                <a:gd name="T13" fmla="*/ 267 h 269"/>
                <a:gd name="T14" fmla="*/ 68 w 180"/>
                <a:gd name="T15" fmla="*/ 259 h 269"/>
                <a:gd name="T16" fmla="*/ 50 w 180"/>
                <a:gd name="T17" fmla="*/ 249 h 269"/>
                <a:gd name="T18" fmla="*/ 20 w 180"/>
                <a:gd name="T19" fmla="*/ 224 h 269"/>
                <a:gd name="T20" fmla="*/ 5 w 180"/>
                <a:gd name="T21" fmla="*/ 197 h 269"/>
                <a:gd name="T22" fmla="*/ 0 w 180"/>
                <a:gd name="T23" fmla="*/ 167 h 269"/>
                <a:gd name="T24" fmla="*/ 8 w 180"/>
                <a:gd name="T25" fmla="*/ 134 h 269"/>
                <a:gd name="T26" fmla="*/ 15 w 180"/>
                <a:gd name="T27" fmla="*/ 102 h 269"/>
                <a:gd name="T28" fmla="*/ 28 w 180"/>
                <a:gd name="T29" fmla="*/ 69 h 269"/>
                <a:gd name="T30" fmla="*/ 35 w 180"/>
                <a:gd name="T31" fmla="*/ 39 h 269"/>
                <a:gd name="T32" fmla="*/ 38 w 180"/>
                <a:gd name="T33" fmla="*/ 10 h 269"/>
                <a:gd name="T34" fmla="*/ 55 w 180"/>
                <a:gd name="T35" fmla="*/ 12 h 269"/>
                <a:gd name="T36" fmla="*/ 73 w 180"/>
                <a:gd name="T37" fmla="*/ 15 h 269"/>
                <a:gd name="T38" fmla="*/ 90 w 180"/>
                <a:gd name="T39" fmla="*/ 15 h 269"/>
                <a:gd name="T40" fmla="*/ 108 w 180"/>
                <a:gd name="T41" fmla="*/ 12 h 269"/>
                <a:gd name="T42" fmla="*/ 128 w 180"/>
                <a:gd name="T43" fmla="*/ 10 h 269"/>
                <a:gd name="T44" fmla="*/ 145 w 180"/>
                <a:gd name="T45" fmla="*/ 7 h 269"/>
                <a:gd name="T46" fmla="*/ 163 w 180"/>
                <a:gd name="T47" fmla="*/ 5 h 269"/>
                <a:gd name="T48" fmla="*/ 180 w 180"/>
                <a:gd name="T49" fmla="*/ 0 h 269"/>
                <a:gd name="T50" fmla="*/ 173 w 180"/>
                <a:gd name="T51" fmla="*/ 57 h 269"/>
                <a:gd name="T52" fmla="*/ 163 w 180"/>
                <a:gd name="T53" fmla="*/ 117 h 269"/>
                <a:gd name="T54" fmla="*/ 153 w 180"/>
                <a:gd name="T55" fmla="*/ 179 h 269"/>
                <a:gd name="T56" fmla="*/ 148 w 180"/>
                <a:gd name="T57" fmla="*/ 242 h 2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0"/>
                <a:gd name="T88" fmla="*/ 0 h 269"/>
                <a:gd name="T89" fmla="*/ 180 w 180"/>
                <a:gd name="T90" fmla="*/ 269 h 26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3" name="Freeform 43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>
                <a:gd name="T0" fmla="*/ 62 w 62"/>
                <a:gd name="T1" fmla="*/ 52 h 52"/>
                <a:gd name="T2" fmla="*/ 47 w 62"/>
                <a:gd name="T3" fmla="*/ 45 h 52"/>
                <a:gd name="T4" fmla="*/ 32 w 62"/>
                <a:gd name="T5" fmla="*/ 40 h 52"/>
                <a:gd name="T6" fmla="*/ 17 w 62"/>
                <a:gd name="T7" fmla="*/ 35 h 52"/>
                <a:gd name="T8" fmla="*/ 0 w 62"/>
                <a:gd name="T9" fmla="*/ 27 h 52"/>
                <a:gd name="T10" fmla="*/ 0 w 62"/>
                <a:gd name="T11" fmla="*/ 20 h 52"/>
                <a:gd name="T12" fmla="*/ 0 w 62"/>
                <a:gd name="T13" fmla="*/ 12 h 52"/>
                <a:gd name="T14" fmla="*/ 0 w 62"/>
                <a:gd name="T15" fmla="*/ 5 h 52"/>
                <a:gd name="T16" fmla="*/ 7 w 62"/>
                <a:gd name="T17" fmla="*/ 0 h 52"/>
                <a:gd name="T18" fmla="*/ 25 w 62"/>
                <a:gd name="T19" fmla="*/ 10 h 52"/>
                <a:gd name="T20" fmla="*/ 45 w 62"/>
                <a:gd name="T21" fmla="*/ 20 h 52"/>
                <a:gd name="T22" fmla="*/ 60 w 62"/>
                <a:gd name="T23" fmla="*/ 32 h 52"/>
                <a:gd name="T24" fmla="*/ 62 w 62"/>
                <a:gd name="T25" fmla="*/ 52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2"/>
                <a:gd name="T40" fmla="*/ 0 h 52"/>
                <a:gd name="T41" fmla="*/ 62 w 62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4" name="Freeform 44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>
                <a:gd name="T0" fmla="*/ 127 w 517"/>
                <a:gd name="T1" fmla="*/ 130 h 992"/>
                <a:gd name="T2" fmla="*/ 130 w 517"/>
                <a:gd name="T3" fmla="*/ 213 h 992"/>
                <a:gd name="T4" fmla="*/ 127 w 517"/>
                <a:gd name="T5" fmla="*/ 295 h 992"/>
                <a:gd name="T6" fmla="*/ 122 w 517"/>
                <a:gd name="T7" fmla="*/ 377 h 992"/>
                <a:gd name="T8" fmla="*/ 120 w 517"/>
                <a:gd name="T9" fmla="*/ 457 h 992"/>
                <a:gd name="T10" fmla="*/ 130 w 517"/>
                <a:gd name="T11" fmla="*/ 477 h 992"/>
                <a:gd name="T12" fmla="*/ 142 w 517"/>
                <a:gd name="T13" fmla="*/ 492 h 992"/>
                <a:gd name="T14" fmla="*/ 160 w 517"/>
                <a:gd name="T15" fmla="*/ 502 h 992"/>
                <a:gd name="T16" fmla="*/ 177 w 517"/>
                <a:gd name="T17" fmla="*/ 515 h 992"/>
                <a:gd name="T18" fmla="*/ 195 w 517"/>
                <a:gd name="T19" fmla="*/ 525 h 992"/>
                <a:gd name="T20" fmla="*/ 207 w 517"/>
                <a:gd name="T21" fmla="*/ 540 h 992"/>
                <a:gd name="T22" fmla="*/ 217 w 517"/>
                <a:gd name="T23" fmla="*/ 555 h 992"/>
                <a:gd name="T24" fmla="*/ 220 w 517"/>
                <a:gd name="T25" fmla="*/ 577 h 992"/>
                <a:gd name="T26" fmla="*/ 225 w 517"/>
                <a:gd name="T27" fmla="*/ 610 h 992"/>
                <a:gd name="T28" fmla="*/ 237 w 517"/>
                <a:gd name="T29" fmla="*/ 637 h 992"/>
                <a:gd name="T30" fmla="*/ 257 w 517"/>
                <a:gd name="T31" fmla="*/ 662 h 992"/>
                <a:gd name="T32" fmla="*/ 285 w 517"/>
                <a:gd name="T33" fmla="*/ 680 h 992"/>
                <a:gd name="T34" fmla="*/ 300 w 517"/>
                <a:gd name="T35" fmla="*/ 687 h 992"/>
                <a:gd name="T36" fmla="*/ 312 w 517"/>
                <a:gd name="T37" fmla="*/ 695 h 992"/>
                <a:gd name="T38" fmla="*/ 327 w 517"/>
                <a:gd name="T39" fmla="*/ 705 h 992"/>
                <a:gd name="T40" fmla="*/ 342 w 517"/>
                <a:gd name="T41" fmla="*/ 715 h 992"/>
                <a:gd name="T42" fmla="*/ 355 w 517"/>
                <a:gd name="T43" fmla="*/ 725 h 992"/>
                <a:gd name="T44" fmla="*/ 367 w 517"/>
                <a:gd name="T45" fmla="*/ 735 h 992"/>
                <a:gd name="T46" fmla="*/ 380 w 517"/>
                <a:gd name="T47" fmla="*/ 747 h 992"/>
                <a:gd name="T48" fmla="*/ 390 w 517"/>
                <a:gd name="T49" fmla="*/ 757 h 992"/>
                <a:gd name="T50" fmla="*/ 390 w 517"/>
                <a:gd name="T51" fmla="*/ 789 h 992"/>
                <a:gd name="T52" fmla="*/ 397 w 517"/>
                <a:gd name="T53" fmla="*/ 819 h 992"/>
                <a:gd name="T54" fmla="*/ 409 w 517"/>
                <a:gd name="T55" fmla="*/ 844 h 992"/>
                <a:gd name="T56" fmla="*/ 429 w 517"/>
                <a:gd name="T57" fmla="*/ 869 h 992"/>
                <a:gd name="T58" fmla="*/ 449 w 517"/>
                <a:gd name="T59" fmla="*/ 892 h 992"/>
                <a:gd name="T60" fmla="*/ 474 w 517"/>
                <a:gd name="T61" fmla="*/ 914 h 992"/>
                <a:gd name="T62" fmla="*/ 497 w 517"/>
                <a:gd name="T63" fmla="*/ 937 h 992"/>
                <a:gd name="T64" fmla="*/ 517 w 517"/>
                <a:gd name="T65" fmla="*/ 959 h 992"/>
                <a:gd name="T66" fmla="*/ 477 w 517"/>
                <a:gd name="T67" fmla="*/ 979 h 992"/>
                <a:gd name="T68" fmla="*/ 437 w 517"/>
                <a:gd name="T69" fmla="*/ 989 h 992"/>
                <a:gd name="T70" fmla="*/ 392 w 517"/>
                <a:gd name="T71" fmla="*/ 992 h 992"/>
                <a:gd name="T72" fmla="*/ 350 w 517"/>
                <a:gd name="T73" fmla="*/ 984 h 992"/>
                <a:gd name="T74" fmla="*/ 305 w 517"/>
                <a:gd name="T75" fmla="*/ 977 h 992"/>
                <a:gd name="T76" fmla="*/ 260 w 517"/>
                <a:gd name="T77" fmla="*/ 964 h 992"/>
                <a:gd name="T78" fmla="*/ 220 w 517"/>
                <a:gd name="T79" fmla="*/ 957 h 992"/>
                <a:gd name="T80" fmla="*/ 180 w 517"/>
                <a:gd name="T81" fmla="*/ 949 h 992"/>
                <a:gd name="T82" fmla="*/ 155 w 517"/>
                <a:gd name="T83" fmla="*/ 902 h 992"/>
                <a:gd name="T84" fmla="*/ 135 w 517"/>
                <a:gd name="T85" fmla="*/ 852 h 992"/>
                <a:gd name="T86" fmla="*/ 115 w 517"/>
                <a:gd name="T87" fmla="*/ 799 h 992"/>
                <a:gd name="T88" fmla="*/ 100 w 517"/>
                <a:gd name="T89" fmla="*/ 747 h 992"/>
                <a:gd name="T90" fmla="*/ 85 w 517"/>
                <a:gd name="T91" fmla="*/ 695 h 992"/>
                <a:gd name="T92" fmla="*/ 70 w 517"/>
                <a:gd name="T93" fmla="*/ 642 h 992"/>
                <a:gd name="T94" fmla="*/ 52 w 517"/>
                <a:gd name="T95" fmla="*/ 590 h 992"/>
                <a:gd name="T96" fmla="*/ 37 w 517"/>
                <a:gd name="T97" fmla="*/ 537 h 992"/>
                <a:gd name="T98" fmla="*/ 15 w 517"/>
                <a:gd name="T99" fmla="*/ 417 h 992"/>
                <a:gd name="T100" fmla="*/ 2 w 517"/>
                <a:gd name="T101" fmla="*/ 290 h 992"/>
                <a:gd name="T102" fmla="*/ 0 w 517"/>
                <a:gd name="T103" fmla="*/ 163 h 992"/>
                <a:gd name="T104" fmla="*/ 5 w 517"/>
                <a:gd name="T105" fmla="*/ 35 h 992"/>
                <a:gd name="T106" fmla="*/ 20 w 517"/>
                <a:gd name="T107" fmla="*/ 0 h 992"/>
                <a:gd name="T108" fmla="*/ 40 w 517"/>
                <a:gd name="T109" fmla="*/ 10 h 992"/>
                <a:gd name="T110" fmla="*/ 57 w 517"/>
                <a:gd name="T111" fmla="*/ 23 h 992"/>
                <a:gd name="T112" fmla="*/ 72 w 517"/>
                <a:gd name="T113" fmla="*/ 38 h 992"/>
                <a:gd name="T114" fmla="*/ 87 w 517"/>
                <a:gd name="T115" fmla="*/ 55 h 992"/>
                <a:gd name="T116" fmla="*/ 100 w 517"/>
                <a:gd name="T117" fmla="*/ 73 h 992"/>
                <a:gd name="T118" fmla="*/ 112 w 517"/>
                <a:gd name="T119" fmla="*/ 93 h 992"/>
                <a:gd name="T120" fmla="*/ 120 w 517"/>
                <a:gd name="T121" fmla="*/ 110 h 992"/>
                <a:gd name="T122" fmla="*/ 127 w 517"/>
                <a:gd name="T123" fmla="*/ 130 h 99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17"/>
                <a:gd name="T187" fmla="*/ 0 h 992"/>
                <a:gd name="T188" fmla="*/ 517 w 517"/>
                <a:gd name="T189" fmla="*/ 992 h 99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5" name="Freeform 45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>
                <a:gd name="T0" fmla="*/ 60 w 60"/>
                <a:gd name="T1" fmla="*/ 50 h 55"/>
                <a:gd name="T2" fmla="*/ 47 w 60"/>
                <a:gd name="T3" fmla="*/ 55 h 55"/>
                <a:gd name="T4" fmla="*/ 37 w 60"/>
                <a:gd name="T5" fmla="*/ 50 h 55"/>
                <a:gd name="T6" fmla="*/ 25 w 60"/>
                <a:gd name="T7" fmla="*/ 43 h 55"/>
                <a:gd name="T8" fmla="*/ 12 w 60"/>
                <a:gd name="T9" fmla="*/ 35 h 55"/>
                <a:gd name="T10" fmla="*/ 5 w 60"/>
                <a:gd name="T11" fmla="*/ 28 h 55"/>
                <a:gd name="T12" fmla="*/ 0 w 60"/>
                <a:gd name="T13" fmla="*/ 18 h 55"/>
                <a:gd name="T14" fmla="*/ 0 w 60"/>
                <a:gd name="T15" fmla="*/ 8 h 55"/>
                <a:gd name="T16" fmla="*/ 7 w 60"/>
                <a:gd name="T17" fmla="*/ 0 h 55"/>
                <a:gd name="T18" fmla="*/ 22 w 60"/>
                <a:gd name="T19" fmla="*/ 10 h 55"/>
                <a:gd name="T20" fmla="*/ 35 w 60"/>
                <a:gd name="T21" fmla="*/ 23 h 55"/>
                <a:gd name="T22" fmla="*/ 47 w 60"/>
                <a:gd name="T23" fmla="*/ 35 h 55"/>
                <a:gd name="T24" fmla="*/ 60 w 60"/>
                <a:gd name="T25" fmla="*/ 5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55"/>
                <a:gd name="T41" fmla="*/ 60 w 60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6" name="Freeform 46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>
                <a:gd name="T0" fmla="*/ 317 w 644"/>
                <a:gd name="T1" fmla="*/ 28 h 877"/>
                <a:gd name="T2" fmla="*/ 349 w 644"/>
                <a:gd name="T3" fmla="*/ 53 h 877"/>
                <a:gd name="T4" fmla="*/ 389 w 644"/>
                <a:gd name="T5" fmla="*/ 68 h 877"/>
                <a:gd name="T6" fmla="*/ 432 w 644"/>
                <a:gd name="T7" fmla="*/ 73 h 877"/>
                <a:gd name="T8" fmla="*/ 457 w 644"/>
                <a:gd name="T9" fmla="*/ 180 h 877"/>
                <a:gd name="T10" fmla="*/ 482 w 644"/>
                <a:gd name="T11" fmla="*/ 390 h 877"/>
                <a:gd name="T12" fmla="*/ 532 w 644"/>
                <a:gd name="T13" fmla="*/ 587 h 877"/>
                <a:gd name="T14" fmla="*/ 602 w 644"/>
                <a:gd name="T15" fmla="*/ 777 h 877"/>
                <a:gd name="T16" fmla="*/ 624 w 644"/>
                <a:gd name="T17" fmla="*/ 867 h 877"/>
                <a:gd name="T18" fmla="*/ 584 w 644"/>
                <a:gd name="T19" fmla="*/ 862 h 877"/>
                <a:gd name="T20" fmla="*/ 544 w 644"/>
                <a:gd name="T21" fmla="*/ 857 h 877"/>
                <a:gd name="T22" fmla="*/ 514 w 644"/>
                <a:gd name="T23" fmla="*/ 837 h 877"/>
                <a:gd name="T24" fmla="*/ 469 w 644"/>
                <a:gd name="T25" fmla="*/ 809 h 877"/>
                <a:gd name="T26" fmla="*/ 399 w 644"/>
                <a:gd name="T27" fmla="*/ 792 h 877"/>
                <a:gd name="T28" fmla="*/ 337 w 644"/>
                <a:gd name="T29" fmla="*/ 764 h 877"/>
                <a:gd name="T30" fmla="*/ 289 w 644"/>
                <a:gd name="T31" fmla="*/ 714 h 877"/>
                <a:gd name="T32" fmla="*/ 272 w 644"/>
                <a:gd name="T33" fmla="*/ 637 h 877"/>
                <a:gd name="T34" fmla="*/ 274 w 644"/>
                <a:gd name="T35" fmla="*/ 560 h 877"/>
                <a:gd name="T36" fmla="*/ 292 w 644"/>
                <a:gd name="T37" fmla="*/ 482 h 877"/>
                <a:gd name="T38" fmla="*/ 322 w 644"/>
                <a:gd name="T39" fmla="*/ 412 h 877"/>
                <a:gd name="T40" fmla="*/ 332 w 644"/>
                <a:gd name="T41" fmla="*/ 370 h 877"/>
                <a:gd name="T42" fmla="*/ 309 w 644"/>
                <a:gd name="T43" fmla="*/ 355 h 877"/>
                <a:gd name="T44" fmla="*/ 272 w 644"/>
                <a:gd name="T45" fmla="*/ 400 h 877"/>
                <a:gd name="T46" fmla="*/ 232 w 644"/>
                <a:gd name="T47" fmla="*/ 495 h 877"/>
                <a:gd name="T48" fmla="*/ 219 w 644"/>
                <a:gd name="T49" fmla="*/ 597 h 877"/>
                <a:gd name="T50" fmla="*/ 237 w 644"/>
                <a:gd name="T51" fmla="*/ 694 h 877"/>
                <a:gd name="T52" fmla="*/ 269 w 644"/>
                <a:gd name="T53" fmla="*/ 752 h 877"/>
                <a:gd name="T54" fmla="*/ 289 w 644"/>
                <a:gd name="T55" fmla="*/ 777 h 877"/>
                <a:gd name="T56" fmla="*/ 312 w 644"/>
                <a:gd name="T57" fmla="*/ 797 h 877"/>
                <a:gd name="T58" fmla="*/ 339 w 644"/>
                <a:gd name="T59" fmla="*/ 814 h 877"/>
                <a:gd name="T60" fmla="*/ 354 w 644"/>
                <a:gd name="T61" fmla="*/ 834 h 877"/>
                <a:gd name="T62" fmla="*/ 347 w 644"/>
                <a:gd name="T63" fmla="*/ 864 h 877"/>
                <a:gd name="T64" fmla="*/ 287 w 644"/>
                <a:gd name="T65" fmla="*/ 862 h 877"/>
                <a:gd name="T66" fmla="*/ 182 w 644"/>
                <a:gd name="T67" fmla="*/ 804 h 877"/>
                <a:gd name="T68" fmla="*/ 92 w 644"/>
                <a:gd name="T69" fmla="*/ 719 h 877"/>
                <a:gd name="T70" fmla="*/ 25 w 644"/>
                <a:gd name="T71" fmla="*/ 620 h 877"/>
                <a:gd name="T72" fmla="*/ 0 w 644"/>
                <a:gd name="T73" fmla="*/ 487 h 877"/>
                <a:gd name="T74" fmla="*/ 20 w 644"/>
                <a:gd name="T75" fmla="*/ 332 h 877"/>
                <a:gd name="T76" fmla="*/ 80 w 644"/>
                <a:gd name="T77" fmla="*/ 190 h 877"/>
                <a:gd name="T78" fmla="*/ 165 w 644"/>
                <a:gd name="T79" fmla="*/ 60 h 877"/>
                <a:gd name="T80" fmla="*/ 227 w 644"/>
                <a:gd name="T81" fmla="*/ 0 h 877"/>
                <a:gd name="T82" fmla="*/ 249 w 644"/>
                <a:gd name="T83" fmla="*/ 5 h 877"/>
                <a:gd name="T84" fmla="*/ 272 w 644"/>
                <a:gd name="T85" fmla="*/ 8 h 877"/>
                <a:gd name="T86" fmla="*/ 292 w 644"/>
                <a:gd name="T87" fmla="*/ 8 h 8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44"/>
                <a:gd name="T133" fmla="*/ 0 h 877"/>
                <a:gd name="T134" fmla="*/ 644 w 644"/>
                <a:gd name="T135" fmla="*/ 877 h 87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7" name="Freeform 47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>
                <a:gd name="T0" fmla="*/ 147 w 334"/>
                <a:gd name="T1" fmla="*/ 30 h 334"/>
                <a:gd name="T2" fmla="*/ 159 w 334"/>
                <a:gd name="T3" fmla="*/ 55 h 334"/>
                <a:gd name="T4" fmla="*/ 177 w 334"/>
                <a:gd name="T5" fmla="*/ 69 h 334"/>
                <a:gd name="T6" fmla="*/ 197 w 334"/>
                <a:gd name="T7" fmla="*/ 77 h 334"/>
                <a:gd name="T8" fmla="*/ 222 w 334"/>
                <a:gd name="T9" fmla="*/ 82 h 334"/>
                <a:gd name="T10" fmla="*/ 247 w 334"/>
                <a:gd name="T11" fmla="*/ 87 h 334"/>
                <a:gd name="T12" fmla="*/ 269 w 334"/>
                <a:gd name="T13" fmla="*/ 92 h 334"/>
                <a:gd name="T14" fmla="*/ 289 w 334"/>
                <a:gd name="T15" fmla="*/ 104 h 334"/>
                <a:gd name="T16" fmla="*/ 304 w 334"/>
                <a:gd name="T17" fmla="*/ 124 h 334"/>
                <a:gd name="T18" fmla="*/ 307 w 334"/>
                <a:gd name="T19" fmla="*/ 157 h 334"/>
                <a:gd name="T20" fmla="*/ 312 w 334"/>
                <a:gd name="T21" fmla="*/ 189 h 334"/>
                <a:gd name="T22" fmla="*/ 319 w 334"/>
                <a:gd name="T23" fmla="*/ 219 h 334"/>
                <a:gd name="T24" fmla="*/ 334 w 334"/>
                <a:gd name="T25" fmla="*/ 247 h 334"/>
                <a:gd name="T26" fmla="*/ 309 w 334"/>
                <a:gd name="T27" fmla="*/ 254 h 334"/>
                <a:gd name="T28" fmla="*/ 284 w 334"/>
                <a:gd name="T29" fmla="*/ 262 h 334"/>
                <a:gd name="T30" fmla="*/ 262 w 334"/>
                <a:gd name="T31" fmla="*/ 269 h 334"/>
                <a:gd name="T32" fmla="*/ 239 w 334"/>
                <a:gd name="T33" fmla="*/ 279 h 334"/>
                <a:gd name="T34" fmla="*/ 217 w 334"/>
                <a:gd name="T35" fmla="*/ 292 h 334"/>
                <a:gd name="T36" fmla="*/ 194 w 334"/>
                <a:gd name="T37" fmla="*/ 304 h 334"/>
                <a:gd name="T38" fmla="*/ 172 w 334"/>
                <a:gd name="T39" fmla="*/ 319 h 334"/>
                <a:gd name="T40" fmla="*/ 152 w 334"/>
                <a:gd name="T41" fmla="*/ 334 h 334"/>
                <a:gd name="T42" fmla="*/ 122 w 334"/>
                <a:gd name="T43" fmla="*/ 319 h 334"/>
                <a:gd name="T44" fmla="*/ 104 w 334"/>
                <a:gd name="T45" fmla="*/ 299 h 334"/>
                <a:gd name="T46" fmla="*/ 97 w 334"/>
                <a:gd name="T47" fmla="*/ 279 h 334"/>
                <a:gd name="T48" fmla="*/ 94 w 334"/>
                <a:gd name="T49" fmla="*/ 254 h 334"/>
                <a:gd name="T50" fmla="*/ 94 w 334"/>
                <a:gd name="T51" fmla="*/ 232 h 334"/>
                <a:gd name="T52" fmla="*/ 92 w 334"/>
                <a:gd name="T53" fmla="*/ 207 h 334"/>
                <a:gd name="T54" fmla="*/ 85 w 334"/>
                <a:gd name="T55" fmla="*/ 182 h 334"/>
                <a:gd name="T56" fmla="*/ 67 w 334"/>
                <a:gd name="T57" fmla="*/ 159 h 334"/>
                <a:gd name="T58" fmla="*/ 55 w 334"/>
                <a:gd name="T59" fmla="*/ 147 h 334"/>
                <a:gd name="T60" fmla="*/ 40 w 334"/>
                <a:gd name="T61" fmla="*/ 137 h 334"/>
                <a:gd name="T62" fmla="*/ 27 w 334"/>
                <a:gd name="T63" fmla="*/ 124 h 334"/>
                <a:gd name="T64" fmla="*/ 15 w 334"/>
                <a:gd name="T65" fmla="*/ 114 h 334"/>
                <a:gd name="T66" fmla="*/ 5 w 334"/>
                <a:gd name="T67" fmla="*/ 102 h 334"/>
                <a:gd name="T68" fmla="*/ 0 w 334"/>
                <a:gd name="T69" fmla="*/ 87 h 334"/>
                <a:gd name="T70" fmla="*/ 0 w 334"/>
                <a:gd name="T71" fmla="*/ 72 h 334"/>
                <a:gd name="T72" fmla="*/ 7 w 334"/>
                <a:gd name="T73" fmla="*/ 52 h 334"/>
                <a:gd name="T74" fmla="*/ 12 w 334"/>
                <a:gd name="T75" fmla="*/ 40 h 334"/>
                <a:gd name="T76" fmla="*/ 20 w 334"/>
                <a:gd name="T77" fmla="*/ 25 h 334"/>
                <a:gd name="T78" fmla="*/ 25 w 334"/>
                <a:gd name="T79" fmla="*/ 12 h 334"/>
                <a:gd name="T80" fmla="*/ 37 w 334"/>
                <a:gd name="T81" fmla="*/ 0 h 334"/>
                <a:gd name="T82" fmla="*/ 52 w 334"/>
                <a:gd name="T83" fmla="*/ 0 h 334"/>
                <a:gd name="T84" fmla="*/ 70 w 334"/>
                <a:gd name="T85" fmla="*/ 2 h 334"/>
                <a:gd name="T86" fmla="*/ 85 w 334"/>
                <a:gd name="T87" fmla="*/ 2 h 334"/>
                <a:gd name="T88" fmla="*/ 99 w 334"/>
                <a:gd name="T89" fmla="*/ 2 h 334"/>
                <a:gd name="T90" fmla="*/ 114 w 334"/>
                <a:gd name="T91" fmla="*/ 5 h 334"/>
                <a:gd name="T92" fmla="*/ 127 w 334"/>
                <a:gd name="T93" fmla="*/ 10 h 334"/>
                <a:gd name="T94" fmla="*/ 137 w 334"/>
                <a:gd name="T95" fmla="*/ 17 h 334"/>
                <a:gd name="T96" fmla="*/ 147 w 334"/>
                <a:gd name="T97" fmla="*/ 30 h 3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4"/>
                <a:gd name="T148" fmla="*/ 0 h 334"/>
                <a:gd name="T149" fmla="*/ 334 w 334"/>
                <a:gd name="T150" fmla="*/ 334 h 3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8" name="Freeform 48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>
                <a:gd name="T0" fmla="*/ 357 w 385"/>
                <a:gd name="T1" fmla="*/ 360 h 759"/>
                <a:gd name="T2" fmla="*/ 377 w 385"/>
                <a:gd name="T3" fmla="*/ 457 h 759"/>
                <a:gd name="T4" fmla="*/ 382 w 385"/>
                <a:gd name="T5" fmla="*/ 557 h 759"/>
                <a:gd name="T6" fmla="*/ 375 w 385"/>
                <a:gd name="T7" fmla="*/ 654 h 759"/>
                <a:gd name="T8" fmla="*/ 347 w 385"/>
                <a:gd name="T9" fmla="*/ 749 h 759"/>
                <a:gd name="T10" fmla="*/ 342 w 385"/>
                <a:gd name="T11" fmla="*/ 752 h 759"/>
                <a:gd name="T12" fmla="*/ 335 w 385"/>
                <a:gd name="T13" fmla="*/ 757 h 759"/>
                <a:gd name="T14" fmla="*/ 327 w 385"/>
                <a:gd name="T15" fmla="*/ 759 h 759"/>
                <a:gd name="T16" fmla="*/ 320 w 385"/>
                <a:gd name="T17" fmla="*/ 752 h 759"/>
                <a:gd name="T18" fmla="*/ 110 w 385"/>
                <a:gd name="T19" fmla="*/ 474 h 759"/>
                <a:gd name="T20" fmla="*/ 88 w 385"/>
                <a:gd name="T21" fmla="*/ 442 h 759"/>
                <a:gd name="T22" fmla="*/ 65 w 385"/>
                <a:gd name="T23" fmla="*/ 409 h 759"/>
                <a:gd name="T24" fmla="*/ 45 w 385"/>
                <a:gd name="T25" fmla="*/ 377 h 759"/>
                <a:gd name="T26" fmla="*/ 25 w 385"/>
                <a:gd name="T27" fmla="*/ 342 h 759"/>
                <a:gd name="T28" fmla="*/ 13 w 385"/>
                <a:gd name="T29" fmla="*/ 307 h 759"/>
                <a:gd name="T30" fmla="*/ 3 w 385"/>
                <a:gd name="T31" fmla="*/ 270 h 759"/>
                <a:gd name="T32" fmla="*/ 0 w 385"/>
                <a:gd name="T33" fmla="*/ 232 h 759"/>
                <a:gd name="T34" fmla="*/ 5 w 385"/>
                <a:gd name="T35" fmla="*/ 195 h 759"/>
                <a:gd name="T36" fmla="*/ 15 w 385"/>
                <a:gd name="T37" fmla="*/ 195 h 759"/>
                <a:gd name="T38" fmla="*/ 35 w 385"/>
                <a:gd name="T39" fmla="*/ 192 h 759"/>
                <a:gd name="T40" fmla="*/ 58 w 385"/>
                <a:gd name="T41" fmla="*/ 187 h 759"/>
                <a:gd name="T42" fmla="*/ 75 w 385"/>
                <a:gd name="T43" fmla="*/ 182 h 759"/>
                <a:gd name="T44" fmla="*/ 115 w 385"/>
                <a:gd name="T45" fmla="*/ 170 h 759"/>
                <a:gd name="T46" fmla="*/ 155 w 385"/>
                <a:gd name="T47" fmla="*/ 152 h 759"/>
                <a:gd name="T48" fmla="*/ 192 w 385"/>
                <a:gd name="T49" fmla="*/ 135 h 759"/>
                <a:gd name="T50" fmla="*/ 232 w 385"/>
                <a:gd name="T51" fmla="*/ 115 h 759"/>
                <a:gd name="T52" fmla="*/ 267 w 385"/>
                <a:gd name="T53" fmla="*/ 90 h 759"/>
                <a:gd name="T54" fmla="*/ 305 w 385"/>
                <a:gd name="T55" fmla="*/ 65 h 759"/>
                <a:gd name="T56" fmla="*/ 340 w 385"/>
                <a:gd name="T57" fmla="*/ 35 h 759"/>
                <a:gd name="T58" fmla="*/ 372 w 385"/>
                <a:gd name="T59" fmla="*/ 0 h 759"/>
                <a:gd name="T60" fmla="*/ 385 w 385"/>
                <a:gd name="T61" fmla="*/ 90 h 759"/>
                <a:gd name="T62" fmla="*/ 385 w 385"/>
                <a:gd name="T63" fmla="*/ 182 h 759"/>
                <a:gd name="T64" fmla="*/ 375 w 385"/>
                <a:gd name="T65" fmla="*/ 272 h 759"/>
                <a:gd name="T66" fmla="*/ 357 w 385"/>
                <a:gd name="T67" fmla="*/ 360 h 7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5"/>
                <a:gd name="T103" fmla="*/ 0 h 759"/>
                <a:gd name="T104" fmla="*/ 385 w 385"/>
                <a:gd name="T105" fmla="*/ 759 h 7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9" name="Freeform 49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>
                <a:gd name="T0" fmla="*/ 487 w 487"/>
                <a:gd name="T1" fmla="*/ 0 h 387"/>
                <a:gd name="T2" fmla="*/ 487 w 487"/>
                <a:gd name="T3" fmla="*/ 20 h 387"/>
                <a:gd name="T4" fmla="*/ 482 w 487"/>
                <a:gd name="T5" fmla="*/ 38 h 387"/>
                <a:gd name="T6" fmla="*/ 472 w 487"/>
                <a:gd name="T7" fmla="*/ 53 h 387"/>
                <a:gd name="T8" fmla="*/ 460 w 487"/>
                <a:gd name="T9" fmla="*/ 68 h 387"/>
                <a:gd name="T10" fmla="*/ 447 w 487"/>
                <a:gd name="T11" fmla="*/ 80 h 387"/>
                <a:gd name="T12" fmla="*/ 432 w 487"/>
                <a:gd name="T13" fmla="*/ 95 h 387"/>
                <a:gd name="T14" fmla="*/ 417 w 487"/>
                <a:gd name="T15" fmla="*/ 108 h 387"/>
                <a:gd name="T16" fmla="*/ 405 w 487"/>
                <a:gd name="T17" fmla="*/ 120 h 387"/>
                <a:gd name="T18" fmla="*/ 375 w 487"/>
                <a:gd name="T19" fmla="*/ 153 h 387"/>
                <a:gd name="T20" fmla="*/ 337 w 487"/>
                <a:gd name="T21" fmla="*/ 198 h 387"/>
                <a:gd name="T22" fmla="*/ 290 w 487"/>
                <a:gd name="T23" fmla="*/ 245 h 387"/>
                <a:gd name="T24" fmla="*/ 240 w 487"/>
                <a:gd name="T25" fmla="*/ 295 h 387"/>
                <a:gd name="T26" fmla="*/ 185 w 487"/>
                <a:gd name="T27" fmla="*/ 340 h 387"/>
                <a:gd name="T28" fmla="*/ 130 w 487"/>
                <a:gd name="T29" fmla="*/ 372 h 387"/>
                <a:gd name="T30" fmla="*/ 77 w 487"/>
                <a:gd name="T31" fmla="*/ 387 h 387"/>
                <a:gd name="T32" fmla="*/ 27 w 487"/>
                <a:gd name="T33" fmla="*/ 382 h 387"/>
                <a:gd name="T34" fmla="*/ 0 w 487"/>
                <a:gd name="T35" fmla="*/ 352 h 387"/>
                <a:gd name="T36" fmla="*/ 0 w 487"/>
                <a:gd name="T37" fmla="*/ 305 h 387"/>
                <a:gd name="T38" fmla="*/ 15 w 487"/>
                <a:gd name="T39" fmla="*/ 250 h 387"/>
                <a:gd name="T40" fmla="*/ 40 w 487"/>
                <a:gd name="T41" fmla="*/ 205 h 387"/>
                <a:gd name="T42" fmla="*/ 75 w 487"/>
                <a:gd name="T43" fmla="*/ 173 h 387"/>
                <a:gd name="T44" fmla="*/ 112 w 487"/>
                <a:gd name="T45" fmla="*/ 148 h 387"/>
                <a:gd name="T46" fmla="*/ 152 w 487"/>
                <a:gd name="T47" fmla="*/ 128 h 387"/>
                <a:gd name="T48" fmla="*/ 195 w 487"/>
                <a:gd name="T49" fmla="*/ 113 h 387"/>
                <a:gd name="T50" fmla="*/ 237 w 487"/>
                <a:gd name="T51" fmla="*/ 103 h 387"/>
                <a:gd name="T52" fmla="*/ 280 w 487"/>
                <a:gd name="T53" fmla="*/ 95 h 387"/>
                <a:gd name="T54" fmla="*/ 325 w 487"/>
                <a:gd name="T55" fmla="*/ 95 h 387"/>
                <a:gd name="T56" fmla="*/ 370 w 487"/>
                <a:gd name="T57" fmla="*/ 95 h 387"/>
                <a:gd name="T58" fmla="*/ 380 w 487"/>
                <a:gd name="T59" fmla="*/ 80 h 387"/>
                <a:gd name="T60" fmla="*/ 392 w 487"/>
                <a:gd name="T61" fmla="*/ 65 h 387"/>
                <a:gd name="T62" fmla="*/ 405 w 487"/>
                <a:gd name="T63" fmla="*/ 48 h 387"/>
                <a:gd name="T64" fmla="*/ 420 w 487"/>
                <a:gd name="T65" fmla="*/ 33 h 387"/>
                <a:gd name="T66" fmla="*/ 435 w 487"/>
                <a:gd name="T67" fmla="*/ 20 h 387"/>
                <a:gd name="T68" fmla="*/ 452 w 487"/>
                <a:gd name="T69" fmla="*/ 10 h 387"/>
                <a:gd name="T70" fmla="*/ 470 w 487"/>
                <a:gd name="T71" fmla="*/ 3 h 387"/>
                <a:gd name="T72" fmla="*/ 487 w 487"/>
                <a:gd name="T73" fmla="*/ 0 h 3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7"/>
                <a:gd name="T112" fmla="*/ 0 h 387"/>
                <a:gd name="T113" fmla="*/ 487 w 487"/>
                <a:gd name="T114" fmla="*/ 387 h 38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0" name="Freeform 50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>
                <a:gd name="T0" fmla="*/ 232 w 322"/>
                <a:gd name="T1" fmla="*/ 125 h 552"/>
                <a:gd name="T2" fmla="*/ 265 w 322"/>
                <a:gd name="T3" fmla="*/ 193 h 552"/>
                <a:gd name="T4" fmla="*/ 285 w 322"/>
                <a:gd name="T5" fmla="*/ 268 h 552"/>
                <a:gd name="T6" fmla="*/ 295 w 322"/>
                <a:gd name="T7" fmla="*/ 342 h 552"/>
                <a:gd name="T8" fmla="*/ 287 w 322"/>
                <a:gd name="T9" fmla="*/ 425 h 552"/>
                <a:gd name="T10" fmla="*/ 310 w 322"/>
                <a:gd name="T11" fmla="*/ 510 h 552"/>
                <a:gd name="T12" fmla="*/ 312 w 322"/>
                <a:gd name="T13" fmla="*/ 542 h 552"/>
                <a:gd name="T14" fmla="*/ 287 w 322"/>
                <a:gd name="T15" fmla="*/ 532 h 552"/>
                <a:gd name="T16" fmla="*/ 265 w 322"/>
                <a:gd name="T17" fmla="*/ 527 h 552"/>
                <a:gd name="T18" fmla="*/ 257 w 322"/>
                <a:gd name="T19" fmla="*/ 512 h 552"/>
                <a:gd name="T20" fmla="*/ 265 w 322"/>
                <a:gd name="T21" fmla="*/ 465 h 552"/>
                <a:gd name="T22" fmla="*/ 270 w 322"/>
                <a:gd name="T23" fmla="*/ 405 h 552"/>
                <a:gd name="T24" fmla="*/ 277 w 322"/>
                <a:gd name="T25" fmla="*/ 355 h 552"/>
                <a:gd name="T26" fmla="*/ 260 w 322"/>
                <a:gd name="T27" fmla="*/ 317 h 552"/>
                <a:gd name="T28" fmla="*/ 235 w 322"/>
                <a:gd name="T29" fmla="*/ 280 h 552"/>
                <a:gd name="T30" fmla="*/ 232 w 322"/>
                <a:gd name="T31" fmla="*/ 240 h 552"/>
                <a:gd name="T32" fmla="*/ 245 w 322"/>
                <a:gd name="T33" fmla="*/ 203 h 552"/>
                <a:gd name="T34" fmla="*/ 227 w 322"/>
                <a:gd name="T35" fmla="*/ 180 h 552"/>
                <a:gd name="T36" fmla="*/ 205 w 322"/>
                <a:gd name="T37" fmla="*/ 175 h 552"/>
                <a:gd name="T38" fmla="*/ 187 w 322"/>
                <a:gd name="T39" fmla="*/ 173 h 552"/>
                <a:gd name="T40" fmla="*/ 185 w 322"/>
                <a:gd name="T41" fmla="*/ 148 h 552"/>
                <a:gd name="T42" fmla="*/ 180 w 322"/>
                <a:gd name="T43" fmla="*/ 113 h 552"/>
                <a:gd name="T44" fmla="*/ 160 w 322"/>
                <a:gd name="T45" fmla="*/ 88 h 552"/>
                <a:gd name="T46" fmla="*/ 137 w 322"/>
                <a:gd name="T47" fmla="*/ 78 h 552"/>
                <a:gd name="T48" fmla="*/ 130 w 322"/>
                <a:gd name="T49" fmla="*/ 60 h 552"/>
                <a:gd name="T50" fmla="*/ 100 w 322"/>
                <a:gd name="T51" fmla="*/ 73 h 552"/>
                <a:gd name="T52" fmla="*/ 97 w 322"/>
                <a:gd name="T53" fmla="*/ 63 h 552"/>
                <a:gd name="T54" fmla="*/ 87 w 322"/>
                <a:gd name="T55" fmla="*/ 35 h 552"/>
                <a:gd name="T56" fmla="*/ 70 w 322"/>
                <a:gd name="T57" fmla="*/ 23 h 552"/>
                <a:gd name="T58" fmla="*/ 50 w 322"/>
                <a:gd name="T59" fmla="*/ 23 h 552"/>
                <a:gd name="T60" fmla="*/ 27 w 322"/>
                <a:gd name="T61" fmla="*/ 25 h 552"/>
                <a:gd name="T62" fmla="*/ 7 w 322"/>
                <a:gd name="T63" fmla="*/ 20 h 552"/>
                <a:gd name="T64" fmla="*/ 10 w 322"/>
                <a:gd name="T65" fmla="*/ 10 h 552"/>
                <a:gd name="T66" fmla="*/ 32 w 322"/>
                <a:gd name="T67" fmla="*/ 3 h 552"/>
                <a:gd name="T68" fmla="*/ 57 w 322"/>
                <a:gd name="T69" fmla="*/ 0 h 552"/>
                <a:gd name="T70" fmla="*/ 82 w 322"/>
                <a:gd name="T71" fmla="*/ 3 h 552"/>
                <a:gd name="T72" fmla="*/ 215 w 322"/>
                <a:gd name="T73" fmla="*/ 95 h 5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22"/>
                <a:gd name="T112" fmla="*/ 0 h 552"/>
                <a:gd name="T113" fmla="*/ 322 w 322"/>
                <a:gd name="T114" fmla="*/ 552 h 5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1" name="Freeform 51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>
                <a:gd name="T0" fmla="*/ 205 w 205"/>
                <a:gd name="T1" fmla="*/ 45 h 235"/>
                <a:gd name="T2" fmla="*/ 190 w 205"/>
                <a:gd name="T3" fmla="*/ 68 h 235"/>
                <a:gd name="T4" fmla="*/ 180 w 205"/>
                <a:gd name="T5" fmla="*/ 100 h 235"/>
                <a:gd name="T6" fmla="*/ 175 w 205"/>
                <a:gd name="T7" fmla="*/ 133 h 235"/>
                <a:gd name="T8" fmla="*/ 162 w 205"/>
                <a:gd name="T9" fmla="*/ 160 h 235"/>
                <a:gd name="T10" fmla="*/ 60 w 205"/>
                <a:gd name="T11" fmla="*/ 235 h 235"/>
                <a:gd name="T12" fmla="*/ 45 w 205"/>
                <a:gd name="T13" fmla="*/ 230 h 235"/>
                <a:gd name="T14" fmla="*/ 30 w 205"/>
                <a:gd name="T15" fmla="*/ 218 h 235"/>
                <a:gd name="T16" fmla="*/ 15 w 205"/>
                <a:gd name="T17" fmla="*/ 203 h 235"/>
                <a:gd name="T18" fmla="*/ 0 w 205"/>
                <a:gd name="T19" fmla="*/ 193 h 235"/>
                <a:gd name="T20" fmla="*/ 7 w 205"/>
                <a:gd name="T21" fmla="*/ 163 h 235"/>
                <a:gd name="T22" fmla="*/ 22 w 205"/>
                <a:gd name="T23" fmla="*/ 133 h 235"/>
                <a:gd name="T24" fmla="*/ 42 w 205"/>
                <a:gd name="T25" fmla="*/ 108 h 235"/>
                <a:gd name="T26" fmla="*/ 67 w 205"/>
                <a:gd name="T27" fmla="*/ 93 h 235"/>
                <a:gd name="T28" fmla="*/ 55 w 205"/>
                <a:gd name="T29" fmla="*/ 115 h 235"/>
                <a:gd name="T30" fmla="*/ 42 w 205"/>
                <a:gd name="T31" fmla="*/ 138 h 235"/>
                <a:gd name="T32" fmla="*/ 32 w 205"/>
                <a:gd name="T33" fmla="*/ 163 h 235"/>
                <a:gd name="T34" fmla="*/ 27 w 205"/>
                <a:gd name="T35" fmla="*/ 188 h 235"/>
                <a:gd name="T36" fmla="*/ 37 w 205"/>
                <a:gd name="T37" fmla="*/ 200 h 235"/>
                <a:gd name="T38" fmla="*/ 52 w 205"/>
                <a:gd name="T39" fmla="*/ 208 h 235"/>
                <a:gd name="T40" fmla="*/ 65 w 205"/>
                <a:gd name="T41" fmla="*/ 210 h 235"/>
                <a:gd name="T42" fmla="*/ 77 w 205"/>
                <a:gd name="T43" fmla="*/ 203 h 235"/>
                <a:gd name="T44" fmla="*/ 95 w 205"/>
                <a:gd name="T45" fmla="*/ 163 h 235"/>
                <a:gd name="T46" fmla="*/ 112 w 205"/>
                <a:gd name="T47" fmla="*/ 125 h 235"/>
                <a:gd name="T48" fmla="*/ 125 w 205"/>
                <a:gd name="T49" fmla="*/ 85 h 235"/>
                <a:gd name="T50" fmla="*/ 117 w 205"/>
                <a:gd name="T51" fmla="*/ 43 h 235"/>
                <a:gd name="T52" fmla="*/ 192 w 205"/>
                <a:gd name="T53" fmla="*/ 0 h 235"/>
                <a:gd name="T54" fmla="*/ 200 w 205"/>
                <a:gd name="T55" fmla="*/ 10 h 235"/>
                <a:gd name="T56" fmla="*/ 202 w 205"/>
                <a:gd name="T57" fmla="*/ 23 h 235"/>
                <a:gd name="T58" fmla="*/ 202 w 205"/>
                <a:gd name="T59" fmla="*/ 33 h 235"/>
                <a:gd name="T60" fmla="*/ 205 w 205"/>
                <a:gd name="T61" fmla="*/ 45 h 2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5"/>
                <a:gd name="T94" fmla="*/ 0 h 235"/>
                <a:gd name="T95" fmla="*/ 205 w 205"/>
                <a:gd name="T96" fmla="*/ 235 h 2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2" name="Freeform 52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>
                <a:gd name="T0" fmla="*/ 337 w 337"/>
                <a:gd name="T1" fmla="*/ 320 h 365"/>
                <a:gd name="T2" fmla="*/ 330 w 337"/>
                <a:gd name="T3" fmla="*/ 365 h 365"/>
                <a:gd name="T4" fmla="*/ 312 w 337"/>
                <a:gd name="T5" fmla="*/ 360 h 365"/>
                <a:gd name="T6" fmla="*/ 292 w 337"/>
                <a:gd name="T7" fmla="*/ 355 h 365"/>
                <a:gd name="T8" fmla="*/ 272 w 337"/>
                <a:gd name="T9" fmla="*/ 350 h 365"/>
                <a:gd name="T10" fmla="*/ 255 w 337"/>
                <a:gd name="T11" fmla="*/ 345 h 365"/>
                <a:gd name="T12" fmla="*/ 235 w 337"/>
                <a:gd name="T13" fmla="*/ 342 h 365"/>
                <a:gd name="T14" fmla="*/ 217 w 337"/>
                <a:gd name="T15" fmla="*/ 345 h 365"/>
                <a:gd name="T16" fmla="*/ 200 w 337"/>
                <a:gd name="T17" fmla="*/ 350 h 365"/>
                <a:gd name="T18" fmla="*/ 182 w 337"/>
                <a:gd name="T19" fmla="*/ 362 h 365"/>
                <a:gd name="T20" fmla="*/ 167 w 337"/>
                <a:gd name="T21" fmla="*/ 340 h 365"/>
                <a:gd name="T22" fmla="*/ 150 w 337"/>
                <a:gd name="T23" fmla="*/ 330 h 365"/>
                <a:gd name="T24" fmla="*/ 130 w 337"/>
                <a:gd name="T25" fmla="*/ 325 h 365"/>
                <a:gd name="T26" fmla="*/ 107 w 337"/>
                <a:gd name="T27" fmla="*/ 322 h 365"/>
                <a:gd name="T28" fmla="*/ 87 w 337"/>
                <a:gd name="T29" fmla="*/ 320 h 365"/>
                <a:gd name="T30" fmla="*/ 67 w 337"/>
                <a:gd name="T31" fmla="*/ 315 h 365"/>
                <a:gd name="T32" fmla="*/ 55 w 337"/>
                <a:gd name="T33" fmla="*/ 305 h 365"/>
                <a:gd name="T34" fmla="*/ 45 w 337"/>
                <a:gd name="T35" fmla="*/ 282 h 365"/>
                <a:gd name="T36" fmla="*/ 37 w 337"/>
                <a:gd name="T37" fmla="*/ 242 h 365"/>
                <a:gd name="T38" fmla="*/ 35 w 337"/>
                <a:gd name="T39" fmla="*/ 203 h 365"/>
                <a:gd name="T40" fmla="*/ 27 w 337"/>
                <a:gd name="T41" fmla="*/ 165 h 365"/>
                <a:gd name="T42" fmla="*/ 0 w 337"/>
                <a:gd name="T43" fmla="*/ 138 h 365"/>
                <a:gd name="T44" fmla="*/ 0 w 337"/>
                <a:gd name="T45" fmla="*/ 120 h 365"/>
                <a:gd name="T46" fmla="*/ 5 w 337"/>
                <a:gd name="T47" fmla="*/ 100 h 365"/>
                <a:gd name="T48" fmla="*/ 12 w 337"/>
                <a:gd name="T49" fmla="*/ 83 h 365"/>
                <a:gd name="T50" fmla="*/ 25 w 337"/>
                <a:gd name="T51" fmla="*/ 65 h 365"/>
                <a:gd name="T52" fmla="*/ 35 w 337"/>
                <a:gd name="T53" fmla="*/ 48 h 365"/>
                <a:gd name="T54" fmla="*/ 50 w 337"/>
                <a:gd name="T55" fmla="*/ 30 h 365"/>
                <a:gd name="T56" fmla="*/ 62 w 337"/>
                <a:gd name="T57" fmla="*/ 15 h 365"/>
                <a:gd name="T58" fmla="*/ 77 w 337"/>
                <a:gd name="T59" fmla="*/ 0 h 365"/>
                <a:gd name="T60" fmla="*/ 92 w 337"/>
                <a:gd name="T61" fmla="*/ 50 h 365"/>
                <a:gd name="T62" fmla="*/ 112 w 337"/>
                <a:gd name="T63" fmla="*/ 98 h 365"/>
                <a:gd name="T64" fmla="*/ 140 w 337"/>
                <a:gd name="T65" fmla="*/ 143 h 365"/>
                <a:gd name="T66" fmla="*/ 172 w 337"/>
                <a:gd name="T67" fmla="*/ 185 h 365"/>
                <a:gd name="T68" fmla="*/ 210 w 337"/>
                <a:gd name="T69" fmla="*/ 225 h 365"/>
                <a:gd name="T70" fmla="*/ 250 w 337"/>
                <a:gd name="T71" fmla="*/ 260 h 365"/>
                <a:gd name="T72" fmla="*/ 292 w 337"/>
                <a:gd name="T73" fmla="*/ 292 h 365"/>
                <a:gd name="T74" fmla="*/ 337 w 337"/>
                <a:gd name="T75" fmla="*/ 320 h 3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37"/>
                <a:gd name="T115" fmla="*/ 0 h 365"/>
                <a:gd name="T116" fmla="*/ 337 w 337"/>
                <a:gd name="T117" fmla="*/ 365 h 3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3" name="Freeform 53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>
                <a:gd name="T0" fmla="*/ 45 w 45"/>
                <a:gd name="T1" fmla="*/ 27 h 47"/>
                <a:gd name="T2" fmla="*/ 45 w 45"/>
                <a:gd name="T3" fmla="*/ 45 h 47"/>
                <a:gd name="T4" fmla="*/ 35 w 45"/>
                <a:gd name="T5" fmla="*/ 47 h 47"/>
                <a:gd name="T6" fmla="*/ 22 w 45"/>
                <a:gd name="T7" fmla="*/ 40 h 47"/>
                <a:gd name="T8" fmla="*/ 12 w 45"/>
                <a:gd name="T9" fmla="*/ 30 h 47"/>
                <a:gd name="T10" fmla="*/ 0 w 45"/>
                <a:gd name="T11" fmla="*/ 22 h 47"/>
                <a:gd name="T12" fmla="*/ 10 w 45"/>
                <a:gd name="T13" fmla="*/ 0 h 47"/>
                <a:gd name="T14" fmla="*/ 20 w 45"/>
                <a:gd name="T15" fmla="*/ 2 h 47"/>
                <a:gd name="T16" fmla="*/ 30 w 45"/>
                <a:gd name="T17" fmla="*/ 10 h 47"/>
                <a:gd name="T18" fmla="*/ 37 w 45"/>
                <a:gd name="T19" fmla="*/ 20 h 47"/>
                <a:gd name="T20" fmla="*/ 45 w 45"/>
                <a:gd name="T21" fmla="*/ 27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5"/>
                <a:gd name="T34" fmla="*/ 0 h 47"/>
                <a:gd name="T35" fmla="*/ 45 w 45"/>
                <a:gd name="T36" fmla="*/ 47 h 4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4" name="Freeform 54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>
                <a:gd name="T0" fmla="*/ 272 w 272"/>
                <a:gd name="T1" fmla="*/ 78 h 320"/>
                <a:gd name="T2" fmla="*/ 252 w 272"/>
                <a:gd name="T3" fmla="*/ 102 h 320"/>
                <a:gd name="T4" fmla="*/ 237 w 272"/>
                <a:gd name="T5" fmla="*/ 130 h 320"/>
                <a:gd name="T6" fmla="*/ 230 w 272"/>
                <a:gd name="T7" fmla="*/ 162 h 320"/>
                <a:gd name="T8" fmla="*/ 225 w 272"/>
                <a:gd name="T9" fmla="*/ 192 h 320"/>
                <a:gd name="T10" fmla="*/ 217 w 272"/>
                <a:gd name="T11" fmla="*/ 225 h 320"/>
                <a:gd name="T12" fmla="*/ 212 w 272"/>
                <a:gd name="T13" fmla="*/ 255 h 320"/>
                <a:gd name="T14" fmla="*/ 200 w 272"/>
                <a:gd name="T15" fmla="*/ 285 h 320"/>
                <a:gd name="T16" fmla="*/ 182 w 272"/>
                <a:gd name="T17" fmla="*/ 310 h 320"/>
                <a:gd name="T18" fmla="*/ 162 w 272"/>
                <a:gd name="T19" fmla="*/ 315 h 320"/>
                <a:gd name="T20" fmla="*/ 142 w 272"/>
                <a:gd name="T21" fmla="*/ 317 h 320"/>
                <a:gd name="T22" fmla="*/ 120 w 272"/>
                <a:gd name="T23" fmla="*/ 320 h 320"/>
                <a:gd name="T24" fmla="*/ 97 w 272"/>
                <a:gd name="T25" fmla="*/ 320 h 320"/>
                <a:gd name="T26" fmla="*/ 72 w 272"/>
                <a:gd name="T27" fmla="*/ 320 h 320"/>
                <a:gd name="T28" fmla="*/ 50 w 272"/>
                <a:gd name="T29" fmla="*/ 317 h 320"/>
                <a:gd name="T30" fmla="*/ 27 w 272"/>
                <a:gd name="T31" fmla="*/ 317 h 320"/>
                <a:gd name="T32" fmla="*/ 5 w 272"/>
                <a:gd name="T33" fmla="*/ 315 h 320"/>
                <a:gd name="T34" fmla="*/ 7 w 272"/>
                <a:gd name="T35" fmla="*/ 295 h 320"/>
                <a:gd name="T36" fmla="*/ 20 w 272"/>
                <a:gd name="T37" fmla="*/ 277 h 320"/>
                <a:gd name="T38" fmla="*/ 32 w 272"/>
                <a:gd name="T39" fmla="*/ 262 h 320"/>
                <a:gd name="T40" fmla="*/ 27 w 272"/>
                <a:gd name="T41" fmla="*/ 242 h 320"/>
                <a:gd name="T42" fmla="*/ 12 w 272"/>
                <a:gd name="T43" fmla="*/ 230 h 320"/>
                <a:gd name="T44" fmla="*/ 2 w 272"/>
                <a:gd name="T45" fmla="*/ 215 h 320"/>
                <a:gd name="T46" fmla="*/ 0 w 272"/>
                <a:gd name="T47" fmla="*/ 200 h 320"/>
                <a:gd name="T48" fmla="*/ 5 w 272"/>
                <a:gd name="T49" fmla="*/ 182 h 320"/>
                <a:gd name="T50" fmla="*/ 15 w 272"/>
                <a:gd name="T51" fmla="*/ 175 h 320"/>
                <a:gd name="T52" fmla="*/ 27 w 272"/>
                <a:gd name="T53" fmla="*/ 170 h 320"/>
                <a:gd name="T54" fmla="*/ 40 w 272"/>
                <a:gd name="T55" fmla="*/ 165 h 320"/>
                <a:gd name="T56" fmla="*/ 52 w 272"/>
                <a:gd name="T57" fmla="*/ 157 h 320"/>
                <a:gd name="T58" fmla="*/ 65 w 272"/>
                <a:gd name="T59" fmla="*/ 152 h 320"/>
                <a:gd name="T60" fmla="*/ 75 w 272"/>
                <a:gd name="T61" fmla="*/ 142 h 320"/>
                <a:gd name="T62" fmla="*/ 85 w 272"/>
                <a:gd name="T63" fmla="*/ 132 h 320"/>
                <a:gd name="T64" fmla="*/ 90 w 272"/>
                <a:gd name="T65" fmla="*/ 117 h 320"/>
                <a:gd name="T66" fmla="*/ 105 w 272"/>
                <a:gd name="T67" fmla="*/ 105 h 320"/>
                <a:gd name="T68" fmla="*/ 120 w 272"/>
                <a:gd name="T69" fmla="*/ 93 h 320"/>
                <a:gd name="T70" fmla="*/ 135 w 272"/>
                <a:gd name="T71" fmla="*/ 78 h 320"/>
                <a:gd name="T72" fmla="*/ 150 w 272"/>
                <a:gd name="T73" fmla="*/ 63 h 320"/>
                <a:gd name="T74" fmla="*/ 162 w 272"/>
                <a:gd name="T75" fmla="*/ 48 h 320"/>
                <a:gd name="T76" fmla="*/ 175 w 272"/>
                <a:gd name="T77" fmla="*/ 33 h 320"/>
                <a:gd name="T78" fmla="*/ 187 w 272"/>
                <a:gd name="T79" fmla="*/ 15 h 320"/>
                <a:gd name="T80" fmla="*/ 200 w 272"/>
                <a:gd name="T81" fmla="*/ 0 h 320"/>
                <a:gd name="T82" fmla="*/ 210 w 272"/>
                <a:gd name="T83" fmla="*/ 25 h 320"/>
                <a:gd name="T84" fmla="*/ 230 w 272"/>
                <a:gd name="T85" fmla="*/ 45 h 320"/>
                <a:gd name="T86" fmla="*/ 252 w 272"/>
                <a:gd name="T87" fmla="*/ 63 h 320"/>
                <a:gd name="T88" fmla="*/ 272 w 272"/>
                <a:gd name="T89" fmla="*/ 78 h 3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2"/>
                <a:gd name="T136" fmla="*/ 0 h 320"/>
                <a:gd name="T137" fmla="*/ 272 w 272"/>
                <a:gd name="T138" fmla="*/ 320 h 3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5" name="Freeform 55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>
                <a:gd name="T0" fmla="*/ 55 w 182"/>
                <a:gd name="T1" fmla="*/ 40 h 152"/>
                <a:gd name="T2" fmla="*/ 67 w 182"/>
                <a:gd name="T3" fmla="*/ 50 h 152"/>
                <a:gd name="T4" fmla="*/ 80 w 182"/>
                <a:gd name="T5" fmla="*/ 60 h 152"/>
                <a:gd name="T6" fmla="*/ 90 w 182"/>
                <a:gd name="T7" fmla="*/ 67 h 152"/>
                <a:gd name="T8" fmla="*/ 97 w 182"/>
                <a:gd name="T9" fmla="*/ 77 h 152"/>
                <a:gd name="T10" fmla="*/ 107 w 182"/>
                <a:gd name="T11" fmla="*/ 82 h 152"/>
                <a:gd name="T12" fmla="*/ 115 w 182"/>
                <a:gd name="T13" fmla="*/ 85 h 152"/>
                <a:gd name="T14" fmla="*/ 125 w 182"/>
                <a:gd name="T15" fmla="*/ 85 h 152"/>
                <a:gd name="T16" fmla="*/ 137 w 182"/>
                <a:gd name="T17" fmla="*/ 77 h 152"/>
                <a:gd name="T18" fmla="*/ 147 w 182"/>
                <a:gd name="T19" fmla="*/ 100 h 152"/>
                <a:gd name="T20" fmla="*/ 162 w 182"/>
                <a:gd name="T21" fmla="*/ 115 h 152"/>
                <a:gd name="T22" fmla="*/ 177 w 182"/>
                <a:gd name="T23" fmla="*/ 130 h 152"/>
                <a:gd name="T24" fmla="*/ 182 w 182"/>
                <a:gd name="T25" fmla="*/ 152 h 152"/>
                <a:gd name="T26" fmla="*/ 157 w 182"/>
                <a:gd name="T27" fmla="*/ 137 h 152"/>
                <a:gd name="T28" fmla="*/ 132 w 182"/>
                <a:gd name="T29" fmla="*/ 122 h 152"/>
                <a:gd name="T30" fmla="*/ 107 w 182"/>
                <a:gd name="T31" fmla="*/ 105 h 152"/>
                <a:gd name="T32" fmla="*/ 85 w 182"/>
                <a:gd name="T33" fmla="*/ 90 h 152"/>
                <a:gd name="T34" fmla="*/ 62 w 182"/>
                <a:gd name="T35" fmla="*/ 72 h 152"/>
                <a:gd name="T36" fmla="*/ 40 w 182"/>
                <a:gd name="T37" fmla="*/ 53 h 152"/>
                <a:gd name="T38" fmla="*/ 20 w 182"/>
                <a:gd name="T39" fmla="*/ 33 h 152"/>
                <a:gd name="T40" fmla="*/ 0 w 182"/>
                <a:gd name="T41" fmla="*/ 10 h 152"/>
                <a:gd name="T42" fmla="*/ 10 w 182"/>
                <a:gd name="T43" fmla="*/ 0 h 152"/>
                <a:gd name="T44" fmla="*/ 25 w 182"/>
                <a:gd name="T45" fmla="*/ 3 h 152"/>
                <a:gd name="T46" fmla="*/ 40 w 182"/>
                <a:gd name="T47" fmla="*/ 13 h 152"/>
                <a:gd name="T48" fmla="*/ 50 w 182"/>
                <a:gd name="T49" fmla="*/ 25 h 152"/>
                <a:gd name="T50" fmla="*/ 55 w 182"/>
                <a:gd name="T51" fmla="*/ 40 h 15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2"/>
                <a:gd name="T79" fmla="*/ 0 h 152"/>
                <a:gd name="T80" fmla="*/ 182 w 182"/>
                <a:gd name="T81" fmla="*/ 152 h 15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6" name="Freeform 56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>
                <a:gd name="T0" fmla="*/ 45 w 320"/>
                <a:gd name="T1" fmla="*/ 512 h 512"/>
                <a:gd name="T2" fmla="*/ 27 w 320"/>
                <a:gd name="T3" fmla="*/ 494 h 512"/>
                <a:gd name="T4" fmla="*/ 15 w 320"/>
                <a:gd name="T5" fmla="*/ 470 h 512"/>
                <a:gd name="T6" fmla="*/ 7 w 320"/>
                <a:gd name="T7" fmla="*/ 445 h 512"/>
                <a:gd name="T8" fmla="*/ 0 w 320"/>
                <a:gd name="T9" fmla="*/ 420 h 512"/>
                <a:gd name="T10" fmla="*/ 227 w 320"/>
                <a:gd name="T11" fmla="*/ 67 h 512"/>
                <a:gd name="T12" fmla="*/ 237 w 320"/>
                <a:gd name="T13" fmla="*/ 60 h 512"/>
                <a:gd name="T14" fmla="*/ 250 w 320"/>
                <a:gd name="T15" fmla="*/ 53 h 512"/>
                <a:gd name="T16" fmla="*/ 262 w 320"/>
                <a:gd name="T17" fmla="*/ 48 h 512"/>
                <a:gd name="T18" fmla="*/ 275 w 320"/>
                <a:gd name="T19" fmla="*/ 40 h 512"/>
                <a:gd name="T20" fmla="*/ 287 w 320"/>
                <a:gd name="T21" fmla="*/ 33 h 512"/>
                <a:gd name="T22" fmla="*/ 300 w 320"/>
                <a:gd name="T23" fmla="*/ 23 h 512"/>
                <a:gd name="T24" fmla="*/ 310 w 320"/>
                <a:gd name="T25" fmla="*/ 13 h 512"/>
                <a:gd name="T26" fmla="*/ 320 w 320"/>
                <a:gd name="T27" fmla="*/ 0 h 512"/>
                <a:gd name="T28" fmla="*/ 300 w 320"/>
                <a:gd name="T29" fmla="*/ 70 h 512"/>
                <a:gd name="T30" fmla="*/ 275 w 320"/>
                <a:gd name="T31" fmla="*/ 137 h 512"/>
                <a:gd name="T32" fmla="*/ 245 w 320"/>
                <a:gd name="T33" fmla="*/ 205 h 512"/>
                <a:gd name="T34" fmla="*/ 212 w 320"/>
                <a:gd name="T35" fmla="*/ 267 h 512"/>
                <a:gd name="T36" fmla="*/ 175 w 320"/>
                <a:gd name="T37" fmla="*/ 330 h 512"/>
                <a:gd name="T38" fmla="*/ 132 w 320"/>
                <a:gd name="T39" fmla="*/ 392 h 512"/>
                <a:gd name="T40" fmla="*/ 90 w 320"/>
                <a:gd name="T41" fmla="*/ 452 h 512"/>
                <a:gd name="T42" fmla="*/ 45 w 320"/>
                <a:gd name="T43" fmla="*/ 512 h 5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0"/>
                <a:gd name="T67" fmla="*/ 0 h 512"/>
                <a:gd name="T68" fmla="*/ 320 w 320"/>
                <a:gd name="T69" fmla="*/ 512 h 51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7" name="Freeform 57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>
                <a:gd name="T0" fmla="*/ 50 w 50"/>
                <a:gd name="T1" fmla="*/ 20 h 54"/>
                <a:gd name="T2" fmla="*/ 47 w 50"/>
                <a:gd name="T3" fmla="*/ 30 h 54"/>
                <a:gd name="T4" fmla="*/ 42 w 50"/>
                <a:gd name="T5" fmla="*/ 40 h 54"/>
                <a:gd name="T6" fmla="*/ 40 w 50"/>
                <a:gd name="T7" fmla="*/ 47 h 54"/>
                <a:gd name="T8" fmla="*/ 32 w 50"/>
                <a:gd name="T9" fmla="*/ 54 h 54"/>
                <a:gd name="T10" fmla="*/ 22 w 50"/>
                <a:gd name="T11" fmla="*/ 49 h 54"/>
                <a:gd name="T12" fmla="*/ 12 w 50"/>
                <a:gd name="T13" fmla="*/ 45 h 54"/>
                <a:gd name="T14" fmla="*/ 5 w 50"/>
                <a:gd name="T15" fmla="*/ 40 h 54"/>
                <a:gd name="T16" fmla="*/ 0 w 50"/>
                <a:gd name="T17" fmla="*/ 30 h 54"/>
                <a:gd name="T18" fmla="*/ 5 w 50"/>
                <a:gd name="T19" fmla="*/ 10 h 54"/>
                <a:gd name="T20" fmla="*/ 20 w 50"/>
                <a:gd name="T21" fmla="*/ 0 h 54"/>
                <a:gd name="T22" fmla="*/ 37 w 50"/>
                <a:gd name="T23" fmla="*/ 2 h 54"/>
                <a:gd name="T24" fmla="*/ 50 w 50"/>
                <a:gd name="T25" fmla="*/ 20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54"/>
                <a:gd name="T41" fmla="*/ 50 w 50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8" name="Freeform 58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>
                <a:gd name="T0" fmla="*/ 367 w 367"/>
                <a:gd name="T1" fmla="*/ 43 h 412"/>
                <a:gd name="T2" fmla="*/ 107 w 367"/>
                <a:gd name="T3" fmla="*/ 412 h 412"/>
                <a:gd name="T4" fmla="*/ 94 w 367"/>
                <a:gd name="T5" fmla="*/ 385 h 412"/>
                <a:gd name="T6" fmla="*/ 79 w 367"/>
                <a:gd name="T7" fmla="*/ 357 h 412"/>
                <a:gd name="T8" fmla="*/ 67 w 367"/>
                <a:gd name="T9" fmla="*/ 330 h 412"/>
                <a:gd name="T10" fmla="*/ 54 w 367"/>
                <a:gd name="T11" fmla="*/ 302 h 412"/>
                <a:gd name="T12" fmla="*/ 40 w 367"/>
                <a:gd name="T13" fmla="*/ 272 h 412"/>
                <a:gd name="T14" fmla="*/ 27 w 367"/>
                <a:gd name="T15" fmla="*/ 245 h 412"/>
                <a:gd name="T16" fmla="*/ 12 w 367"/>
                <a:gd name="T17" fmla="*/ 215 h 412"/>
                <a:gd name="T18" fmla="*/ 0 w 367"/>
                <a:gd name="T19" fmla="*/ 187 h 412"/>
                <a:gd name="T20" fmla="*/ 44 w 367"/>
                <a:gd name="T21" fmla="*/ 172 h 412"/>
                <a:gd name="T22" fmla="*/ 87 w 367"/>
                <a:gd name="T23" fmla="*/ 155 h 412"/>
                <a:gd name="T24" fmla="*/ 129 w 367"/>
                <a:gd name="T25" fmla="*/ 132 h 412"/>
                <a:gd name="T26" fmla="*/ 169 w 367"/>
                <a:gd name="T27" fmla="*/ 110 h 412"/>
                <a:gd name="T28" fmla="*/ 209 w 367"/>
                <a:gd name="T29" fmla="*/ 85 h 412"/>
                <a:gd name="T30" fmla="*/ 249 w 367"/>
                <a:gd name="T31" fmla="*/ 60 h 412"/>
                <a:gd name="T32" fmla="*/ 287 w 367"/>
                <a:gd name="T33" fmla="*/ 30 h 412"/>
                <a:gd name="T34" fmla="*/ 324 w 367"/>
                <a:gd name="T35" fmla="*/ 0 h 412"/>
                <a:gd name="T36" fmla="*/ 367 w 367"/>
                <a:gd name="T37" fmla="*/ 43 h 4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7"/>
                <a:gd name="T58" fmla="*/ 0 h 412"/>
                <a:gd name="T59" fmla="*/ 367 w 367"/>
                <a:gd name="T60" fmla="*/ 412 h 4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9" name="Freeform 59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>
                <a:gd name="T0" fmla="*/ 165 w 179"/>
                <a:gd name="T1" fmla="*/ 115 h 248"/>
                <a:gd name="T2" fmla="*/ 169 w 179"/>
                <a:gd name="T3" fmla="*/ 148 h 248"/>
                <a:gd name="T4" fmla="*/ 172 w 179"/>
                <a:gd name="T5" fmla="*/ 183 h 248"/>
                <a:gd name="T6" fmla="*/ 177 w 179"/>
                <a:gd name="T7" fmla="*/ 215 h 248"/>
                <a:gd name="T8" fmla="*/ 179 w 179"/>
                <a:gd name="T9" fmla="*/ 248 h 248"/>
                <a:gd name="T10" fmla="*/ 157 w 179"/>
                <a:gd name="T11" fmla="*/ 248 h 248"/>
                <a:gd name="T12" fmla="*/ 142 w 179"/>
                <a:gd name="T13" fmla="*/ 230 h 248"/>
                <a:gd name="T14" fmla="*/ 130 w 179"/>
                <a:gd name="T15" fmla="*/ 205 h 248"/>
                <a:gd name="T16" fmla="*/ 117 w 179"/>
                <a:gd name="T17" fmla="*/ 190 h 248"/>
                <a:gd name="T18" fmla="*/ 102 w 179"/>
                <a:gd name="T19" fmla="*/ 183 h 248"/>
                <a:gd name="T20" fmla="*/ 90 w 179"/>
                <a:gd name="T21" fmla="*/ 175 h 248"/>
                <a:gd name="T22" fmla="*/ 77 w 179"/>
                <a:gd name="T23" fmla="*/ 165 h 248"/>
                <a:gd name="T24" fmla="*/ 67 w 179"/>
                <a:gd name="T25" fmla="*/ 155 h 248"/>
                <a:gd name="T26" fmla="*/ 57 w 179"/>
                <a:gd name="T27" fmla="*/ 145 h 248"/>
                <a:gd name="T28" fmla="*/ 47 w 179"/>
                <a:gd name="T29" fmla="*/ 138 h 248"/>
                <a:gd name="T30" fmla="*/ 37 w 179"/>
                <a:gd name="T31" fmla="*/ 130 h 248"/>
                <a:gd name="T32" fmla="*/ 25 w 179"/>
                <a:gd name="T33" fmla="*/ 125 h 248"/>
                <a:gd name="T34" fmla="*/ 10 w 179"/>
                <a:gd name="T35" fmla="*/ 108 h 248"/>
                <a:gd name="T36" fmla="*/ 2 w 179"/>
                <a:gd name="T37" fmla="*/ 88 h 248"/>
                <a:gd name="T38" fmla="*/ 0 w 179"/>
                <a:gd name="T39" fmla="*/ 65 h 248"/>
                <a:gd name="T40" fmla="*/ 5 w 179"/>
                <a:gd name="T41" fmla="*/ 43 h 248"/>
                <a:gd name="T42" fmla="*/ 30 w 179"/>
                <a:gd name="T43" fmla="*/ 0 h 248"/>
                <a:gd name="T44" fmla="*/ 52 w 179"/>
                <a:gd name="T45" fmla="*/ 5 h 248"/>
                <a:gd name="T46" fmla="*/ 72 w 179"/>
                <a:gd name="T47" fmla="*/ 18 h 248"/>
                <a:gd name="T48" fmla="*/ 90 w 179"/>
                <a:gd name="T49" fmla="*/ 33 h 248"/>
                <a:gd name="T50" fmla="*/ 102 w 179"/>
                <a:gd name="T51" fmla="*/ 50 h 248"/>
                <a:gd name="T52" fmla="*/ 117 w 179"/>
                <a:gd name="T53" fmla="*/ 68 h 248"/>
                <a:gd name="T54" fmla="*/ 130 w 179"/>
                <a:gd name="T55" fmla="*/ 85 h 248"/>
                <a:gd name="T56" fmla="*/ 147 w 179"/>
                <a:gd name="T57" fmla="*/ 103 h 248"/>
                <a:gd name="T58" fmla="*/ 165 w 179"/>
                <a:gd name="T59" fmla="*/ 115 h 24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9"/>
                <a:gd name="T91" fmla="*/ 0 h 248"/>
                <a:gd name="T92" fmla="*/ 179 w 179"/>
                <a:gd name="T93" fmla="*/ 248 h 24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0" name="Freeform 60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>
                <a:gd name="T0" fmla="*/ 75 w 75"/>
                <a:gd name="T1" fmla="*/ 18 h 73"/>
                <a:gd name="T2" fmla="*/ 63 w 75"/>
                <a:gd name="T3" fmla="*/ 35 h 73"/>
                <a:gd name="T4" fmla="*/ 58 w 75"/>
                <a:gd name="T5" fmla="*/ 58 h 73"/>
                <a:gd name="T6" fmla="*/ 48 w 75"/>
                <a:gd name="T7" fmla="*/ 73 h 73"/>
                <a:gd name="T8" fmla="*/ 30 w 75"/>
                <a:gd name="T9" fmla="*/ 70 h 73"/>
                <a:gd name="T10" fmla="*/ 20 w 75"/>
                <a:gd name="T11" fmla="*/ 63 h 73"/>
                <a:gd name="T12" fmla="*/ 13 w 75"/>
                <a:gd name="T13" fmla="*/ 53 h 73"/>
                <a:gd name="T14" fmla="*/ 3 w 75"/>
                <a:gd name="T15" fmla="*/ 45 h 73"/>
                <a:gd name="T16" fmla="*/ 0 w 75"/>
                <a:gd name="T17" fmla="*/ 33 h 73"/>
                <a:gd name="T18" fmla="*/ 10 w 75"/>
                <a:gd name="T19" fmla="*/ 28 h 73"/>
                <a:gd name="T20" fmla="*/ 20 w 75"/>
                <a:gd name="T21" fmla="*/ 20 h 73"/>
                <a:gd name="T22" fmla="*/ 30 w 75"/>
                <a:gd name="T23" fmla="*/ 13 h 73"/>
                <a:gd name="T24" fmla="*/ 43 w 75"/>
                <a:gd name="T25" fmla="*/ 5 h 73"/>
                <a:gd name="T26" fmla="*/ 53 w 75"/>
                <a:gd name="T27" fmla="*/ 3 h 73"/>
                <a:gd name="T28" fmla="*/ 60 w 75"/>
                <a:gd name="T29" fmla="*/ 0 h 73"/>
                <a:gd name="T30" fmla="*/ 68 w 75"/>
                <a:gd name="T31" fmla="*/ 5 h 73"/>
                <a:gd name="T32" fmla="*/ 75 w 75"/>
                <a:gd name="T33" fmla="*/ 18 h 7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73"/>
                <a:gd name="T53" fmla="*/ 75 w 75"/>
                <a:gd name="T54" fmla="*/ 73 h 7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1" name="Freeform 61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>
                <a:gd name="T0" fmla="*/ 85 w 95"/>
                <a:gd name="T1" fmla="*/ 15 h 103"/>
                <a:gd name="T2" fmla="*/ 85 w 95"/>
                <a:gd name="T3" fmla="*/ 33 h 103"/>
                <a:gd name="T4" fmla="*/ 87 w 95"/>
                <a:gd name="T5" fmla="*/ 55 h 103"/>
                <a:gd name="T6" fmla="*/ 90 w 95"/>
                <a:gd name="T7" fmla="*/ 78 h 103"/>
                <a:gd name="T8" fmla="*/ 95 w 95"/>
                <a:gd name="T9" fmla="*/ 98 h 103"/>
                <a:gd name="T10" fmla="*/ 82 w 95"/>
                <a:gd name="T11" fmla="*/ 103 h 103"/>
                <a:gd name="T12" fmla="*/ 70 w 95"/>
                <a:gd name="T13" fmla="*/ 103 h 103"/>
                <a:gd name="T14" fmla="*/ 57 w 95"/>
                <a:gd name="T15" fmla="*/ 98 h 103"/>
                <a:gd name="T16" fmla="*/ 45 w 95"/>
                <a:gd name="T17" fmla="*/ 90 h 103"/>
                <a:gd name="T18" fmla="*/ 32 w 95"/>
                <a:gd name="T19" fmla="*/ 83 h 103"/>
                <a:gd name="T20" fmla="*/ 20 w 95"/>
                <a:gd name="T21" fmla="*/ 73 h 103"/>
                <a:gd name="T22" fmla="*/ 10 w 95"/>
                <a:gd name="T23" fmla="*/ 63 h 103"/>
                <a:gd name="T24" fmla="*/ 0 w 95"/>
                <a:gd name="T25" fmla="*/ 55 h 103"/>
                <a:gd name="T26" fmla="*/ 2 w 95"/>
                <a:gd name="T27" fmla="*/ 40 h 103"/>
                <a:gd name="T28" fmla="*/ 10 w 95"/>
                <a:gd name="T29" fmla="*/ 28 h 103"/>
                <a:gd name="T30" fmla="*/ 15 w 95"/>
                <a:gd name="T31" fmla="*/ 15 h 103"/>
                <a:gd name="T32" fmla="*/ 20 w 95"/>
                <a:gd name="T33" fmla="*/ 0 h 103"/>
                <a:gd name="T34" fmla="*/ 85 w 95"/>
                <a:gd name="T35" fmla="*/ 15 h 10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5"/>
                <a:gd name="T55" fmla="*/ 0 h 103"/>
                <a:gd name="T56" fmla="*/ 95 w 95"/>
                <a:gd name="T57" fmla="*/ 103 h 10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2" name="Freeform 62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>
                <a:gd name="T0" fmla="*/ 103 w 118"/>
                <a:gd name="T1" fmla="*/ 95 h 157"/>
                <a:gd name="T2" fmla="*/ 105 w 118"/>
                <a:gd name="T3" fmla="*/ 107 h 157"/>
                <a:gd name="T4" fmla="*/ 113 w 118"/>
                <a:gd name="T5" fmla="*/ 127 h 157"/>
                <a:gd name="T6" fmla="*/ 118 w 118"/>
                <a:gd name="T7" fmla="*/ 147 h 157"/>
                <a:gd name="T8" fmla="*/ 115 w 118"/>
                <a:gd name="T9" fmla="*/ 157 h 157"/>
                <a:gd name="T10" fmla="*/ 103 w 118"/>
                <a:gd name="T11" fmla="*/ 137 h 157"/>
                <a:gd name="T12" fmla="*/ 85 w 118"/>
                <a:gd name="T13" fmla="*/ 117 h 157"/>
                <a:gd name="T14" fmla="*/ 63 w 118"/>
                <a:gd name="T15" fmla="*/ 100 h 157"/>
                <a:gd name="T16" fmla="*/ 43 w 118"/>
                <a:gd name="T17" fmla="*/ 82 h 157"/>
                <a:gd name="T18" fmla="*/ 23 w 118"/>
                <a:gd name="T19" fmla="*/ 62 h 157"/>
                <a:gd name="T20" fmla="*/ 8 w 118"/>
                <a:gd name="T21" fmla="*/ 42 h 157"/>
                <a:gd name="T22" fmla="*/ 0 w 118"/>
                <a:gd name="T23" fmla="*/ 22 h 157"/>
                <a:gd name="T24" fmla="*/ 3 w 118"/>
                <a:gd name="T25" fmla="*/ 0 h 157"/>
                <a:gd name="T26" fmla="*/ 20 w 118"/>
                <a:gd name="T27" fmla="*/ 5 h 157"/>
                <a:gd name="T28" fmla="*/ 33 w 118"/>
                <a:gd name="T29" fmla="*/ 12 h 157"/>
                <a:gd name="T30" fmla="*/ 45 w 118"/>
                <a:gd name="T31" fmla="*/ 25 h 157"/>
                <a:gd name="T32" fmla="*/ 58 w 118"/>
                <a:gd name="T33" fmla="*/ 40 h 157"/>
                <a:gd name="T34" fmla="*/ 68 w 118"/>
                <a:gd name="T35" fmla="*/ 57 h 157"/>
                <a:gd name="T36" fmla="*/ 78 w 118"/>
                <a:gd name="T37" fmla="*/ 72 h 157"/>
                <a:gd name="T38" fmla="*/ 90 w 118"/>
                <a:gd name="T39" fmla="*/ 85 h 157"/>
                <a:gd name="T40" fmla="*/ 103 w 118"/>
                <a:gd name="T41" fmla="*/ 95 h 1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57"/>
                <a:gd name="T65" fmla="*/ 118 w 118"/>
                <a:gd name="T66" fmla="*/ 157 h 1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3" name="Freeform 63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>
                <a:gd name="T0" fmla="*/ 287 w 672"/>
                <a:gd name="T1" fmla="*/ 117 h 407"/>
                <a:gd name="T2" fmla="*/ 300 w 672"/>
                <a:gd name="T3" fmla="*/ 120 h 407"/>
                <a:gd name="T4" fmla="*/ 312 w 672"/>
                <a:gd name="T5" fmla="*/ 125 h 407"/>
                <a:gd name="T6" fmla="*/ 325 w 672"/>
                <a:gd name="T7" fmla="*/ 127 h 407"/>
                <a:gd name="T8" fmla="*/ 337 w 672"/>
                <a:gd name="T9" fmla="*/ 127 h 407"/>
                <a:gd name="T10" fmla="*/ 350 w 672"/>
                <a:gd name="T11" fmla="*/ 130 h 407"/>
                <a:gd name="T12" fmla="*/ 362 w 672"/>
                <a:gd name="T13" fmla="*/ 130 h 407"/>
                <a:gd name="T14" fmla="*/ 372 w 672"/>
                <a:gd name="T15" fmla="*/ 130 h 407"/>
                <a:gd name="T16" fmla="*/ 385 w 672"/>
                <a:gd name="T17" fmla="*/ 130 h 407"/>
                <a:gd name="T18" fmla="*/ 420 w 672"/>
                <a:gd name="T19" fmla="*/ 157 h 407"/>
                <a:gd name="T20" fmla="*/ 455 w 672"/>
                <a:gd name="T21" fmla="*/ 182 h 407"/>
                <a:gd name="T22" fmla="*/ 487 w 672"/>
                <a:gd name="T23" fmla="*/ 207 h 407"/>
                <a:gd name="T24" fmla="*/ 522 w 672"/>
                <a:gd name="T25" fmla="*/ 232 h 407"/>
                <a:gd name="T26" fmla="*/ 557 w 672"/>
                <a:gd name="T27" fmla="*/ 254 h 407"/>
                <a:gd name="T28" fmla="*/ 595 w 672"/>
                <a:gd name="T29" fmla="*/ 274 h 407"/>
                <a:gd name="T30" fmla="*/ 632 w 672"/>
                <a:gd name="T31" fmla="*/ 292 h 407"/>
                <a:gd name="T32" fmla="*/ 672 w 672"/>
                <a:gd name="T33" fmla="*/ 304 h 407"/>
                <a:gd name="T34" fmla="*/ 672 w 672"/>
                <a:gd name="T35" fmla="*/ 319 h 407"/>
                <a:gd name="T36" fmla="*/ 667 w 672"/>
                <a:gd name="T37" fmla="*/ 332 h 407"/>
                <a:gd name="T38" fmla="*/ 660 w 672"/>
                <a:gd name="T39" fmla="*/ 339 h 407"/>
                <a:gd name="T40" fmla="*/ 650 w 672"/>
                <a:gd name="T41" fmla="*/ 344 h 407"/>
                <a:gd name="T42" fmla="*/ 637 w 672"/>
                <a:gd name="T43" fmla="*/ 347 h 407"/>
                <a:gd name="T44" fmla="*/ 625 w 672"/>
                <a:gd name="T45" fmla="*/ 349 h 407"/>
                <a:gd name="T46" fmla="*/ 612 w 672"/>
                <a:gd name="T47" fmla="*/ 352 h 407"/>
                <a:gd name="T48" fmla="*/ 600 w 672"/>
                <a:gd name="T49" fmla="*/ 354 h 407"/>
                <a:gd name="T50" fmla="*/ 570 w 672"/>
                <a:gd name="T51" fmla="*/ 352 h 407"/>
                <a:gd name="T52" fmla="*/ 540 w 672"/>
                <a:gd name="T53" fmla="*/ 354 h 407"/>
                <a:gd name="T54" fmla="*/ 510 w 672"/>
                <a:gd name="T55" fmla="*/ 359 h 407"/>
                <a:gd name="T56" fmla="*/ 480 w 672"/>
                <a:gd name="T57" fmla="*/ 364 h 407"/>
                <a:gd name="T58" fmla="*/ 450 w 672"/>
                <a:gd name="T59" fmla="*/ 369 h 407"/>
                <a:gd name="T60" fmla="*/ 420 w 672"/>
                <a:gd name="T61" fmla="*/ 377 h 407"/>
                <a:gd name="T62" fmla="*/ 390 w 672"/>
                <a:gd name="T63" fmla="*/ 384 h 407"/>
                <a:gd name="T64" fmla="*/ 362 w 672"/>
                <a:gd name="T65" fmla="*/ 392 h 407"/>
                <a:gd name="T66" fmla="*/ 332 w 672"/>
                <a:gd name="T67" fmla="*/ 399 h 407"/>
                <a:gd name="T68" fmla="*/ 305 w 672"/>
                <a:gd name="T69" fmla="*/ 402 h 407"/>
                <a:gd name="T70" fmla="*/ 275 w 672"/>
                <a:gd name="T71" fmla="*/ 407 h 407"/>
                <a:gd name="T72" fmla="*/ 245 w 672"/>
                <a:gd name="T73" fmla="*/ 407 h 407"/>
                <a:gd name="T74" fmla="*/ 217 w 672"/>
                <a:gd name="T75" fmla="*/ 404 h 407"/>
                <a:gd name="T76" fmla="*/ 187 w 672"/>
                <a:gd name="T77" fmla="*/ 397 h 407"/>
                <a:gd name="T78" fmla="*/ 157 w 672"/>
                <a:gd name="T79" fmla="*/ 387 h 407"/>
                <a:gd name="T80" fmla="*/ 127 w 672"/>
                <a:gd name="T81" fmla="*/ 372 h 407"/>
                <a:gd name="T82" fmla="*/ 0 w 672"/>
                <a:gd name="T83" fmla="*/ 289 h 407"/>
                <a:gd name="T84" fmla="*/ 8 w 672"/>
                <a:gd name="T85" fmla="*/ 217 h 407"/>
                <a:gd name="T86" fmla="*/ 18 w 672"/>
                <a:gd name="T87" fmla="*/ 142 h 407"/>
                <a:gd name="T88" fmla="*/ 28 w 672"/>
                <a:gd name="T89" fmla="*/ 70 h 407"/>
                <a:gd name="T90" fmla="*/ 43 w 672"/>
                <a:gd name="T91" fmla="*/ 0 h 407"/>
                <a:gd name="T92" fmla="*/ 73 w 672"/>
                <a:gd name="T93" fmla="*/ 17 h 407"/>
                <a:gd name="T94" fmla="*/ 102 w 672"/>
                <a:gd name="T95" fmla="*/ 30 h 407"/>
                <a:gd name="T96" fmla="*/ 135 w 672"/>
                <a:gd name="T97" fmla="*/ 42 h 407"/>
                <a:gd name="T98" fmla="*/ 165 w 672"/>
                <a:gd name="T99" fmla="*/ 55 h 407"/>
                <a:gd name="T100" fmla="*/ 197 w 672"/>
                <a:gd name="T101" fmla="*/ 67 h 407"/>
                <a:gd name="T102" fmla="*/ 227 w 672"/>
                <a:gd name="T103" fmla="*/ 82 h 407"/>
                <a:gd name="T104" fmla="*/ 257 w 672"/>
                <a:gd name="T105" fmla="*/ 97 h 407"/>
                <a:gd name="T106" fmla="*/ 287 w 672"/>
                <a:gd name="T107" fmla="*/ 117 h 4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72"/>
                <a:gd name="T163" fmla="*/ 0 h 407"/>
                <a:gd name="T164" fmla="*/ 672 w 672"/>
                <a:gd name="T165" fmla="*/ 407 h 4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4" name="Freeform 64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>
                <a:gd name="T0" fmla="*/ 752 w 765"/>
                <a:gd name="T1" fmla="*/ 63 h 377"/>
                <a:gd name="T2" fmla="*/ 705 w 765"/>
                <a:gd name="T3" fmla="*/ 148 h 377"/>
                <a:gd name="T4" fmla="*/ 640 w 765"/>
                <a:gd name="T5" fmla="*/ 225 h 377"/>
                <a:gd name="T6" fmla="*/ 567 w 765"/>
                <a:gd name="T7" fmla="*/ 300 h 377"/>
                <a:gd name="T8" fmla="*/ 522 w 765"/>
                <a:gd name="T9" fmla="*/ 347 h 377"/>
                <a:gd name="T10" fmla="*/ 497 w 765"/>
                <a:gd name="T11" fmla="*/ 365 h 377"/>
                <a:gd name="T12" fmla="*/ 470 w 765"/>
                <a:gd name="T13" fmla="*/ 375 h 377"/>
                <a:gd name="T14" fmla="*/ 440 w 765"/>
                <a:gd name="T15" fmla="*/ 375 h 377"/>
                <a:gd name="T16" fmla="*/ 402 w 765"/>
                <a:gd name="T17" fmla="*/ 355 h 377"/>
                <a:gd name="T18" fmla="*/ 352 w 765"/>
                <a:gd name="T19" fmla="*/ 332 h 377"/>
                <a:gd name="T20" fmla="*/ 303 w 765"/>
                <a:gd name="T21" fmla="*/ 317 h 377"/>
                <a:gd name="T22" fmla="*/ 250 w 765"/>
                <a:gd name="T23" fmla="*/ 307 h 377"/>
                <a:gd name="T24" fmla="*/ 198 w 765"/>
                <a:gd name="T25" fmla="*/ 300 h 377"/>
                <a:gd name="T26" fmla="*/ 143 w 765"/>
                <a:gd name="T27" fmla="*/ 297 h 377"/>
                <a:gd name="T28" fmla="*/ 85 w 765"/>
                <a:gd name="T29" fmla="*/ 297 h 377"/>
                <a:gd name="T30" fmla="*/ 30 w 765"/>
                <a:gd name="T31" fmla="*/ 297 h 377"/>
                <a:gd name="T32" fmla="*/ 5 w 765"/>
                <a:gd name="T33" fmla="*/ 280 h 377"/>
                <a:gd name="T34" fmla="*/ 28 w 765"/>
                <a:gd name="T35" fmla="*/ 257 h 377"/>
                <a:gd name="T36" fmla="*/ 60 w 765"/>
                <a:gd name="T37" fmla="*/ 248 h 377"/>
                <a:gd name="T38" fmla="*/ 93 w 765"/>
                <a:gd name="T39" fmla="*/ 245 h 377"/>
                <a:gd name="T40" fmla="*/ 148 w 765"/>
                <a:gd name="T41" fmla="*/ 235 h 377"/>
                <a:gd name="T42" fmla="*/ 218 w 765"/>
                <a:gd name="T43" fmla="*/ 215 h 377"/>
                <a:gd name="T44" fmla="*/ 288 w 765"/>
                <a:gd name="T45" fmla="*/ 193 h 377"/>
                <a:gd name="T46" fmla="*/ 352 w 765"/>
                <a:gd name="T47" fmla="*/ 165 h 377"/>
                <a:gd name="T48" fmla="*/ 420 w 765"/>
                <a:gd name="T49" fmla="*/ 135 h 377"/>
                <a:gd name="T50" fmla="*/ 485 w 765"/>
                <a:gd name="T51" fmla="*/ 103 h 377"/>
                <a:gd name="T52" fmla="*/ 550 w 765"/>
                <a:gd name="T53" fmla="*/ 68 h 377"/>
                <a:gd name="T54" fmla="*/ 612 w 765"/>
                <a:gd name="T55" fmla="*/ 33 h 377"/>
                <a:gd name="T56" fmla="*/ 657 w 765"/>
                <a:gd name="T57" fmla="*/ 5 h 377"/>
                <a:gd name="T58" fmla="*/ 687 w 765"/>
                <a:gd name="T59" fmla="*/ 0 h 377"/>
                <a:gd name="T60" fmla="*/ 720 w 765"/>
                <a:gd name="T61" fmla="*/ 5 h 377"/>
                <a:gd name="T62" fmla="*/ 750 w 765"/>
                <a:gd name="T63" fmla="*/ 13 h 37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65"/>
                <a:gd name="T97" fmla="*/ 0 h 377"/>
                <a:gd name="T98" fmla="*/ 765 w 765"/>
                <a:gd name="T99" fmla="*/ 377 h 37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5" name="Freeform 65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>
                <a:gd name="T0" fmla="*/ 777 w 787"/>
                <a:gd name="T1" fmla="*/ 774 h 1173"/>
                <a:gd name="T2" fmla="*/ 752 w 787"/>
                <a:gd name="T3" fmla="*/ 906 h 1173"/>
                <a:gd name="T4" fmla="*/ 650 w 787"/>
                <a:gd name="T5" fmla="*/ 931 h 1173"/>
                <a:gd name="T6" fmla="*/ 550 w 787"/>
                <a:gd name="T7" fmla="*/ 964 h 1173"/>
                <a:gd name="T8" fmla="*/ 460 w 787"/>
                <a:gd name="T9" fmla="*/ 1004 h 1173"/>
                <a:gd name="T10" fmla="*/ 380 w 787"/>
                <a:gd name="T11" fmla="*/ 1061 h 1173"/>
                <a:gd name="T12" fmla="*/ 300 w 787"/>
                <a:gd name="T13" fmla="*/ 1118 h 1173"/>
                <a:gd name="T14" fmla="*/ 215 w 787"/>
                <a:gd name="T15" fmla="*/ 1161 h 1173"/>
                <a:gd name="T16" fmla="*/ 120 w 787"/>
                <a:gd name="T17" fmla="*/ 1173 h 1173"/>
                <a:gd name="T18" fmla="*/ 45 w 787"/>
                <a:gd name="T19" fmla="*/ 789 h 1173"/>
                <a:gd name="T20" fmla="*/ 40 w 787"/>
                <a:gd name="T21" fmla="*/ 666 h 1173"/>
                <a:gd name="T22" fmla="*/ 65 w 787"/>
                <a:gd name="T23" fmla="*/ 549 h 1173"/>
                <a:gd name="T24" fmla="*/ 113 w 787"/>
                <a:gd name="T25" fmla="*/ 474 h 1173"/>
                <a:gd name="T26" fmla="*/ 88 w 787"/>
                <a:gd name="T27" fmla="*/ 447 h 1173"/>
                <a:gd name="T28" fmla="*/ 35 w 787"/>
                <a:gd name="T29" fmla="*/ 499 h 1173"/>
                <a:gd name="T30" fmla="*/ 3 w 787"/>
                <a:gd name="T31" fmla="*/ 479 h 1173"/>
                <a:gd name="T32" fmla="*/ 18 w 787"/>
                <a:gd name="T33" fmla="*/ 412 h 1173"/>
                <a:gd name="T34" fmla="*/ 75 w 787"/>
                <a:gd name="T35" fmla="*/ 357 h 1173"/>
                <a:gd name="T36" fmla="*/ 138 w 787"/>
                <a:gd name="T37" fmla="*/ 304 h 1173"/>
                <a:gd name="T38" fmla="*/ 200 w 787"/>
                <a:gd name="T39" fmla="*/ 234 h 1173"/>
                <a:gd name="T40" fmla="*/ 263 w 787"/>
                <a:gd name="T41" fmla="*/ 157 h 1173"/>
                <a:gd name="T42" fmla="*/ 320 w 787"/>
                <a:gd name="T43" fmla="*/ 77 h 1173"/>
                <a:gd name="T44" fmla="*/ 363 w 787"/>
                <a:gd name="T45" fmla="*/ 117 h 1173"/>
                <a:gd name="T46" fmla="*/ 353 w 787"/>
                <a:gd name="T47" fmla="*/ 234 h 1173"/>
                <a:gd name="T48" fmla="*/ 398 w 787"/>
                <a:gd name="T49" fmla="*/ 359 h 1173"/>
                <a:gd name="T50" fmla="*/ 378 w 787"/>
                <a:gd name="T51" fmla="*/ 424 h 1173"/>
                <a:gd name="T52" fmla="*/ 390 w 787"/>
                <a:gd name="T53" fmla="*/ 484 h 1173"/>
                <a:gd name="T54" fmla="*/ 413 w 787"/>
                <a:gd name="T55" fmla="*/ 539 h 1173"/>
                <a:gd name="T56" fmla="*/ 405 w 787"/>
                <a:gd name="T57" fmla="*/ 607 h 1173"/>
                <a:gd name="T58" fmla="*/ 460 w 787"/>
                <a:gd name="T59" fmla="*/ 684 h 1173"/>
                <a:gd name="T60" fmla="*/ 425 w 787"/>
                <a:gd name="T61" fmla="*/ 681 h 1173"/>
                <a:gd name="T62" fmla="*/ 398 w 787"/>
                <a:gd name="T63" fmla="*/ 649 h 1173"/>
                <a:gd name="T64" fmla="*/ 388 w 787"/>
                <a:gd name="T65" fmla="*/ 679 h 1173"/>
                <a:gd name="T66" fmla="*/ 438 w 787"/>
                <a:gd name="T67" fmla="*/ 754 h 1173"/>
                <a:gd name="T68" fmla="*/ 488 w 787"/>
                <a:gd name="T69" fmla="*/ 759 h 1173"/>
                <a:gd name="T70" fmla="*/ 548 w 787"/>
                <a:gd name="T71" fmla="*/ 671 h 1173"/>
                <a:gd name="T72" fmla="*/ 538 w 787"/>
                <a:gd name="T73" fmla="*/ 554 h 1173"/>
                <a:gd name="T74" fmla="*/ 545 w 787"/>
                <a:gd name="T75" fmla="*/ 504 h 1173"/>
                <a:gd name="T76" fmla="*/ 562 w 787"/>
                <a:gd name="T77" fmla="*/ 449 h 1173"/>
                <a:gd name="T78" fmla="*/ 548 w 787"/>
                <a:gd name="T79" fmla="*/ 402 h 1173"/>
                <a:gd name="T80" fmla="*/ 518 w 787"/>
                <a:gd name="T81" fmla="*/ 369 h 1173"/>
                <a:gd name="T82" fmla="*/ 525 w 787"/>
                <a:gd name="T83" fmla="*/ 329 h 1173"/>
                <a:gd name="T84" fmla="*/ 510 w 787"/>
                <a:gd name="T85" fmla="*/ 200 h 1173"/>
                <a:gd name="T86" fmla="*/ 508 w 787"/>
                <a:gd name="T87" fmla="*/ 80 h 1173"/>
                <a:gd name="T88" fmla="*/ 505 w 787"/>
                <a:gd name="T89" fmla="*/ 20 h 1173"/>
                <a:gd name="T90" fmla="*/ 592 w 787"/>
                <a:gd name="T91" fmla="*/ 244 h 1173"/>
                <a:gd name="T92" fmla="*/ 712 w 787"/>
                <a:gd name="T93" fmla="*/ 562 h 117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87"/>
                <a:gd name="T142" fmla="*/ 0 h 1173"/>
                <a:gd name="T143" fmla="*/ 787 w 787"/>
                <a:gd name="T144" fmla="*/ 1173 h 117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6" name="Freeform 66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>
                <a:gd name="T0" fmla="*/ 382 w 1196"/>
                <a:gd name="T1" fmla="*/ 53 h 794"/>
                <a:gd name="T2" fmla="*/ 479 w 1196"/>
                <a:gd name="T3" fmla="*/ 40 h 794"/>
                <a:gd name="T4" fmla="*/ 574 w 1196"/>
                <a:gd name="T5" fmla="*/ 28 h 794"/>
                <a:gd name="T6" fmla="*/ 612 w 1196"/>
                <a:gd name="T7" fmla="*/ 28 h 794"/>
                <a:gd name="T8" fmla="*/ 687 w 1196"/>
                <a:gd name="T9" fmla="*/ 38 h 794"/>
                <a:gd name="T10" fmla="*/ 787 w 1196"/>
                <a:gd name="T11" fmla="*/ 28 h 794"/>
                <a:gd name="T12" fmla="*/ 862 w 1196"/>
                <a:gd name="T13" fmla="*/ 78 h 794"/>
                <a:gd name="T14" fmla="*/ 922 w 1196"/>
                <a:gd name="T15" fmla="*/ 170 h 794"/>
                <a:gd name="T16" fmla="*/ 994 w 1196"/>
                <a:gd name="T17" fmla="*/ 250 h 794"/>
                <a:gd name="T18" fmla="*/ 1081 w 1196"/>
                <a:gd name="T19" fmla="*/ 255 h 794"/>
                <a:gd name="T20" fmla="*/ 1134 w 1196"/>
                <a:gd name="T21" fmla="*/ 232 h 794"/>
                <a:gd name="T22" fmla="*/ 1181 w 1196"/>
                <a:gd name="T23" fmla="*/ 217 h 794"/>
                <a:gd name="T24" fmla="*/ 1151 w 1196"/>
                <a:gd name="T25" fmla="*/ 280 h 794"/>
                <a:gd name="T26" fmla="*/ 1077 w 1196"/>
                <a:gd name="T27" fmla="*/ 385 h 794"/>
                <a:gd name="T28" fmla="*/ 967 w 1196"/>
                <a:gd name="T29" fmla="*/ 445 h 794"/>
                <a:gd name="T30" fmla="*/ 894 w 1196"/>
                <a:gd name="T31" fmla="*/ 417 h 794"/>
                <a:gd name="T32" fmla="*/ 829 w 1196"/>
                <a:gd name="T33" fmla="*/ 375 h 794"/>
                <a:gd name="T34" fmla="*/ 782 w 1196"/>
                <a:gd name="T35" fmla="*/ 340 h 794"/>
                <a:gd name="T36" fmla="*/ 767 w 1196"/>
                <a:gd name="T37" fmla="*/ 347 h 794"/>
                <a:gd name="T38" fmla="*/ 797 w 1196"/>
                <a:gd name="T39" fmla="*/ 397 h 794"/>
                <a:gd name="T40" fmla="*/ 847 w 1196"/>
                <a:gd name="T41" fmla="*/ 432 h 794"/>
                <a:gd name="T42" fmla="*/ 959 w 1196"/>
                <a:gd name="T43" fmla="*/ 490 h 794"/>
                <a:gd name="T44" fmla="*/ 1012 w 1196"/>
                <a:gd name="T45" fmla="*/ 692 h 794"/>
                <a:gd name="T46" fmla="*/ 969 w 1196"/>
                <a:gd name="T47" fmla="*/ 792 h 794"/>
                <a:gd name="T48" fmla="*/ 879 w 1196"/>
                <a:gd name="T49" fmla="*/ 794 h 794"/>
                <a:gd name="T50" fmla="*/ 789 w 1196"/>
                <a:gd name="T51" fmla="*/ 784 h 794"/>
                <a:gd name="T52" fmla="*/ 702 w 1196"/>
                <a:gd name="T53" fmla="*/ 774 h 794"/>
                <a:gd name="T54" fmla="*/ 614 w 1196"/>
                <a:gd name="T55" fmla="*/ 772 h 794"/>
                <a:gd name="T56" fmla="*/ 524 w 1196"/>
                <a:gd name="T57" fmla="*/ 787 h 794"/>
                <a:gd name="T58" fmla="*/ 427 w 1196"/>
                <a:gd name="T59" fmla="*/ 762 h 794"/>
                <a:gd name="T60" fmla="*/ 330 w 1196"/>
                <a:gd name="T61" fmla="*/ 732 h 794"/>
                <a:gd name="T62" fmla="*/ 285 w 1196"/>
                <a:gd name="T63" fmla="*/ 620 h 794"/>
                <a:gd name="T64" fmla="*/ 300 w 1196"/>
                <a:gd name="T65" fmla="*/ 402 h 794"/>
                <a:gd name="T66" fmla="*/ 350 w 1196"/>
                <a:gd name="T67" fmla="*/ 195 h 794"/>
                <a:gd name="T68" fmla="*/ 375 w 1196"/>
                <a:gd name="T69" fmla="*/ 113 h 794"/>
                <a:gd name="T70" fmla="*/ 337 w 1196"/>
                <a:gd name="T71" fmla="*/ 98 h 794"/>
                <a:gd name="T72" fmla="*/ 305 w 1196"/>
                <a:gd name="T73" fmla="*/ 155 h 794"/>
                <a:gd name="T74" fmla="*/ 290 w 1196"/>
                <a:gd name="T75" fmla="*/ 205 h 794"/>
                <a:gd name="T76" fmla="*/ 197 w 1196"/>
                <a:gd name="T77" fmla="*/ 175 h 794"/>
                <a:gd name="T78" fmla="*/ 95 w 1196"/>
                <a:gd name="T79" fmla="*/ 108 h 794"/>
                <a:gd name="T80" fmla="*/ 0 w 1196"/>
                <a:gd name="T81" fmla="*/ 28 h 794"/>
                <a:gd name="T82" fmla="*/ 80 w 1196"/>
                <a:gd name="T83" fmla="*/ 18 h 794"/>
                <a:gd name="T84" fmla="*/ 197 w 1196"/>
                <a:gd name="T85" fmla="*/ 23 h 794"/>
                <a:gd name="T86" fmla="*/ 315 w 1196"/>
                <a:gd name="T87" fmla="*/ 43 h 79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96"/>
                <a:gd name="T133" fmla="*/ 0 h 794"/>
                <a:gd name="T134" fmla="*/ 1196 w 1196"/>
                <a:gd name="T135" fmla="*/ 794 h 79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7" name="Freeform 67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>
                <a:gd name="T0" fmla="*/ 53 w 58"/>
                <a:gd name="T1" fmla="*/ 52 h 75"/>
                <a:gd name="T2" fmla="*/ 30 w 58"/>
                <a:gd name="T3" fmla="*/ 75 h 75"/>
                <a:gd name="T4" fmla="*/ 15 w 58"/>
                <a:gd name="T5" fmla="*/ 72 h 75"/>
                <a:gd name="T6" fmla="*/ 5 w 58"/>
                <a:gd name="T7" fmla="*/ 55 h 75"/>
                <a:gd name="T8" fmla="*/ 0 w 58"/>
                <a:gd name="T9" fmla="*/ 35 h 75"/>
                <a:gd name="T10" fmla="*/ 10 w 58"/>
                <a:gd name="T11" fmla="*/ 25 h 75"/>
                <a:gd name="T12" fmla="*/ 20 w 58"/>
                <a:gd name="T13" fmla="*/ 12 h 75"/>
                <a:gd name="T14" fmla="*/ 33 w 58"/>
                <a:gd name="T15" fmla="*/ 5 h 75"/>
                <a:gd name="T16" fmla="*/ 45 w 58"/>
                <a:gd name="T17" fmla="*/ 0 h 75"/>
                <a:gd name="T18" fmla="*/ 50 w 58"/>
                <a:gd name="T19" fmla="*/ 10 h 75"/>
                <a:gd name="T20" fmla="*/ 55 w 58"/>
                <a:gd name="T21" fmla="*/ 25 h 75"/>
                <a:gd name="T22" fmla="*/ 58 w 58"/>
                <a:gd name="T23" fmla="*/ 40 h 75"/>
                <a:gd name="T24" fmla="*/ 53 w 58"/>
                <a:gd name="T25" fmla="*/ 52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75"/>
                <a:gd name="T41" fmla="*/ 58 w 58"/>
                <a:gd name="T42" fmla="*/ 75 h 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8" name="Freeform 68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>
                <a:gd name="T0" fmla="*/ 128 w 128"/>
                <a:gd name="T1" fmla="*/ 18 h 70"/>
                <a:gd name="T2" fmla="*/ 118 w 128"/>
                <a:gd name="T3" fmla="*/ 32 h 70"/>
                <a:gd name="T4" fmla="*/ 105 w 128"/>
                <a:gd name="T5" fmla="*/ 47 h 70"/>
                <a:gd name="T6" fmla="*/ 93 w 128"/>
                <a:gd name="T7" fmla="*/ 60 h 70"/>
                <a:gd name="T8" fmla="*/ 78 w 128"/>
                <a:gd name="T9" fmla="*/ 70 h 70"/>
                <a:gd name="T10" fmla="*/ 68 w 128"/>
                <a:gd name="T11" fmla="*/ 70 h 70"/>
                <a:gd name="T12" fmla="*/ 58 w 128"/>
                <a:gd name="T13" fmla="*/ 70 h 70"/>
                <a:gd name="T14" fmla="*/ 48 w 128"/>
                <a:gd name="T15" fmla="*/ 70 h 70"/>
                <a:gd name="T16" fmla="*/ 38 w 128"/>
                <a:gd name="T17" fmla="*/ 67 h 70"/>
                <a:gd name="T18" fmla="*/ 28 w 128"/>
                <a:gd name="T19" fmla="*/ 67 h 70"/>
                <a:gd name="T20" fmla="*/ 18 w 128"/>
                <a:gd name="T21" fmla="*/ 65 h 70"/>
                <a:gd name="T22" fmla="*/ 8 w 128"/>
                <a:gd name="T23" fmla="*/ 62 h 70"/>
                <a:gd name="T24" fmla="*/ 0 w 128"/>
                <a:gd name="T25" fmla="*/ 60 h 70"/>
                <a:gd name="T26" fmla="*/ 15 w 128"/>
                <a:gd name="T27" fmla="*/ 57 h 70"/>
                <a:gd name="T28" fmla="*/ 35 w 128"/>
                <a:gd name="T29" fmla="*/ 50 h 70"/>
                <a:gd name="T30" fmla="*/ 53 w 128"/>
                <a:gd name="T31" fmla="*/ 37 h 70"/>
                <a:gd name="T32" fmla="*/ 63 w 128"/>
                <a:gd name="T33" fmla="*/ 18 h 70"/>
                <a:gd name="T34" fmla="*/ 63 w 128"/>
                <a:gd name="T35" fmla="*/ 0 h 70"/>
                <a:gd name="T36" fmla="*/ 80 w 128"/>
                <a:gd name="T37" fmla="*/ 5 h 70"/>
                <a:gd name="T38" fmla="*/ 98 w 128"/>
                <a:gd name="T39" fmla="*/ 5 h 70"/>
                <a:gd name="T40" fmla="*/ 115 w 128"/>
                <a:gd name="T41" fmla="*/ 10 h 70"/>
                <a:gd name="T42" fmla="*/ 128 w 128"/>
                <a:gd name="T43" fmla="*/ 18 h 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8"/>
                <a:gd name="T67" fmla="*/ 0 h 70"/>
                <a:gd name="T68" fmla="*/ 128 w 128"/>
                <a:gd name="T69" fmla="*/ 70 h 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9" name="Freeform 69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>
                <a:gd name="T0" fmla="*/ 27 w 32"/>
                <a:gd name="T1" fmla="*/ 125 h 125"/>
                <a:gd name="T2" fmla="*/ 17 w 32"/>
                <a:gd name="T3" fmla="*/ 107 h 125"/>
                <a:gd name="T4" fmla="*/ 5 w 32"/>
                <a:gd name="T5" fmla="*/ 87 h 125"/>
                <a:gd name="T6" fmla="*/ 0 w 32"/>
                <a:gd name="T7" fmla="*/ 70 h 125"/>
                <a:gd name="T8" fmla="*/ 10 w 32"/>
                <a:gd name="T9" fmla="*/ 50 h 125"/>
                <a:gd name="T10" fmla="*/ 5 w 32"/>
                <a:gd name="T11" fmla="*/ 37 h 125"/>
                <a:gd name="T12" fmla="*/ 5 w 32"/>
                <a:gd name="T13" fmla="*/ 25 h 125"/>
                <a:gd name="T14" fmla="*/ 5 w 32"/>
                <a:gd name="T15" fmla="*/ 15 h 125"/>
                <a:gd name="T16" fmla="*/ 5 w 32"/>
                <a:gd name="T17" fmla="*/ 0 h 125"/>
                <a:gd name="T18" fmla="*/ 20 w 32"/>
                <a:gd name="T19" fmla="*/ 30 h 125"/>
                <a:gd name="T20" fmla="*/ 30 w 32"/>
                <a:gd name="T21" fmla="*/ 62 h 125"/>
                <a:gd name="T22" fmla="*/ 32 w 32"/>
                <a:gd name="T23" fmla="*/ 95 h 125"/>
                <a:gd name="T24" fmla="*/ 27 w 32"/>
                <a:gd name="T25" fmla="*/ 125 h 1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25"/>
                <a:gd name="T41" fmla="*/ 32 w 32"/>
                <a:gd name="T42" fmla="*/ 125 h 1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0" name="Freeform 70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>
                <a:gd name="T0" fmla="*/ 65 w 65"/>
                <a:gd name="T1" fmla="*/ 82 h 117"/>
                <a:gd name="T2" fmla="*/ 27 w 65"/>
                <a:gd name="T3" fmla="*/ 117 h 117"/>
                <a:gd name="T4" fmla="*/ 17 w 65"/>
                <a:gd name="T5" fmla="*/ 85 h 117"/>
                <a:gd name="T6" fmla="*/ 5 w 65"/>
                <a:gd name="T7" fmla="*/ 55 h 117"/>
                <a:gd name="T8" fmla="*/ 0 w 65"/>
                <a:gd name="T9" fmla="*/ 25 h 117"/>
                <a:gd name="T10" fmla="*/ 20 w 65"/>
                <a:gd name="T11" fmla="*/ 0 h 117"/>
                <a:gd name="T12" fmla="*/ 27 w 65"/>
                <a:gd name="T13" fmla="*/ 23 h 117"/>
                <a:gd name="T14" fmla="*/ 35 w 65"/>
                <a:gd name="T15" fmla="*/ 45 h 117"/>
                <a:gd name="T16" fmla="*/ 47 w 65"/>
                <a:gd name="T17" fmla="*/ 65 h 117"/>
                <a:gd name="T18" fmla="*/ 65 w 65"/>
                <a:gd name="T19" fmla="*/ 82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"/>
                <a:gd name="T31" fmla="*/ 0 h 117"/>
                <a:gd name="T32" fmla="*/ 65 w 65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1" name="Freeform 71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>
                <a:gd name="T0" fmla="*/ 55 w 55"/>
                <a:gd name="T1" fmla="*/ 105 h 150"/>
                <a:gd name="T2" fmla="*/ 48 w 55"/>
                <a:gd name="T3" fmla="*/ 117 h 150"/>
                <a:gd name="T4" fmla="*/ 40 w 55"/>
                <a:gd name="T5" fmla="*/ 130 h 150"/>
                <a:gd name="T6" fmla="*/ 30 w 55"/>
                <a:gd name="T7" fmla="*/ 142 h 150"/>
                <a:gd name="T8" fmla="*/ 18 w 55"/>
                <a:gd name="T9" fmla="*/ 150 h 150"/>
                <a:gd name="T10" fmla="*/ 0 w 55"/>
                <a:gd name="T11" fmla="*/ 115 h 150"/>
                <a:gd name="T12" fmla="*/ 3 w 55"/>
                <a:gd name="T13" fmla="*/ 75 h 150"/>
                <a:gd name="T14" fmla="*/ 13 w 55"/>
                <a:gd name="T15" fmla="*/ 35 h 150"/>
                <a:gd name="T16" fmla="*/ 25 w 55"/>
                <a:gd name="T17" fmla="*/ 0 h 150"/>
                <a:gd name="T18" fmla="*/ 40 w 55"/>
                <a:gd name="T19" fmla="*/ 22 h 150"/>
                <a:gd name="T20" fmla="*/ 50 w 55"/>
                <a:gd name="T21" fmla="*/ 47 h 150"/>
                <a:gd name="T22" fmla="*/ 55 w 55"/>
                <a:gd name="T23" fmla="*/ 77 h 150"/>
                <a:gd name="T24" fmla="*/ 55 w 55"/>
                <a:gd name="T25" fmla="*/ 105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5"/>
                <a:gd name="T40" fmla="*/ 0 h 150"/>
                <a:gd name="T41" fmla="*/ 55 w 55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2" name="Freeform 72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>
                <a:gd name="T0" fmla="*/ 242 w 714"/>
                <a:gd name="T1" fmla="*/ 35 h 460"/>
                <a:gd name="T2" fmla="*/ 340 w 714"/>
                <a:gd name="T3" fmla="*/ 35 h 460"/>
                <a:gd name="T4" fmla="*/ 440 w 714"/>
                <a:gd name="T5" fmla="*/ 35 h 460"/>
                <a:gd name="T6" fmla="*/ 535 w 714"/>
                <a:gd name="T7" fmla="*/ 45 h 460"/>
                <a:gd name="T8" fmla="*/ 622 w 714"/>
                <a:gd name="T9" fmla="*/ 78 h 460"/>
                <a:gd name="T10" fmla="*/ 659 w 714"/>
                <a:gd name="T11" fmla="*/ 98 h 460"/>
                <a:gd name="T12" fmla="*/ 677 w 714"/>
                <a:gd name="T13" fmla="*/ 123 h 460"/>
                <a:gd name="T14" fmla="*/ 664 w 714"/>
                <a:gd name="T15" fmla="*/ 190 h 460"/>
                <a:gd name="T16" fmla="*/ 687 w 714"/>
                <a:gd name="T17" fmla="*/ 255 h 460"/>
                <a:gd name="T18" fmla="*/ 714 w 714"/>
                <a:gd name="T19" fmla="*/ 293 h 460"/>
                <a:gd name="T20" fmla="*/ 704 w 714"/>
                <a:gd name="T21" fmla="*/ 348 h 460"/>
                <a:gd name="T22" fmla="*/ 692 w 714"/>
                <a:gd name="T23" fmla="*/ 440 h 460"/>
                <a:gd name="T24" fmla="*/ 669 w 714"/>
                <a:gd name="T25" fmla="*/ 447 h 460"/>
                <a:gd name="T26" fmla="*/ 649 w 714"/>
                <a:gd name="T27" fmla="*/ 455 h 460"/>
                <a:gd name="T28" fmla="*/ 627 w 714"/>
                <a:gd name="T29" fmla="*/ 460 h 460"/>
                <a:gd name="T30" fmla="*/ 604 w 714"/>
                <a:gd name="T31" fmla="*/ 437 h 460"/>
                <a:gd name="T32" fmla="*/ 589 w 714"/>
                <a:gd name="T33" fmla="*/ 392 h 460"/>
                <a:gd name="T34" fmla="*/ 617 w 714"/>
                <a:gd name="T35" fmla="*/ 350 h 460"/>
                <a:gd name="T36" fmla="*/ 637 w 714"/>
                <a:gd name="T37" fmla="*/ 305 h 460"/>
                <a:gd name="T38" fmla="*/ 619 w 714"/>
                <a:gd name="T39" fmla="*/ 250 h 460"/>
                <a:gd name="T40" fmla="*/ 574 w 714"/>
                <a:gd name="T41" fmla="*/ 223 h 460"/>
                <a:gd name="T42" fmla="*/ 520 w 714"/>
                <a:gd name="T43" fmla="*/ 210 h 460"/>
                <a:gd name="T44" fmla="*/ 472 w 714"/>
                <a:gd name="T45" fmla="*/ 188 h 460"/>
                <a:gd name="T46" fmla="*/ 410 w 714"/>
                <a:gd name="T47" fmla="*/ 148 h 460"/>
                <a:gd name="T48" fmla="*/ 310 w 714"/>
                <a:gd name="T49" fmla="*/ 158 h 460"/>
                <a:gd name="T50" fmla="*/ 212 w 714"/>
                <a:gd name="T51" fmla="*/ 178 h 460"/>
                <a:gd name="T52" fmla="*/ 132 w 714"/>
                <a:gd name="T53" fmla="*/ 153 h 460"/>
                <a:gd name="T54" fmla="*/ 90 w 714"/>
                <a:gd name="T55" fmla="*/ 93 h 460"/>
                <a:gd name="T56" fmla="*/ 67 w 714"/>
                <a:gd name="T57" fmla="*/ 70 h 460"/>
                <a:gd name="T58" fmla="*/ 42 w 714"/>
                <a:gd name="T59" fmla="*/ 53 h 460"/>
                <a:gd name="T60" fmla="*/ 15 w 714"/>
                <a:gd name="T61" fmla="*/ 40 h 460"/>
                <a:gd name="T62" fmla="*/ 7 w 714"/>
                <a:gd name="T63" fmla="*/ 15 h 460"/>
                <a:gd name="T64" fmla="*/ 30 w 714"/>
                <a:gd name="T65" fmla="*/ 0 h 460"/>
                <a:gd name="T66" fmla="*/ 57 w 714"/>
                <a:gd name="T67" fmla="*/ 8 h 460"/>
                <a:gd name="T68" fmla="*/ 87 w 714"/>
                <a:gd name="T69" fmla="*/ 20 h 460"/>
                <a:gd name="T70" fmla="*/ 215 w 714"/>
                <a:gd name="T71" fmla="*/ 23 h 46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460"/>
                <a:gd name="T110" fmla="*/ 714 w 714"/>
                <a:gd name="T111" fmla="*/ 460 h 46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3" name="Freeform 73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>
                <a:gd name="T0" fmla="*/ 382 w 789"/>
                <a:gd name="T1" fmla="*/ 145 h 422"/>
                <a:gd name="T2" fmla="*/ 450 w 789"/>
                <a:gd name="T3" fmla="*/ 148 h 422"/>
                <a:gd name="T4" fmla="*/ 517 w 789"/>
                <a:gd name="T5" fmla="*/ 133 h 422"/>
                <a:gd name="T6" fmla="*/ 585 w 789"/>
                <a:gd name="T7" fmla="*/ 118 h 422"/>
                <a:gd name="T8" fmla="*/ 637 w 789"/>
                <a:gd name="T9" fmla="*/ 123 h 422"/>
                <a:gd name="T10" fmla="*/ 675 w 789"/>
                <a:gd name="T11" fmla="*/ 150 h 422"/>
                <a:gd name="T12" fmla="*/ 717 w 789"/>
                <a:gd name="T13" fmla="*/ 178 h 422"/>
                <a:gd name="T14" fmla="*/ 762 w 789"/>
                <a:gd name="T15" fmla="*/ 193 h 422"/>
                <a:gd name="T16" fmla="*/ 789 w 789"/>
                <a:gd name="T17" fmla="*/ 218 h 422"/>
                <a:gd name="T18" fmla="*/ 760 w 789"/>
                <a:gd name="T19" fmla="*/ 253 h 422"/>
                <a:gd name="T20" fmla="*/ 745 w 789"/>
                <a:gd name="T21" fmla="*/ 305 h 422"/>
                <a:gd name="T22" fmla="*/ 760 w 789"/>
                <a:gd name="T23" fmla="*/ 365 h 422"/>
                <a:gd name="T24" fmla="*/ 735 w 789"/>
                <a:gd name="T25" fmla="*/ 400 h 422"/>
                <a:gd name="T26" fmla="*/ 645 w 789"/>
                <a:gd name="T27" fmla="*/ 415 h 422"/>
                <a:gd name="T28" fmla="*/ 550 w 789"/>
                <a:gd name="T29" fmla="*/ 422 h 422"/>
                <a:gd name="T30" fmla="*/ 455 w 789"/>
                <a:gd name="T31" fmla="*/ 420 h 422"/>
                <a:gd name="T32" fmla="*/ 360 w 789"/>
                <a:gd name="T33" fmla="*/ 415 h 422"/>
                <a:gd name="T34" fmla="*/ 265 w 789"/>
                <a:gd name="T35" fmla="*/ 400 h 422"/>
                <a:gd name="T36" fmla="*/ 175 w 789"/>
                <a:gd name="T37" fmla="*/ 382 h 422"/>
                <a:gd name="T38" fmla="*/ 87 w 789"/>
                <a:gd name="T39" fmla="*/ 357 h 422"/>
                <a:gd name="T40" fmla="*/ 38 w 789"/>
                <a:gd name="T41" fmla="*/ 295 h 422"/>
                <a:gd name="T42" fmla="*/ 10 w 789"/>
                <a:gd name="T43" fmla="*/ 200 h 422"/>
                <a:gd name="T44" fmla="*/ 28 w 789"/>
                <a:gd name="T45" fmla="*/ 148 h 422"/>
                <a:gd name="T46" fmla="*/ 77 w 789"/>
                <a:gd name="T47" fmla="*/ 120 h 422"/>
                <a:gd name="T48" fmla="*/ 120 w 789"/>
                <a:gd name="T49" fmla="*/ 78 h 422"/>
                <a:gd name="T50" fmla="*/ 155 w 789"/>
                <a:gd name="T51" fmla="*/ 30 h 422"/>
                <a:gd name="T52" fmla="*/ 180 w 789"/>
                <a:gd name="T53" fmla="*/ 0 h 422"/>
                <a:gd name="T54" fmla="*/ 202 w 789"/>
                <a:gd name="T55" fmla="*/ 3 h 422"/>
                <a:gd name="T56" fmla="*/ 222 w 789"/>
                <a:gd name="T57" fmla="*/ 10 h 422"/>
                <a:gd name="T58" fmla="*/ 242 w 789"/>
                <a:gd name="T59" fmla="*/ 18 h 422"/>
                <a:gd name="T60" fmla="*/ 267 w 789"/>
                <a:gd name="T61" fmla="*/ 33 h 422"/>
                <a:gd name="T62" fmla="*/ 287 w 789"/>
                <a:gd name="T63" fmla="*/ 68 h 422"/>
                <a:gd name="T64" fmla="*/ 302 w 789"/>
                <a:gd name="T65" fmla="*/ 100 h 422"/>
                <a:gd name="T66" fmla="*/ 327 w 789"/>
                <a:gd name="T67" fmla="*/ 128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89"/>
                <a:gd name="T103" fmla="*/ 0 h 422"/>
                <a:gd name="T104" fmla="*/ 789 w 789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4" name="Freeform 74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>
                <a:gd name="T0" fmla="*/ 155 w 155"/>
                <a:gd name="T1" fmla="*/ 0 h 235"/>
                <a:gd name="T2" fmla="*/ 150 w 155"/>
                <a:gd name="T3" fmla="*/ 58 h 235"/>
                <a:gd name="T4" fmla="*/ 142 w 155"/>
                <a:gd name="T5" fmla="*/ 118 h 235"/>
                <a:gd name="T6" fmla="*/ 135 w 155"/>
                <a:gd name="T7" fmla="*/ 175 h 235"/>
                <a:gd name="T8" fmla="*/ 127 w 155"/>
                <a:gd name="T9" fmla="*/ 235 h 235"/>
                <a:gd name="T10" fmla="*/ 102 w 155"/>
                <a:gd name="T11" fmla="*/ 210 h 235"/>
                <a:gd name="T12" fmla="*/ 80 w 155"/>
                <a:gd name="T13" fmla="*/ 185 h 235"/>
                <a:gd name="T14" fmla="*/ 57 w 155"/>
                <a:gd name="T15" fmla="*/ 158 h 235"/>
                <a:gd name="T16" fmla="*/ 37 w 155"/>
                <a:gd name="T17" fmla="*/ 130 h 235"/>
                <a:gd name="T18" fmla="*/ 22 w 155"/>
                <a:gd name="T19" fmla="*/ 100 h 235"/>
                <a:gd name="T20" fmla="*/ 10 w 155"/>
                <a:gd name="T21" fmla="*/ 70 h 235"/>
                <a:gd name="T22" fmla="*/ 2 w 155"/>
                <a:gd name="T23" fmla="*/ 40 h 235"/>
                <a:gd name="T24" fmla="*/ 0 w 155"/>
                <a:gd name="T25" fmla="*/ 10 h 235"/>
                <a:gd name="T26" fmla="*/ 20 w 155"/>
                <a:gd name="T27" fmla="*/ 8 h 235"/>
                <a:gd name="T28" fmla="*/ 37 w 155"/>
                <a:gd name="T29" fmla="*/ 5 h 235"/>
                <a:gd name="T30" fmla="*/ 57 w 155"/>
                <a:gd name="T31" fmla="*/ 5 h 235"/>
                <a:gd name="T32" fmla="*/ 77 w 155"/>
                <a:gd name="T33" fmla="*/ 3 h 235"/>
                <a:gd name="T34" fmla="*/ 95 w 155"/>
                <a:gd name="T35" fmla="*/ 3 h 235"/>
                <a:gd name="T36" fmla="*/ 115 w 155"/>
                <a:gd name="T37" fmla="*/ 3 h 235"/>
                <a:gd name="T38" fmla="*/ 135 w 155"/>
                <a:gd name="T39" fmla="*/ 0 h 235"/>
                <a:gd name="T40" fmla="*/ 155 w 155"/>
                <a:gd name="T41" fmla="*/ 0 h 2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5"/>
                <a:gd name="T64" fmla="*/ 0 h 235"/>
                <a:gd name="T65" fmla="*/ 155 w 155"/>
                <a:gd name="T66" fmla="*/ 235 h 2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5" name="Freeform 75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>
                <a:gd name="T0" fmla="*/ 225 w 225"/>
                <a:gd name="T1" fmla="*/ 35 h 547"/>
                <a:gd name="T2" fmla="*/ 207 w 225"/>
                <a:gd name="T3" fmla="*/ 83 h 547"/>
                <a:gd name="T4" fmla="*/ 190 w 225"/>
                <a:gd name="T5" fmla="*/ 133 h 547"/>
                <a:gd name="T6" fmla="*/ 175 w 225"/>
                <a:gd name="T7" fmla="*/ 180 h 547"/>
                <a:gd name="T8" fmla="*/ 157 w 225"/>
                <a:gd name="T9" fmla="*/ 230 h 547"/>
                <a:gd name="T10" fmla="*/ 142 w 225"/>
                <a:gd name="T11" fmla="*/ 277 h 547"/>
                <a:gd name="T12" fmla="*/ 125 w 225"/>
                <a:gd name="T13" fmla="*/ 325 h 547"/>
                <a:gd name="T14" fmla="*/ 107 w 225"/>
                <a:gd name="T15" fmla="*/ 372 h 547"/>
                <a:gd name="T16" fmla="*/ 87 w 225"/>
                <a:gd name="T17" fmla="*/ 420 h 547"/>
                <a:gd name="T18" fmla="*/ 92 w 225"/>
                <a:gd name="T19" fmla="*/ 452 h 547"/>
                <a:gd name="T20" fmla="*/ 100 w 225"/>
                <a:gd name="T21" fmla="*/ 490 h 547"/>
                <a:gd name="T22" fmla="*/ 100 w 225"/>
                <a:gd name="T23" fmla="*/ 522 h 547"/>
                <a:gd name="T24" fmla="*/ 80 w 225"/>
                <a:gd name="T25" fmla="*/ 547 h 547"/>
                <a:gd name="T26" fmla="*/ 65 w 225"/>
                <a:gd name="T27" fmla="*/ 530 h 547"/>
                <a:gd name="T28" fmla="*/ 50 w 225"/>
                <a:gd name="T29" fmla="*/ 510 h 547"/>
                <a:gd name="T30" fmla="*/ 42 w 225"/>
                <a:gd name="T31" fmla="*/ 485 h 547"/>
                <a:gd name="T32" fmla="*/ 42 w 225"/>
                <a:gd name="T33" fmla="*/ 460 h 547"/>
                <a:gd name="T34" fmla="*/ 52 w 225"/>
                <a:gd name="T35" fmla="*/ 442 h 547"/>
                <a:gd name="T36" fmla="*/ 65 w 225"/>
                <a:gd name="T37" fmla="*/ 420 h 547"/>
                <a:gd name="T38" fmla="*/ 70 w 225"/>
                <a:gd name="T39" fmla="*/ 397 h 547"/>
                <a:gd name="T40" fmla="*/ 70 w 225"/>
                <a:gd name="T41" fmla="*/ 375 h 547"/>
                <a:gd name="T42" fmla="*/ 45 w 225"/>
                <a:gd name="T43" fmla="*/ 282 h 547"/>
                <a:gd name="T44" fmla="*/ 25 w 225"/>
                <a:gd name="T45" fmla="*/ 190 h 547"/>
                <a:gd name="T46" fmla="*/ 10 w 225"/>
                <a:gd name="T47" fmla="*/ 95 h 547"/>
                <a:gd name="T48" fmla="*/ 0 w 225"/>
                <a:gd name="T49" fmla="*/ 0 h 547"/>
                <a:gd name="T50" fmla="*/ 27 w 225"/>
                <a:gd name="T51" fmla="*/ 8 h 547"/>
                <a:gd name="T52" fmla="*/ 55 w 225"/>
                <a:gd name="T53" fmla="*/ 15 h 547"/>
                <a:gd name="T54" fmla="*/ 82 w 225"/>
                <a:gd name="T55" fmla="*/ 25 h 547"/>
                <a:gd name="T56" fmla="*/ 110 w 225"/>
                <a:gd name="T57" fmla="*/ 33 h 547"/>
                <a:gd name="T58" fmla="*/ 137 w 225"/>
                <a:gd name="T59" fmla="*/ 38 h 547"/>
                <a:gd name="T60" fmla="*/ 165 w 225"/>
                <a:gd name="T61" fmla="*/ 43 h 547"/>
                <a:gd name="T62" fmla="*/ 195 w 225"/>
                <a:gd name="T63" fmla="*/ 40 h 547"/>
                <a:gd name="T64" fmla="*/ 225 w 225"/>
                <a:gd name="T65" fmla="*/ 35 h 5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5"/>
                <a:gd name="T100" fmla="*/ 0 h 547"/>
                <a:gd name="T101" fmla="*/ 225 w 225"/>
                <a:gd name="T102" fmla="*/ 547 h 5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6" name="Freeform 76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>
                <a:gd name="T0" fmla="*/ 33 w 33"/>
                <a:gd name="T1" fmla="*/ 90 h 100"/>
                <a:gd name="T2" fmla="*/ 20 w 33"/>
                <a:gd name="T3" fmla="*/ 100 h 100"/>
                <a:gd name="T4" fmla="*/ 13 w 33"/>
                <a:gd name="T5" fmla="*/ 80 h 100"/>
                <a:gd name="T6" fmla="*/ 5 w 33"/>
                <a:gd name="T7" fmla="*/ 60 h 100"/>
                <a:gd name="T8" fmla="*/ 0 w 33"/>
                <a:gd name="T9" fmla="*/ 38 h 100"/>
                <a:gd name="T10" fmla="*/ 10 w 33"/>
                <a:gd name="T11" fmla="*/ 15 h 100"/>
                <a:gd name="T12" fmla="*/ 5 w 33"/>
                <a:gd name="T13" fmla="*/ 0 h 100"/>
                <a:gd name="T14" fmla="*/ 23 w 33"/>
                <a:gd name="T15" fmla="*/ 18 h 100"/>
                <a:gd name="T16" fmla="*/ 30 w 33"/>
                <a:gd name="T17" fmla="*/ 40 h 100"/>
                <a:gd name="T18" fmla="*/ 33 w 33"/>
                <a:gd name="T19" fmla="*/ 68 h 100"/>
                <a:gd name="T20" fmla="*/ 33 w 33"/>
                <a:gd name="T21" fmla="*/ 9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"/>
                <a:gd name="T34" fmla="*/ 0 h 100"/>
                <a:gd name="T35" fmla="*/ 33 w 33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7" name="Freeform 77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>
                <a:gd name="T0" fmla="*/ 20 w 20"/>
                <a:gd name="T1" fmla="*/ 77 h 77"/>
                <a:gd name="T2" fmla="*/ 2 w 20"/>
                <a:gd name="T3" fmla="*/ 60 h 77"/>
                <a:gd name="T4" fmla="*/ 0 w 20"/>
                <a:gd name="T5" fmla="*/ 42 h 77"/>
                <a:gd name="T6" fmla="*/ 2 w 20"/>
                <a:gd name="T7" fmla="*/ 20 h 77"/>
                <a:gd name="T8" fmla="*/ 7 w 20"/>
                <a:gd name="T9" fmla="*/ 0 h 77"/>
                <a:gd name="T10" fmla="*/ 15 w 20"/>
                <a:gd name="T11" fmla="*/ 17 h 77"/>
                <a:gd name="T12" fmla="*/ 20 w 20"/>
                <a:gd name="T13" fmla="*/ 37 h 77"/>
                <a:gd name="T14" fmla="*/ 20 w 20"/>
                <a:gd name="T15" fmla="*/ 57 h 77"/>
                <a:gd name="T16" fmla="*/ 20 w 20"/>
                <a:gd name="T17" fmla="*/ 77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77"/>
                <a:gd name="T29" fmla="*/ 20 w 20"/>
                <a:gd name="T30" fmla="*/ 77 h 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8" name="Freeform 78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>
                <a:gd name="T0" fmla="*/ 379 w 756"/>
                <a:gd name="T1" fmla="*/ 52 h 579"/>
                <a:gd name="T2" fmla="*/ 454 w 756"/>
                <a:gd name="T3" fmla="*/ 62 h 579"/>
                <a:gd name="T4" fmla="*/ 532 w 756"/>
                <a:gd name="T5" fmla="*/ 70 h 579"/>
                <a:gd name="T6" fmla="*/ 609 w 756"/>
                <a:gd name="T7" fmla="*/ 70 h 579"/>
                <a:gd name="T8" fmla="*/ 659 w 756"/>
                <a:gd name="T9" fmla="*/ 100 h 579"/>
                <a:gd name="T10" fmla="*/ 689 w 756"/>
                <a:gd name="T11" fmla="*/ 165 h 579"/>
                <a:gd name="T12" fmla="*/ 707 w 756"/>
                <a:gd name="T13" fmla="*/ 232 h 579"/>
                <a:gd name="T14" fmla="*/ 697 w 756"/>
                <a:gd name="T15" fmla="*/ 297 h 579"/>
                <a:gd name="T16" fmla="*/ 682 w 756"/>
                <a:gd name="T17" fmla="*/ 362 h 579"/>
                <a:gd name="T18" fmla="*/ 697 w 756"/>
                <a:gd name="T19" fmla="*/ 419 h 579"/>
                <a:gd name="T20" fmla="*/ 722 w 756"/>
                <a:gd name="T21" fmla="*/ 474 h 579"/>
                <a:gd name="T22" fmla="*/ 747 w 756"/>
                <a:gd name="T23" fmla="*/ 532 h 579"/>
                <a:gd name="T24" fmla="*/ 742 w 756"/>
                <a:gd name="T25" fmla="*/ 574 h 579"/>
                <a:gd name="T26" fmla="*/ 702 w 756"/>
                <a:gd name="T27" fmla="*/ 577 h 579"/>
                <a:gd name="T28" fmla="*/ 659 w 756"/>
                <a:gd name="T29" fmla="*/ 552 h 579"/>
                <a:gd name="T30" fmla="*/ 602 w 756"/>
                <a:gd name="T31" fmla="*/ 507 h 579"/>
                <a:gd name="T32" fmla="*/ 542 w 756"/>
                <a:gd name="T33" fmla="*/ 467 h 579"/>
                <a:gd name="T34" fmla="*/ 482 w 756"/>
                <a:gd name="T35" fmla="*/ 429 h 579"/>
                <a:gd name="T36" fmla="*/ 422 w 756"/>
                <a:gd name="T37" fmla="*/ 392 h 579"/>
                <a:gd name="T38" fmla="*/ 364 w 756"/>
                <a:gd name="T39" fmla="*/ 349 h 579"/>
                <a:gd name="T40" fmla="*/ 314 w 756"/>
                <a:gd name="T41" fmla="*/ 302 h 579"/>
                <a:gd name="T42" fmla="*/ 272 w 756"/>
                <a:gd name="T43" fmla="*/ 242 h 579"/>
                <a:gd name="T44" fmla="*/ 247 w 756"/>
                <a:gd name="T45" fmla="*/ 202 h 579"/>
                <a:gd name="T46" fmla="*/ 232 w 756"/>
                <a:gd name="T47" fmla="*/ 195 h 579"/>
                <a:gd name="T48" fmla="*/ 209 w 756"/>
                <a:gd name="T49" fmla="*/ 230 h 579"/>
                <a:gd name="T50" fmla="*/ 174 w 756"/>
                <a:gd name="T51" fmla="*/ 302 h 579"/>
                <a:gd name="T52" fmla="*/ 137 w 756"/>
                <a:gd name="T53" fmla="*/ 372 h 579"/>
                <a:gd name="T54" fmla="*/ 94 w 756"/>
                <a:gd name="T55" fmla="*/ 439 h 579"/>
                <a:gd name="T56" fmla="*/ 64 w 756"/>
                <a:gd name="T57" fmla="*/ 479 h 579"/>
                <a:gd name="T58" fmla="*/ 47 w 756"/>
                <a:gd name="T59" fmla="*/ 492 h 579"/>
                <a:gd name="T60" fmla="*/ 32 w 756"/>
                <a:gd name="T61" fmla="*/ 489 h 579"/>
                <a:gd name="T62" fmla="*/ 25 w 756"/>
                <a:gd name="T63" fmla="*/ 459 h 579"/>
                <a:gd name="T64" fmla="*/ 20 w 756"/>
                <a:gd name="T65" fmla="*/ 332 h 579"/>
                <a:gd name="T66" fmla="*/ 5 w 756"/>
                <a:gd name="T67" fmla="*/ 110 h 579"/>
                <a:gd name="T68" fmla="*/ 40 w 756"/>
                <a:gd name="T69" fmla="*/ 12 h 579"/>
                <a:gd name="T70" fmla="*/ 122 w 756"/>
                <a:gd name="T71" fmla="*/ 40 h 579"/>
                <a:gd name="T72" fmla="*/ 209 w 756"/>
                <a:gd name="T73" fmla="*/ 60 h 579"/>
                <a:gd name="T74" fmla="*/ 297 w 756"/>
                <a:gd name="T75" fmla="*/ 60 h 5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56"/>
                <a:gd name="T115" fmla="*/ 0 h 579"/>
                <a:gd name="T116" fmla="*/ 756 w 756"/>
                <a:gd name="T117" fmla="*/ 579 h 57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9" name="Freeform 79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>
                <a:gd name="T0" fmla="*/ 607 w 615"/>
                <a:gd name="T1" fmla="*/ 0 h 309"/>
                <a:gd name="T2" fmla="*/ 612 w 615"/>
                <a:gd name="T3" fmla="*/ 30 h 309"/>
                <a:gd name="T4" fmla="*/ 615 w 615"/>
                <a:gd name="T5" fmla="*/ 62 h 309"/>
                <a:gd name="T6" fmla="*/ 612 w 615"/>
                <a:gd name="T7" fmla="*/ 95 h 309"/>
                <a:gd name="T8" fmla="*/ 600 w 615"/>
                <a:gd name="T9" fmla="*/ 122 h 309"/>
                <a:gd name="T10" fmla="*/ 580 w 615"/>
                <a:gd name="T11" fmla="*/ 142 h 309"/>
                <a:gd name="T12" fmla="*/ 560 w 615"/>
                <a:gd name="T13" fmla="*/ 154 h 309"/>
                <a:gd name="T14" fmla="*/ 537 w 615"/>
                <a:gd name="T15" fmla="*/ 164 h 309"/>
                <a:gd name="T16" fmla="*/ 515 w 615"/>
                <a:gd name="T17" fmla="*/ 169 h 309"/>
                <a:gd name="T18" fmla="*/ 490 w 615"/>
                <a:gd name="T19" fmla="*/ 174 h 309"/>
                <a:gd name="T20" fmla="*/ 465 w 615"/>
                <a:gd name="T21" fmla="*/ 179 h 309"/>
                <a:gd name="T22" fmla="*/ 440 w 615"/>
                <a:gd name="T23" fmla="*/ 184 h 309"/>
                <a:gd name="T24" fmla="*/ 415 w 615"/>
                <a:gd name="T25" fmla="*/ 189 h 309"/>
                <a:gd name="T26" fmla="*/ 370 w 615"/>
                <a:gd name="T27" fmla="*/ 209 h 309"/>
                <a:gd name="T28" fmla="*/ 325 w 615"/>
                <a:gd name="T29" fmla="*/ 232 h 309"/>
                <a:gd name="T30" fmla="*/ 280 w 615"/>
                <a:gd name="T31" fmla="*/ 252 h 309"/>
                <a:gd name="T32" fmla="*/ 235 w 615"/>
                <a:gd name="T33" fmla="*/ 272 h 309"/>
                <a:gd name="T34" fmla="*/ 190 w 615"/>
                <a:gd name="T35" fmla="*/ 287 h 309"/>
                <a:gd name="T36" fmla="*/ 143 w 615"/>
                <a:gd name="T37" fmla="*/ 299 h 309"/>
                <a:gd name="T38" fmla="*/ 93 w 615"/>
                <a:gd name="T39" fmla="*/ 307 h 309"/>
                <a:gd name="T40" fmla="*/ 40 w 615"/>
                <a:gd name="T41" fmla="*/ 309 h 309"/>
                <a:gd name="T42" fmla="*/ 0 w 615"/>
                <a:gd name="T43" fmla="*/ 304 h 309"/>
                <a:gd name="T44" fmla="*/ 3 w 615"/>
                <a:gd name="T45" fmla="*/ 292 h 309"/>
                <a:gd name="T46" fmla="*/ 5 w 615"/>
                <a:gd name="T47" fmla="*/ 277 h 309"/>
                <a:gd name="T48" fmla="*/ 5 w 615"/>
                <a:gd name="T49" fmla="*/ 262 h 309"/>
                <a:gd name="T50" fmla="*/ 5 w 615"/>
                <a:gd name="T51" fmla="*/ 244 h 309"/>
                <a:gd name="T52" fmla="*/ 50 w 615"/>
                <a:gd name="T53" fmla="*/ 249 h 309"/>
                <a:gd name="T54" fmla="*/ 90 w 615"/>
                <a:gd name="T55" fmla="*/ 247 h 309"/>
                <a:gd name="T56" fmla="*/ 130 w 615"/>
                <a:gd name="T57" fmla="*/ 237 h 309"/>
                <a:gd name="T58" fmla="*/ 168 w 615"/>
                <a:gd name="T59" fmla="*/ 224 h 309"/>
                <a:gd name="T60" fmla="*/ 205 w 615"/>
                <a:gd name="T61" fmla="*/ 204 h 309"/>
                <a:gd name="T62" fmla="*/ 240 w 615"/>
                <a:gd name="T63" fmla="*/ 184 h 309"/>
                <a:gd name="T64" fmla="*/ 275 w 615"/>
                <a:gd name="T65" fmla="*/ 162 h 309"/>
                <a:gd name="T66" fmla="*/ 308 w 615"/>
                <a:gd name="T67" fmla="*/ 137 h 309"/>
                <a:gd name="T68" fmla="*/ 343 w 615"/>
                <a:gd name="T69" fmla="*/ 112 h 309"/>
                <a:gd name="T70" fmla="*/ 378 w 615"/>
                <a:gd name="T71" fmla="*/ 87 h 309"/>
                <a:gd name="T72" fmla="*/ 413 w 615"/>
                <a:gd name="T73" fmla="*/ 62 h 309"/>
                <a:gd name="T74" fmla="*/ 448 w 615"/>
                <a:gd name="T75" fmla="*/ 42 h 309"/>
                <a:gd name="T76" fmla="*/ 485 w 615"/>
                <a:gd name="T77" fmla="*/ 25 h 309"/>
                <a:gd name="T78" fmla="*/ 522 w 615"/>
                <a:gd name="T79" fmla="*/ 10 h 309"/>
                <a:gd name="T80" fmla="*/ 565 w 615"/>
                <a:gd name="T81" fmla="*/ 2 h 309"/>
                <a:gd name="T82" fmla="*/ 607 w 615"/>
                <a:gd name="T83" fmla="*/ 0 h 3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5"/>
                <a:gd name="T127" fmla="*/ 0 h 309"/>
                <a:gd name="T128" fmla="*/ 615 w 615"/>
                <a:gd name="T129" fmla="*/ 309 h 3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0" name="Freeform 80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>
                <a:gd name="T0" fmla="*/ 72 w 187"/>
                <a:gd name="T1" fmla="*/ 0 h 130"/>
                <a:gd name="T2" fmla="*/ 77 w 187"/>
                <a:gd name="T3" fmla="*/ 22 h 130"/>
                <a:gd name="T4" fmla="*/ 80 w 187"/>
                <a:gd name="T5" fmla="*/ 47 h 130"/>
                <a:gd name="T6" fmla="*/ 87 w 187"/>
                <a:gd name="T7" fmla="*/ 67 h 130"/>
                <a:gd name="T8" fmla="*/ 105 w 187"/>
                <a:gd name="T9" fmla="*/ 85 h 130"/>
                <a:gd name="T10" fmla="*/ 157 w 187"/>
                <a:gd name="T11" fmla="*/ 87 h 130"/>
                <a:gd name="T12" fmla="*/ 187 w 187"/>
                <a:gd name="T13" fmla="*/ 97 h 130"/>
                <a:gd name="T14" fmla="*/ 170 w 187"/>
                <a:gd name="T15" fmla="*/ 105 h 130"/>
                <a:gd name="T16" fmla="*/ 150 w 187"/>
                <a:gd name="T17" fmla="*/ 110 h 130"/>
                <a:gd name="T18" fmla="*/ 130 w 187"/>
                <a:gd name="T19" fmla="*/ 117 h 130"/>
                <a:gd name="T20" fmla="*/ 107 w 187"/>
                <a:gd name="T21" fmla="*/ 125 h 130"/>
                <a:gd name="T22" fmla="*/ 85 w 187"/>
                <a:gd name="T23" fmla="*/ 130 h 130"/>
                <a:gd name="T24" fmla="*/ 62 w 187"/>
                <a:gd name="T25" fmla="*/ 130 h 130"/>
                <a:gd name="T26" fmla="*/ 42 w 187"/>
                <a:gd name="T27" fmla="*/ 130 h 130"/>
                <a:gd name="T28" fmla="*/ 27 w 187"/>
                <a:gd name="T29" fmla="*/ 125 h 130"/>
                <a:gd name="T30" fmla="*/ 30 w 187"/>
                <a:gd name="T31" fmla="*/ 95 h 130"/>
                <a:gd name="T32" fmla="*/ 25 w 187"/>
                <a:gd name="T33" fmla="*/ 65 h 130"/>
                <a:gd name="T34" fmla="*/ 15 w 187"/>
                <a:gd name="T35" fmla="*/ 40 h 130"/>
                <a:gd name="T36" fmla="*/ 0 w 187"/>
                <a:gd name="T37" fmla="*/ 15 h 130"/>
                <a:gd name="T38" fmla="*/ 17 w 187"/>
                <a:gd name="T39" fmla="*/ 12 h 130"/>
                <a:gd name="T40" fmla="*/ 37 w 187"/>
                <a:gd name="T41" fmla="*/ 7 h 130"/>
                <a:gd name="T42" fmla="*/ 55 w 187"/>
                <a:gd name="T43" fmla="*/ 5 h 130"/>
                <a:gd name="T44" fmla="*/ 72 w 187"/>
                <a:gd name="T45" fmla="*/ 0 h 13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130"/>
                <a:gd name="T71" fmla="*/ 187 w 187"/>
                <a:gd name="T72" fmla="*/ 130 h 13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1" name="Freeform 81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>
                <a:gd name="T0" fmla="*/ 128 w 128"/>
                <a:gd name="T1" fmla="*/ 3 h 150"/>
                <a:gd name="T2" fmla="*/ 118 w 128"/>
                <a:gd name="T3" fmla="*/ 35 h 150"/>
                <a:gd name="T4" fmla="*/ 108 w 128"/>
                <a:gd name="T5" fmla="*/ 65 h 150"/>
                <a:gd name="T6" fmla="*/ 95 w 128"/>
                <a:gd name="T7" fmla="*/ 95 h 150"/>
                <a:gd name="T8" fmla="*/ 85 w 128"/>
                <a:gd name="T9" fmla="*/ 125 h 150"/>
                <a:gd name="T10" fmla="*/ 75 w 128"/>
                <a:gd name="T11" fmla="*/ 130 h 150"/>
                <a:gd name="T12" fmla="*/ 65 w 128"/>
                <a:gd name="T13" fmla="*/ 133 h 150"/>
                <a:gd name="T14" fmla="*/ 53 w 128"/>
                <a:gd name="T15" fmla="*/ 138 h 150"/>
                <a:gd name="T16" fmla="*/ 43 w 128"/>
                <a:gd name="T17" fmla="*/ 140 h 150"/>
                <a:gd name="T18" fmla="*/ 33 w 128"/>
                <a:gd name="T19" fmla="*/ 143 h 150"/>
                <a:gd name="T20" fmla="*/ 20 w 128"/>
                <a:gd name="T21" fmla="*/ 145 h 150"/>
                <a:gd name="T22" fmla="*/ 10 w 128"/>
                <a:gd name="T23" fmla="*/ 148 h 150"/>
                <a:gd name="T24" fmla="*/ 0 w 128"/>
                <a:gd name="T25" fmla="*/ 150 h 150"/>
                <a:gd name="T26" fmla="*/ 18 w 128"/>
                <a:gd name="T27" fmla="*/ 123 h 150"/>
                <a:gd name="T28" fmla="*/ 33 w 128"/>
                <a:gd name="T29" fmla="*/ 90 h 150"/>
                <a:gd name="T30" fmla="*/ 35 w 128"/>
                <a:gd name="T31" fmla="*/ 55 h 150"/>
                <a:gd name="T32" fmla="*/ 25 w 128"/>
                <a:gd name="T33" fmla="*/ 23 h 150"/>
                <a:gd name="T34" fmla="*/ 38 w 128"/>
                <a:gd name="T35" fmla="*/ 23 h 150"/>
                <a:gd name="T36" fmla="*/ 50 w 128"/>
                <a:gd name="T37" fmla="*/ 20 h 150"/>
                <a:gd name="T38" fmla="*/ 63 w 128"/>
                <a:gd name="T39" fmla="*/ 15 h 150"/>
                <a:gd name="T40" fmla="*/ 73 w 128"/>
                <a:gd name="T41" fmla="*/ 10 h 150"/>
                <a:gd name="T42" fmla="*/ 85 w 128"/>
                <a:gd name="T43" fmla="*/ 5 h 150"/>
                <a:gd name="T44" fmla="*/ 98 w 128"/>
                <a:gd name="T45" fmla="*/ 0 h 150"/>
                <a:gd name="T46" fmla="*/ 113 w 128"/>
                <a:gd name="T47" fmla="*/ 0 h 150"/>
                <a:gd name="T48" fmla="*/ 128 w 128"/>
                <a:gd name="T49" fmla="*/ 3 h 1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8"/>
                <a:gd name="T76" fmla="*/ 0 h 150"/>
                <a:gd name="T77" fmla="*/ 128 w 128"/>
                <a:gd name="T78" fmla="*/ 150 h 1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2" name="Freeform 82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>
                <a:gd name="T0" fmla="*/ 105 w 105"/>
                <a:gd name="T1" fmla="*/ 50 h 55"/>
                <a:gd name="T2" fmla="*/ 95 w 105"/>
                <a:gd name="T3" fmla="*/ 55 h 55"/>
                <a:gd name="T4" fmla="*/ 85 w 105"/>
                <a:gd name="T5" fmla="*/ 55 h 55"/>
                <a:gd name="T6" fmla="*/ 70 w 105"/>
                <a:gd name="T7" fmla="*/ 55 h 55"/>
                <a:gd name="T8" fmla="*/ 57 w 105"/>
                <a:gd name="T9" fmla="*/ 55 h 55"/>
                <a:gd name="T10" fmla="*/ 40 w 105"/>
                <a:gd name="T11" fmla="*/ 53 h 55"/>
                <a:gd name="T12" fmla="*/ 28 w 105"/>
                <a:gd name="T13" fmla="*/ 50 h 55"/>
                <a:gd name="T14" fmla="*/ 13 w 105"/>
                <a:gd name="T15" fmla="*/ 48 h 55"/>
                <a:gd name="T16" fmla="*/ 0 w 105"/>
                <a:gd name="T17" fmla="*/ 48 h 55"/>
                <a:gd name="T18" fmla="*/ 10 w 105"/>
                <a:gd name="T19" fmla="*/ 0 h 55"/>
                <a:gd name="T20" fmla="*/ 23 w 105"/>
                <a:gd name="T21" fmla="*/ 0 h 55"/>
                <a:gd name="T22" fmla="*/ 35 w 105"/>
                <a:gd name="T23" fmla="*/ 5 h 55"/>
                <a:gd name="T24" fmla="*/ 50 w 105"/>
                <a:gd name="T25" fmla="*/ 10 h 55"/>
                <a:gd name="T26" fmla="*/ 62 w 105"/>
                <a:gd name="T27" fmla="*/ 15 h 55"/>
                <a:gd name="T28" fmla="*/ 75 w 105"/>
                <a:gd name="T29" fmla="*/ 23 h 55"/>
                <a:gd name="T30" fmla="*/ 87 w 105"/>
                <a:gd name="T31" fmla="*/ 33 h 55"/>
                <a:gd name="T32" fmla="*/ 97 w 105"/>
                <a:gd name="T33" fmla="*/ 40 h 55"/>
                <a:gd name="T34" fmla="*/ 105 w 105"/>
                <a:gd name="T35" fmla="*/ 50 h 5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55"/>
                <a:gd name="T56" fmla="*/ 105 w 105"/>
                <a:gd name="T57" fmla="*/ 55 h 5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3" name="Freeform 83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>
                <a:gd name="T0" fmla="*/ 123 w 123"/>
                <a:gd name="T1" fmla="*/ 57 h 67"/>
                <a:gd name="T2" fmla="*/ 110 w 123"/>
                <a:gd name="T3" fmla="*/ 62 h 67"/>
                <a:gd name="T4" fmla="*/ 98 w 123"/>
                <a:gd name="T5" fmla="*/ 65 h 67"/>
                <a:gd name="T6" fmla="*/ 80 w 123"/>
                <a:gd name="T7" fmla="*/ 67 h 67"/>
                <a:gd name="T8" fmla="*/ 65 w 123"/>
                <a:gd name="T9" fmla="*/ 67 h 67"/>
                <a:gd name="T10" fmla="*/ 48 w 123"/>
                <a:gd name="T11" fmla="*/ 67 h 67"/>
                <a:gd name="T12" fmla="*/ 33 w 123"/>
                <a:gd name="T13" fmla="*/ 67 h 67"/>
                <a:gd name="T14" fmla="*/ 18 w 123"/>
                <a:gd name="T15" fmla="*/ 67 h 67"/>
                <a:gd name="T16" fmla="*/ 5 w 123"/>
                <a:gd name="T17" fmla="*/ 67 h 67"/>
                <a:gd name="T18" fmla="*/ 0 w 123"/>
                <a:gd name="T19" fmla="*/ 60 h 67"/>
                <a:gd name="T20" fmla="*/ 0 w 123"/>
                <a:gd name="T21" fmla="*/ 50 h 67"/>
                <a:gd name="T22" fmla="*/ 0 w 123"/>
                <a:gd name="T23" fmla="*/ 40 h 67"/>
                <a:gd name="T24" fmla="*/ 0 w 123"/>
                <a:gd name="T25" fmla="*/ 30 h 67"/>
                <a:gd name="T26" fmla="*/ 30 w 123"/>
                <a:gd name="T27" fmla="*/ 0 h 67"/>
                <a:gd name="T28" fmla="*/ 40 w 123"/>
                <a:gd name="T29" fmla="*/ 7 h 67"/>
                <a:gd name="T30" fmla="*/ 50 w 123"/>
                <a:gd name="T31" fmla="*/ 12 h 67"/>
                <a:gd name="T32" fmla="*/ 65 w 123"/>
                <a:gd name="T33" fmla="*/ 20 h 67"/>
                <a:gd name="T34" fmla="*/ 78 w 123"/>
                <a:gd name="T35" fmla="*/ 27 h 67"/>
                <a:gd name="T36" fmla="*/ 90 w 123"/>
                <a:gd name="T37" fmla="*/ 35 h 67"/>
                <a:gd name="T38" fmla="*/ 103 w 123"/>
                <a:gd name="T39" fmla="*/ 42 h 67"/>
                <a:gd name="T40" fmla="*/ 113 w 123"/>
                <a:gd name="T41" fmla="*/ 50 h 67"/>
                <a:gd name="T42" fmla="*/ 123 w 123"/>
                <a:gd name="T43" fmla="*/ 57 h 6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3"/>
                <a:gd name="T67" fmla="*/ 0 h 67"/>
                <a:gd name="T68" fmla="*/ 123 w 123"/>
                <a:gd name="T69" fmla="*/ 67 h 6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4" name="Freeform 84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>
                <a:gd name="T0" fmla="*/ 1227 w 1237"/>
                <a:gd name="T1" fmla="*/ 497 h 1316"/>
                <a:gd name="T2" fmla="*/ 1207 w 1237"/>
                <a:gd name="T3" fmla="*/ 457 h 1316"/>
                <a:gd name="T4" fmla="*/ 1150 w 1237"/>
                <a:gd name="T5" fmla="*/ 427 h 1316"/>
                <a:gd name="T6" fmla="*/ 1135 w 1237"/>
                <a:gd name="T7" fmla="*/ 362 h 1316"/>
                <a:gd name="T8" fmla="*/ 1127 w 1237"/>
                <a:gd name="T9" fmla="*/ 262 h 1316"/>
                <a:gd name="T10" fmla="*/ 1085 w 1237"/>
                <a:gd name="T11" fmla="*/ 233 h 1316"/>
                <a:gd name="T12" fmla="*/ 1032 w 1237"/>
                <a:gd name="T13" fmla="*/ 243 h 1316"/>
                <a:gd name="T14" fmla="*/ 970 w 1237"/>
                <a:gd name="T15" fmla="*/ 320 h 1316"/>
                <a:gd name="T16" fmla="*/ 735 w 1237"/>
                <a:gd name="T17" fmla="*/ 645 h 1316"/>
                <a:gd name="T18" fmla="*/ 583 w 1237"/>
                <a:gd name="T19" fmla="*/ 854 h 1316"/>
                <a:gd name="T20" fmla="*/ 508 w 1237"/>
                <a:gd name="T21" fmla="*/ 942 h 1316"/>
                <a:gd name="T22" fmla="*/ 500 w 1237"/>
                <a:gd name="T23" fmla="*/ 914 h 1316"/>
                <a:gd name="T24" fmla="*/ 630 w 1237"/>
                <a:gd name="T25" fmla="*/ 650 h 1316"/>
                <a:gd name="T26" fmla="*/ 785 w 1237"/>
                <a:gd name="T27" fmla="*/ 340 h 1316"/>
                <a:gd name="T28" fmla="*/ 895 w 1237"/>
                <a:gd name="T29" fmla="*/ 120 h 1316"/>
                <a:gd name="T30" fmla="*/ 905 w 1237"/>
                <a:gd name="T31" fmla="*/ 35 h 1316"/>
                <a:gd name="T32" fmla="*/ 837 w 1237"/>
                <a:gd name="T33" fmla="*/ 5 h 1316"/>
                <a:gd name="T34" fmla="*/ 787 w 1237"/>
                <a:gd name="T35" fmla="*/ 40 h 1316"/>
                <a:gd name="T36" fmla="*/ 777 w 1237"/>
                <a:gd name="T37" fmla="*/ 53 h 1316"/>
                <a:gd name="T38" fmla="*/ 650 w 1237"/>
                <a:gd name="T39" fmla="*/ 302 h 1316"/>
                <a:gd name="T40" fmla="*/ 518 w 1237"/>
                <a:gd name="T41" fmla="*/ 552 h 1316"/>
                <a:gd name="T42" fmla="*/ 403 w 1237"/>
                <a:gd name="T43" fmla="*/ 685 h 1316"/>
                <a:gd name="T44" fmla="*/ 290 w 1237"/>
                <a:gd name="T45" fmla="*/ 817 h 1316"/>
                <a:gd name="T46" fmla="*/ 283 w 1237"/>
                <a:gd name="T47" fmla="*/ 712 h 1316"/>
                <a:gd name="T48" fmla="*/ 233 w 1237"/>
                <a:gd name="T49" fmla="*/ 697 h 1316"/>
                <a:gd name="T50" fmla="*/ 185 w 1237"/>
                <a:gd name="T51" fmla="*/ 719 h 1316"/>
                <a:gd name="T52" fmla="*/ 125 w 1237"/>
                <a:gd name="T53" fmla="*/ 797 h 1316"/>
                <a:gd name="T54" fmla="*/ 70 w 1237"/>
                <a:gd name="T55" fmla="*/ 769 h 1316"/>
                <a:gd name="T56" fmla="*/ 0 w 1237"/>
                <a:gd name="T57" fmla="*/ 839 h 1316"/>
                <a:gd name="T58" fmla="*/ 0 w 1237"/>
                <a:gd name="T59" fmla="*/ 1014 h 1316"/>
                <a:gd name="T60" fmla="*/ 53 w 1237"/>
                <a:gd name="T61" fmla="*/ 1107 h 1316"/>
                <a:gd name="T62" fmla="*/ 53 w 1237"/>
                <a:gd name="T63" fmla="*/ 1141 h 1316"/>
                <a:gd name="T64" fmla="*/ 83 w 1237"/>
                <a:gd name="T65" fmla="*/ 1186 h 1316"/>
                <a:gd name="T66" fmla="*/ 133 w 1237"/>
                <a:gd name="T67" fmla="*/ 1199 h 1316"/>
                <a:gd name="T68" fmla="*/ 198 w 1237"/>
                <a:gd name="T69" fmla="*/ 1139 h 1316"/>
                <a:gd name="T70" fmla="*/ 290 w 1237"/>
                <a:gd name="T71" fmla="*/ 1047 h 1316"/>
                <a:gd name="T72" fmla="*/ 255 w 1237"/>
                <a:gd name="T73" fmla="*/ 1127 h 1316"/>
                <a:gd name="T74" fmla="*/ 213 w 1237"/>
                <a:gd name="T75" fmla="*/ 1206 h 1316"/>
                <a:gd name="T76" fmla="*/ 263 w 1237"/>
                <a:gd name="T77" fmla="*/ 1316 h 1316"/>
                <a:gd name="T78" fmla="*/ 478 w 1237"/>
                <a:gd name="T79" fmla="*/ 1179 h 1316"/>
                <a:gd name="T80" fmla="*/ 638 w 1237"/>
                <a:gd name="T81" fmla="*/ 997 h 1316"/>
                <a:gd name="T82" fmla="*/ 785 w 1237"/>
                <a:gd name="T83" fmla="*/ 802 h 1316"/>
                <a:gd name="T84" fmla="*/ 925 w 1237"/>
                <a:gd name="T85" fmla="*/ 592 h 1316"/>
                <a:gd name="T86" fmla="*/ 997 w 1237"/>
                <a:gd name="T87" fmla="*/ 617 h 1316"/>
                <a:gd name="T88" fmla="*/ 1040 w 1237"/>
                <a:gd name="T89" fmla="*/ 637 h 1316"/>
                <a:gd name="T90" fmla="*/ 1087 w 1237"/>
                <a:gd name="T91" fmla="*/ 627 h 1316"/>
                <a:gd name="T92" fmla="*/ 1112 w 1237"/>
                <a:gd name="T93" fmla="*/ 675 h 1316"/>
                <a:gd name="T94" fmla="*/ 1177 w 1237"/>
                <a:gd name="T95" fmla="*/ 737 h 1316"/>
                <a:gd name="T96" fmla="*/ 1237 w 1237"/>
                <a:gd name="T97" fmla="*/ 675 h 131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37"/>
                <a:gd name="T148" fmla="*/ 0 h 1316"/>
                <a:gd name="T149" fmla="*/ 1237 w 1237"/>
                <a:gd name="T150" fmla="*/ 1316 h 131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5" name="Freeform 85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w 1"/>
                <a:gd name="T13" fmla="*/ 0 h 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"/>
                <a:gd name="T22" fmla="*/ 0 h 1"/>
                <a:gd name="T23" fmla="*/ 1 w 1"/>
                <a:gd name="T24" fmla="*/ 1 h 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71678"/>
            <a:ext cx="8675687" cy="2879725"/>
          </a:xfrm>
        </p:spPr>
        <p:txBody>
          <a:bodyPr/>
          <a:lstStyle/>
          <a:p>
            <a:pPr eaLnBrk="1" hangingPunct="1"/>
            <a:r>
              <a:rPr lang="sr-Cyrl-CS" sz="3400" b="1" dirty="0" smtClean="0">
                <a:solidFill>
                  <a:srgbClr val="336699"/>
                </a:solidFill>
              </a:rPr>
              <a:t>ТРАНСПОРТ, САОБРАЋАЈ И ОКРУЖЕЊЕ</a:t>
            </a:r>
            <a:r>
              <a:rPr lang="sr-Cyrl-CS" sz="3200" b="1" dirty="0" smtClean="0">
                <a:solidFill>
                  <a:srgbClr val="336699"/>
                </a:solidFill>
              </a:rPr>
              <a:t> </a:t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> </a:t>
            </a:r>
            <a:r>
              <a:rPr lang="sr-Cyrl-RS" sz="3200" b="1" dirty="0" smtClean="0">
                <a:solidFill>
                  <a:srgbClr val="336699"/>
                </a:solidFill>
              </a:rPr>
              <a:t>АНАЛИЗА УТИЦАЈА САОБРАЋАЈА НА УЛИЦУ</a:t>
            </a: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786050" y="6021388"/>
            <a:ext cx="3873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sr-Cyrl-C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Београд, </a:t>
            </a:r>
            <a:r>
              <a:rPr lang="sr-Cyrl-C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децембар </a:t>
            </a:r>
            <a:r>
              <a:rPr lang="sr-Cyrl-C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2012.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3" name="Line 19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А3 – ПОТРОШЊА ГОРИВА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ИНДИКАТОРИ: </a:t>
            </a:r>
            <a:r>
              <a:rPr lang="sr-Cyrl-RS" sz="2400" dirty="0" smtClean="0"/>
              <a:t>КОЛИЧИНЕ ГОРИВА ЗА ГРАДСКИ (МОТОРНИ) САОБРАЋАЈ СА СТЕПЕНИМ РЕЛАТИВНЕ ПОТРОШЊЕ ЈАВНОГ И РЕЛАТИНЕ ПОТРОШЊЕ ИНДИВИДУАЛНОГ САОБРАЋАЈА КАО ЈЕДИНИЦАМА МЕРЕ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Увођење моторног возила у реалан амбијент градске улице сугерише другачији приступ сагледавања проблема аерозагађења.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Не ради се више о </a:t>
            </a:r>
            <a:r>
              <a:rPr lang="sr-Cyrl-RS" sz="2400" b="1" dirty="0" smtClean="0"/>
              <a:t>ЕМИСИЈИ</a:t>
            </a:r>
            <a:r>
              <a:rPr lang="sr-Cyrl-RS" sz="2400" dirty="0" smtClean="0"/>
              <a:t> извора већ о сложеним процесима распростирања загађеног ваздуха у грађеним формама градске улице, тј. </a:t>
            </a:r>
            <a:r>
              <a:rPr lang="sr-Cyrl-BA" sz="2400" dirty="0" smtClean="0"/>
              <a:t>с</a:t>
            </a:r>
            <a:r>
              <a:rPr lang="sr-Cyrl-RS" sz="2400" dirty="0" smtClean="0"/>
              <a:t>тање </a:t>
            </a:r>
            <a:r>
              <a:rPr lang="sr-Cyrl-RS" sz="2400" dirty="0" smtClean="0"/>
              <a:t>деградираности њене животне средине </a:t>
            </a:r>
            <a:r>
              <a:rPr lang="sr-Cyrl-RS" sz="2400" dirty="0" smtClean="0"/>
              <a:t>обухваћеног </a:t>
            </a:r>
            <a:r>
              <a:rPr lang="sr-Cyrl-RS" sz="2400" dirty="0" smtClean="0"/>
              <a:t>појмом ИМИСИЈЕ издувних гасова.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Проблем одређивања нивоа ИМИСИЈЕ загађујућих материја је у </a:t>
            </a:r>
            <a:r>
              <a:rPr lang="sr-Cyrl-RS" sz="2400" b="1" dirty="0" smtClean="0"/>
              <a:t>одабиру штетних гасова </a:t>
            </a:r>
            <a:r>
              <a:rPr lang="sr-Cyrl-RS" sz="2400" dirty="0" smtClean="0"/>
              <a:t>чије концентрације треба утврдити као и </a:t>
            </a:r>
            <a:r>
              <a:rPr lang="sr-Cyrl-RS" sz="2400" b="1" dirty="0" smtClean="0"/>
              <a:t>нивоу укупног дејства </a:t>
            </a:r>
            <a:r>
              <a:rPr lang="sr-Cyrl-RS" sz="2400" dirty="0" smtClean="0"/>
              <a:t>тих токсичних компоненти на животну средину, али и у СТОХАСТИЧНОСТИ појаве овог процеса.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 циљу дефинисања ИМИСИЈЕ загађујућих материја од </a:t>
            </a:r>
            <a:r>
              <a:rPr lang="sr-Cyrl-RS" sz="2400" dirty="0" smtClean="0"/>
              <a:t>стране </a:t>
            </a:r>
            <a:r>
              <a:rPr lang="sr-Cyrl-RS" sz="2400" dirty="0" smtClean="0"/>
              <a:t>возила, неопходно је утврђивање релација између ЕМИСИЈЕ и ТРАНСМИСИЈЕ (њихових саставних елемената) у формирању ИМИСИЈЕ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Ако се емисија загађујућих материја (основна и додатна) </a:t>
            </a:r>
            <a:r>
              <a:rPr lang="sr-Cyrl-RS" sz="2400" dirty="0" smtClean="0"/>
              <a:t>усвоји </a:t>
            </a:r>
            <a:r>
              <a:rPr lang="sr-Cyrl-RS" sz="2400" dirty="0" smtClean="0"/>
              <a:t>као улазни параметар у процес трансмисије на градској улици под деловањем метеоролошких и турболентних утицаја загађен ваздух бива премештен на начин на који му се мењају основне карактеристике (концентрација, токсичност и својства)-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Шема узрочника </a:t>
            </a:r>
            <a:r>
              <a:rPr lang="sr-Cyrl-RS" sz="2400" dirty="0" smtClean="0"/>
              <a:t>имисије </a:t>
            </a:r>
            <a:r>
              <a:rPr lang="sr-Cyrl-RS" sz="2400" dirty="0" smtClean="0"/>
              <a:t>штетних гасова од стране моторних возила у градској улици приказана је на наредном слајду.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1320800"/>
            <a:ext cx="6475412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Полазећи од просторне форме разликују се два основна типа улице, и то: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КАЊОНСКОГ ТИПА </a:t>
            </a:r>
            <a:r>
              <a:rPr lang="sr-Cyrl-RS" sz="2400" dirty="0" smtClean="0"/>
              <a:t>(улица је са обе стране оивичена зградама од раскрснице до раскрснице, а средња висина зграда је већа од ЈЕДНЕ ПЕТИНЕ растојања између фасада);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ДЕЛИМИЧНО ОТВОРЕНОГ ТИПА </a:t>
            </a:r>
            <a:r>
              <a:rPr lang="sr-Cyrl-RS" sz="2400" dirty="0" smtClean="0"/>
              <a:t>(овом типу улице припада и улица типа масе ако је однос између висине зграда и ширине улице мањи од ЈЕДНЕ ПЕТИНЕ растојања између фасада, као и сви касније изграђени примарни елементи уличне мреже градске магистрале и аутопутеви са разделним зеленим појасевима)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4037" name="Rectangle 1"/>
          <p:cNvSpPr>
            <a:spLocks noChangeArrowheads="1"/>
          </p:cNvSpPr>
          <p:nvPr/>
        </p:nvSpPr>
        <p:spPr bwMode="auto">
          <a:xfrm>
            <a:off x="357158" y="1214422"/>
            <a:ext cx="856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RS" sz="2400" b="1" dirty="0" smtClean="0"/>
              <a:t>Примери улица КАЊОНСКОГ </a:t>
            </a:r>
            <a:r>
              <a:rPr lang="sr-Latn-CS" sz="2400" b="1" dirty="0" smtClean="0"/>
              <a:t>(U </a:t>
            </a:r>
            <a:r>
              <a:rPr lang="sr-Cyrl-RS" sz="2400" b="1" dirty="0" smtClean="0"/>
              <a:t>тип</a:t>
            </a:r>
            <a:r>
              <a:rPr lang="sr-Latn-CS" sz="2400" b="1" dirty="0" smtClean="0"/>
              <a:t>) </a:t>
            </a:r>
            <a:r>
              <a:rPr lang="sr-Cyrl-RS" sz="2400" b="1" dirty="0" smtClean="0"/>
              <a:t>и ДЕЛИМИЧНО ОТВОРЕНОГ ТИПА </a:t>
            </a:r>
            <a:r>
              <a:rPr lang="sr-Latn-CS" sz="2400" b="1" dirty="0" smtClean="0"/>
              <a:t>(L </a:t>
            </a:r>
            <a:r>
              <a:rPr lang="sr-Cyrl-RS" sz="2400" b="1" dirty="0" smtClean="0"/>
              <a:t>тип</a:t>
            </a:r>
            <a:r>
              <a:rPr lang="sr-Latn-CS" sz="2400" b="1" dirty="0" smtClean="0"/>
              <a:t>) </a:t>
            </a:r>
            <a:endParaRPr lang="sr-Latn-CS" sz="2400" dirty="0"/>
          </a:p>
        </p:txBody>
      </p:sp>
      <p:pic>
        <p:nvPicPr>
          <p:cNvPr id="4403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714620"/>
            <a:ext cx="8640763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Ваздушне турболенције </a:t>
            </a:r>
            <a:r>
              <a:rPr lang="sr-Cyrl-RS" sz="2400" dirty="0" smtClean="0"/>
              <a:t>су најважнији елемент трансмисије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Директно утичу на ГУСТИНУ концентрације издувних гасова а самим тим и на ИМИСИЈУ – ДИФУЗИЈОМ, ДИСПЕРЗИЈОМ и СТРУЈАЊЕМ загађеног ваздуха изазваног кретањем возила при чему се стварају поља различите концентрације што јако усложњава сам </a:t>
            </a:r>
            <a:r>
              <a:rPr lang="sr-Cyrl-RS" sz="2400" dirty="0" smtClean="0"/>
              <a:t>прорачун </a:t>
            </a:r>
            <a:r>
              <a:rPr lang="sr-Cyrl-RS" sz="2400" dirty="0" smtClean="0"/>
              <a:t>имисије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Ради се о </a:t>
            </a:r>
            <a:r>
              <a:rPr lang="sr-Cyrl-RS" sz="2400" b="1" dirty="0" smtClean="0"/>
              <a:t>ДИНАМИЧКОМ ПРОЦЕСУ </a:t>
            </a:r>
            <a:r>
              <a:rPr lang="sr-Cyrl-RS" sz="2400" dirty="0" smtClean="0"/>
              <a:t>промене концентрације у функцији времена, подложном стохастичким флуктуацијама које изазивају метеоролошки елементи као и размештај и геометрија објеката дуж улице.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6085" name="Rectangle 1"/>
          <p:cNvSpPr>
            <a:spLocks noChangeArrowheads="1"/>
          </p:cNvSpPr>
          <p:nvPr/>
        </p:nvSpPr>
        <p:spPr bwMode="auto">
          <a:xfrm>
            <a:off x="357158" y="1071546"/>
            <a:ext cx="85693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RS" sz="2400" dirty="0" smtClean="0"/>
              <a:t> У оквиру механизама расипања загађења око зграда и возила разматрају се:</a:t>
            </a:r>
          </a:p>
          <a:p>
            <a:pPr algn="just"/>
            <a:endParaRPr lang="sr-Cyrl-RS" sz="2400" dirty="0"/>
          </a:p>
          <a:p>
            <a:pPr algn="just"/>
            <a:r>
              <a:rPr lang="sr-Cyrl-RS" sz="2400" dirty="0" smtClean="0"/>
              <a:t>1. </a:t>
            </a:r>
            <a:r>
              <a:rPr lang="sr-Cyrl-RS" sz="2400" b="1" dirty="0" smtClean="0"/>
              <a:t>ЕЛЕМЕНТИ ВАЗДУШНОГ ТОКА ОКО ЗБИЈЕНИХ ИЗОЛОВАНИХ ЗГРАДА</a:t>
            </a:r>
            <a:endParaRPr lang="sr-Latn-CS" sz="2400" dirty="0"/>
          </a:p>
        </p:txBody>
      </p:sp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975" y="3573463"/>
            <a:ext cx="869315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00">
            <a:off x="302925" y="2577085"/>
            <a:ext cx="8820150" cy="247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1285860"/>
            <a:ext cx="8569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r-Cyrl-RS" sz="2400" b="1" dirty="0" smtClean="0"/>
              <a:t>2. ВРТЛОЗИ ОКО НАСПРАМНИХ ЗГРАДА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643182"/>
            <a:ext cx="2786062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2786058"/>
            <a:ext cx="3581400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85720" y="1214422"/>
            <a:ext cx="856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r-Cyrl-RS" sz="2400" b="1" dirty="0" smtClean="0"/>
              <a:t>3. ЕФЕКТИ ВОЗИЛА И ЗГРАДА У ВАЗДУШНОМ ТОКУ ДУЖ УЛИЦЕ</a:t>
            </a:r>
            <a:r>
              <a:rPr lang="sr-Cyrl-RS" sz="2400" dirty="0" smtClean="0"/>
              <a:t> 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ОСНОВНИ ОПИС СПЕКТРА УТИЦАЈА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graphicFrame>
        <p:nvGraphicFramePr>
          <p:cNvPr id="52378" name="Group 154"/>
          <p:cNvGraphicFramePr>
            <a:graphicFrameLocks noGrp="1"/>
          </p:cNvGraphicFramePr>
          <p:nvPr/>
        </p:nvGraphicFramePr>
        <p:xfrm>
          <a:off x="971550" y="1125538"/>
          <a:ext cx="6935788" cy="4304348"/>
        </p:xfrm>
        <a:graphic>
          <a:graphicData uri="http://schemas.openxmlformats.org/drawingml/2006/table">
            <a:tbl>
              <a:tblPr/>
              <a:tblGrid>
                <a:gridCol w="4248150"/>
                <a:gridCol w="2687638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Утицај на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Процена утицаја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</a:t>
                      </a: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ШИРЕМ ПЛАНУ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</a:t>
                      </a: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Планирање коришћења земљишта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Планирање уличне мреже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Одржавање уличне мреже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Структуре објеката и улице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Могуће категорије и комуникације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УЖЕМ ПЛАНУ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Животну средину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Аутомобилски конфликт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Улични живот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3" name="Text Box 88"/>
          <p:cNvSpPr txBox="1">
            <a:spLocks noChangeArrowheads="1"/>
          </p:cNvSpPr>
          <p:nvPr/>
        </p:nvSpPr>
        <p:spPr bwMode="auto">
          <a:xfrm>
            <a:off x="971550" y="5421313"/>
            <a:ext cx="7129463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RS" sz="1600" dirty="0" smtClean="0"/>
              <a:t>Процена утицаја</a:t>
            </a:r>
            <a:r>
              <a:rPr lang="sr-Latn-CS" sz="1600" dirty="0" smtClean="0"/>
              <a:t>: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   </a:t>
            </a:r>
            <a:r>
              <a:rPr lang="sr-Cyrl-RS" sz="1600" dirty="0" smtClean="0"/>
              <a:t>занемарљиви</a:t>
            </a:r>
            <a:r>
              <a:rPr lang="sr-Latn-CS" sz="1600" dirty="0" smtClean="0"/>
              <a:t> </a:t>
            </a:r>
            <a:r>
              <a:rPr lang="sr-Latn-CS" sz="1600" dirty="0"/>
              <a:t>– </a:t>
            </a:r>
            <a:r>
              <a:rPr lang="sr-Cyrl-RS" sz="1600" dirty="0" smtClean="0"/>
              <a:t>вредновање непотребно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**  </a:t>
            </a:r>
            <a:r>
              <a:rPr lang="sr-Cyrl-RS" sz="1600" dirty="0" smtClean="0"/>
              <a:t>посредни </a:t>
            </a:r>
            <a:r>
              <a:rPr lang="sr-Latn-CS" sz="1600" dirty="0" smtClean="0"/>
              <a:t>– </a:t>
            </a:r>
            <a:r>
              <a:rPr lang="sr-Cyrl-RS" sz="1600" dirty="0" smtClean="0"/>
              <a:t>вредновање пожељно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*** </a:t>
            </a:r>
            <a:r>
              <a:rPr lang="sr-Cyrl-RS" sz="1600" dirty="0" smtClean="0"/>
              <a:t>значајни</a:t>
            </a:r>
            <a:r>
              <a:rPr lang="sr-Latn-CS" sz="1600" dirty="0" smtClean="0"/>
              <a:t> </a:t>
            </a:r>
            <a:r>
              <a:rPr lang="sr-Latn-CS" sz="1600" dirty="0"/>
              <a:t>– </a:t>
            </a:r>
            <a:r>
              <a:rPr lang="sr-Cyrl-RS" sz="1600" dirty="0" smtClean="0"/>
              <a:t>вредновање потребно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214422"/>
            <a:ext cx="85725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Подручја моделирања имисије у граду су разноврсна а најважнија су у улицама КАЊОНСКОГ типа, која су наслеђена из прошлости где се одвија најинтензивнији саобраћај моторних возила.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 улицама кањонског типа пресудан значај поред емисије загађујућих материја од стране возила има ваздушно струјање осетљиво на геометрију зграда.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Начин ваздушног струјања у улицама кањонског типа приказан је на наредном слајду 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071546"/>
            <a:ext cx="844073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8596" y="4500570"/>
            <a:ext cx="8572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 кањонским улицама при попречном ветру ваздушна струја дуж даље фасаде носи свеж ваздух и притиска га на доле (</a:t>
            </a:r>
            <a:r>
              <a:rPr lang="en-US" sz="2400" b="1" dirty="0" err="1" smtClean="0"/>
              <a:t>Luw</a:t>
            </a:r>
            <a:r>
              <a:rPr lang="en-US" sz="2400" b="1" dirty="0" smtClean="0"/>
              <a:t> </a:t>
            </a:r>
            <a:r>
              <a:rPr lang="sr-Cyrl-RS" sz="2400" b="1" dirty="0" smtClean="0"/>
              <a:t>ефекат</a:t>
            </a:r>
            <a:r>
              <a:rPr lang="sr-Cyrl-RS" sz="2400" dirty="0" smtClean="0"/>
              <a:t>) захватајући штетне материје емисије возила и повлачи их поред ближе фасаде зграде на горе (</a:t>
            </a:r>
            <a:r>
              <a:rPr lang="en-US" sz="2400" b="1" dirty="0" smtClean="0"/>
              <a:t>Lee </a:t>
            </a:r>
            <a:r>
              <a:rPr lang="sr-Cyrl-RS" sz="2400" b="1" dirty="0" smtClean="0"/>
              <a:t>ефекат</a:t>
            </a:r>
            <a:r>
              <a:rPr lang="sr-Cyrl-RS" sz="2400" dirty="0" smtClean="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214422"/>
            <a:ext cx="85725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Концентрација гасова на </a:t>
            </a:r>
            <a:r>
              <a:rPr lang="en-US" sz="2400" b="1" dirty="0" smtClean="0"/>
              <a:t>Lee</a:t>
            </a:r>
            <a:r>
              <a:rPr lang="sr-Cyrl-RS" sz="2400" dirty="0" smtClean="0"/>
              <a:t> страни је </a:t>
            </a:r>
            <a:r>
              <a:rPr lang="sr-Cyrl-RS" sz="2400" b="1" dirty="0" smtClean="0"/>
              <a:t>виша</a:t>
            </a:r>
            <a:r>
              <a:rPr lang="sr-Cyrl-RS" sz="2400" dirty="0" smtClean="0"/>
              <a:t> и опада са висином зграде (њеном спратности)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Густо постављене зграде и високе узрокују високе концентрације штетних материја покрај ивица и углова али зато изразито високе зграде могу имати користан вентилациони ефекат.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Генерално расипање штетних материја у кањонским улицама је сложеније него на отвореним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Уопштено се може закључити да је ИМИСИЈА пропорционална јачини сваког извора емисије.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0181" name="Rectangle 1"/>
          <p:cNvSpPr>
            <a:spLocks noChangeArrowheads="1"/>
          </p:cNvSpPr>
          <p:nvPr/>
        </p:nvSpPr>
        <p:spPr bwMode="auto">
          <a:xfrm>
            <a:off x="428596" y="1214422"/>
            <a:ext cx="8569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RS" sz="2400" dirty="0" smtClean="0"/>
              <a:t>Изоконцентичне криве </a:t>
            </a:r>
            <a:r>
              <a:rPr lang="sr-Latn-CS" sz="2400" dirty="0" smtClean="0"/>
              <a:t>CO </a:t>
            </a:r>
            <a:r>
              <a:rPr lang="sr-Latn-CS" sz="2400" dirty="0"/>
              <a:t>(ppm) </a:t>
            </a:r>
            <a:r>
              <a:rPr lang="sr-Cyrl-RS" sz="2400" dirty="0" smtClean="0"/>
              <a:t>у кањонској улици између зграда различитих висина ширине </a:t>
            </a:r>
            <a:r>
              <a:rPr lang="sr-Latn-CS" sz="2400" dirty="0" smtClean="0"/>
              <a:t>24 </a:t>
            </a:r>
            <a:r>
              <a:rPr lang="sr-Latn-CS" sz="2400" dirty="0"/>
              <a:t>m </a:t>
            </a:r>
            <a:r>
              <a:rPr lang="sr-Cyrl-RS" sz="2400" dirty="0" smtClean="0"/>
              <a:t>при ветру брзине </a:t>
            </a:r>
            <a:r>
              <a:rPr lang="sr-Latn-CS" sz="2400" dirty="0" smtClean="0"/>
              <a:t>2,5 m/s</a:t>
            </a:r>
            <a:endParaRPr lang="sr-Latn-CS" sz="2400" dirty="0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500306"/>
            <a:ext cx="81899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5" name="Rectangle 1"/>
          <p:cNvSpPr>
            <a:spLocks noChangeArrowheads="1"/>
          </p:cNvSpPr>
          <p:nvPr/>
        </p:nvSpPr>
        <p:spPr bwMode="auto">
          <a:xfrm>
            <a:off x="357158" y="1071546"/>
            <a:ext cx="85693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 smtClean="0"/>
              <a:t> Саобраћајни ток у улици је линијски извор дефинисан средњом брзином и бројем појединачних извора у јединици времена (проток) тако да истраживања показују да се веза интензитета саобраћаја и концентрација штетних материја у ваздуху боље описују експоненцијалном него линеарном расподелом</a:t>
            </a:r>
            <a:endParaRPr lang="sr-Latn-CS" sz="2400" dirty="0"/>
          </a:p>
        </p:txBody>
      </p:sp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786190"/>
            <a:ext cx="8474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5" name="Rectangle 1"/>
          <p:cNvSpPr>
            <a:spLocks noChangeArrowheads="1"/>
          </p:cNvSpPr>
          <p:nvPr/>
        </p:nvSpPr>
        <p:spPr bwMode="auto">
          <a:xfrm>
            <a:off x="428596" y="1142984"/>
            <a:ext cx="856932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Последњи принцип моделирања имисије мора да дефинише захваћено подручје одабраним штеним гасом и његове концентрације у времену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Дозвољене концентрације одређене су здравственим прописима за сваки штетни гас при чему се разликује дуга и кратка временска гранична вредност.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За дугу временску изложеност гранична вредност за угљен мононоксид износи 10</a:t>
            </a:r>
            <a:r>
              <a:rPr lang="sr-Latn-RS" sz="2400" dirty="0" smtClean="0"/>
              <a:t>mg/m</a:t>
            </a:r>
            <a:r>
              <a:rPr lang="sr-Latn-RS" sz="2400" baseline="30000" dirty="0" smtClean="0"/>
              <a:t>3</a:t>
            </a:r>
            <a:r>
              <a:rPr lang="sr-Cyrl-RS" sz="2400" dirty="0" smtClean="0"/>
              <a:t> а за период до пола сата 10</a:t>
            </a:r>
            <a:r>
              <a:rPr lang="sr-Latn-RS" sz="2400" dirty="0" smtClean="0"/>
              <a:t>mg/m</a:t>
            </a:r>
            <a:r>
              <a:rPr lang="sr-Latn-RS" sz="2400" baseline="30000" dirty="0" smtClean="0"/>
              <a:t>3</a:t>
            </a:r>
            <a:r>
              <a:rPr lang="sr-Cyrl-RS" sz="2400" dirty="0" smtClean="0"/>
              <a:t> иако су измерене вредности у принципу доста веће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Због тога се уводи појам фактора загађења бројно исказан односом стварних и вредности </a:t>
            </a:r>
            <a:r>
              <a:rPr lang="en-US" sz="2400" dirty="0" err="1" smtClean="0"/>
              <a:t>MDK</a:t>
            </a:r>
            <a:r>
              <a:rPr lang="en-US" sz="2400" dirty="0" smtClean="0"/>
              <a:t> </a:t>
            </a:r>
            <a:r>
              <a:rPr lang="sr-Cyrl-RS" sz="2400" dirty="0" smtClean="0"/>
              <a:t>при моделирању ИМИСИЈЕ загађујућих материја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222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2229" name="Rectangle 1"/>
          <p:cNvSpPr>
            <a:spLocks noChangeArrowheads="1"/>
          </p:cNvSpPr>
          <p:nvPr/>
        </p:nvSpPr>
        <p:spPr bwMode="auto">
          <a:xfrm>
            <a:off x="395288" y="1121201"/>
            <a:ext cx="856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RS" sz="2400" dirty="0" smtClean="0"/>
              <a:t>Концентарција загађујуће материје у зависности од растојања</a:t>
            </a:r>
            <a:endParaRPr lang="sr-Latn-CS" sz="2400" dirty="0"/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00240"/>
            <a:ext cx="6400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60000"/>
            </a:camera>
            <a:lightRig rig="threePt" dir="t">
              <a:rot lat="0" lon="0" rev="60000"/>
            </a:lightRig>
          </a:scene3d>
          <a:sp3d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71472" y="1214422"/>
            <a:ext cx="828680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sz="2400" dirty="0" smtClean="0"/>
              <a:t>Оквир сагледавања има најшире могуће границе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Утицај саобраћаја на градску улицу почиње потребом њене изградње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Активност је привременог карактера, међутим деградација простора узрокована је присуством технологије и организације извођења радова, а последице се јављају као резултат транспорта и уграђивања великих количина грађевинског материјала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Основна шема утицаја је представљена преко </a:t>
            </a:r>
            <a:r>
              <a:rPr lang="sr-Cyrl-RS" sz="2400" b="1" dirty="0" smtClean="0"/>
              <a:t>ШЕСТ основних кртеријума</a:t>
            </a:r>
            <a:r>
              <a:rPr lang="sr-Cyrl-RS" sz="2400" dirty="0" smtClean="0"/>
              <a:t> и њихових индикатора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500166" y="1643050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Потреба за површином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1928802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643050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 smtClean="0"/>
              <a:t>С</a:t>
            </a:r>
            <a:r>
              <a:rPr lang="sr-Cyrl-RS" dirty="0" smtClean="0"/>
              <a:t>тварно коришћење површина за одвијање саобраћаја </a:t>
            </a:r>
            <a:endParaRPr lang="sr-Cyrl-BA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А1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14324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14324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Деловање на градску слику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42900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14324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314324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Уклапање у околину</a:t>
            </a:r>
            <a:endParaRPr lang="sr-Cyrl-BA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А2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57200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57200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57200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Потрошња горива</a:t>
            </a:r>
            <a:endParaRPr lang="sr-Cyrl-BA" sz="24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85776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57200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71488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Количине за градски моторни саобраћај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78632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А3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500166" y="1643050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Загађивање ваздуха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1928802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643050"/>
            <a:ext cx="2786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Имисија издувних гасова моторних возила</a:t>
            </a:r>
            <a:endParaRPr lang="sr-Cyrl-BA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А4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14324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14324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Загађивање буком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42900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14324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314324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Имисија саобраћајне буке</a:t>
            </a:r>
            <a:endParaRPr lang="sr-Cyrl-BA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А5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57200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57200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714884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Загађивање тла и подземних вода</a:t>
            </a:r>
            <a:endParaRPr lang="sr-Cyrl-BA" sz="20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85776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57200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71488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Имисија штетних материја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78632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А6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А1 – ПОТРЕБА ЗА ПОВРШИНОМ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500034" y="1214422"/>
            <a:ext cx="84296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BA" sz="2400" dirty="0" smtClean="0"/>
              <a:t>Заузимање</a:t>
            </a:r>
            <a:r>
              <a:rPr lang="sr-Cyrl-RS" sz="2400" dirty="0" smtClean="0"/>
              <a:t> површина градске територије је основна просторна одлика функције одвијања саобраћаја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 случају формиране мреже стварно коришћење површина се може одредити једноставним прорачуном података о градским просторима и припадајућим улицама уочавајући три врсте меродавних површина: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b="1" dirty="0" smtClean="0"/>
              <a:t>С</a:t>
            </a:r>
            <a:r>
              <a:rPr lang="sr-Cyrl-RS" sz="2400" b="1" dirty="0" smtClean="0"/>
              <a:t>АОБРАЋАЈНЕ </a:t>
            </a:r>
            <a:r>
              <a:rPr lang="sr-Cyrl-RS" sz="2400" dirty="0" smtClean="0"/>
              <a:t>(површине под коловозним тракама и тротоарима)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ДОДАТНЕ</a:t>
            </a:r>
            <a:r>
              <a:rPr lang="sr-Cyrl-RS" sz="2400" dirty="0" smtClean="0"/>
              <a:t> (површине разделних трака, бициклистичких и пешачких стаза и зеленила)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ПРАТЕЋЕ</a:t>
            </a:r>
            <a:r>
              <a:rPr lang="sr-Cyrl-RS" sz="2400" dirty="0" smtClean="0"/>
              <a:t> (површине острва, паркиралишта и др.)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А1 – ПОТРЕБА ЗА ПОВРШИНОМ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500034" y="1214422"/>
            <a:ext cx="84296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Међусобни односи ових површина, садржани у попречном и подужном профилу улице, репрезентују начин одвијања саобраћаја и оквире деловања свих постојећих ефеката у улици и њеној околини.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Уколико је РАНГ УЛИЦЕ по обема група обележја ВИШИ, потреба за површином је ВЕЋА, али сама прерасподела на елементе мреже у стварности обично није у потребним односима.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 smtClean="0"/>
              <a:t>ИНДИКАТОР</a:t>
            </a:r>
            <a:r>
              <a:rPr lang="sr-Cyrl-RS" sz="2400" dirty="0" smtClean="0"/>
              <a:t>: СТВАРНО КОРИШЋЕЊЕ ПОВРШИНА ЗА ОДВИЈАЊЕ САОБРАЋАЈА СА СТЕПЕНОМ РЕЛАТИВНОГ УЧЕШЋА СВАКЕ УЛИЦЕ У УКУПНОЈ ПОВРШИНИ КАО ЈЕДИНИЦОМ МЕРЕ  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А2 – ДЕЛОВАЊЕ НА ГРАДСКУ СЛИКУ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78684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Потреба заузимања површина намењена за одвијање </a:t>
            </a:r>
            <a:r>
              <a:rPr lang="sr-Cyrl-RS" sz="2400" dirty="0" smtClean="0"/>
              <a:t>саобраћаја</a:t>
            </a:r>
            <a:r>
              <a:rPr lang="en-GB" sz="2400" dirty="0" smtClean="0"/>
              <a:t> </a:t>
            </a:r>
            <a:r>
              <a:rPr lang="sr-Cyrl-RS" sz="2400" dirty="0" smtClean="0"/>
              <a:t>веома </a:t>
            </a:r>
            <a:r>
              <a:rPr lang="sr-Cyrl-RS" sz="2400" dirty="0" smtClean="0"/>
              <a:t>ретко је усаглашена са субјективним осећајем везаним за складно уклапање улице у околину.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Критеријум подразумева скуп негативних физичких утицаја и визуелних утисака и представља базни на који се надовезују остали у улици узроковани самим одвијањем саобраћаја.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На скорије изграђеним елементима мреже постојање додатних и пратећих површина доводи до складнијег уклапања улица у околину осим код градских аутопутева где је то скоро немогуће.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RS" sz="2400" b="1" dirty="0" smtClean="0"/>
              <a:t>ИНДИКАТОРИ</a:t>
            </a:r>
            <a:r>
              <a:rPr lang="sr-Cyrl-RS" sz="2400" dirty="0" smtClean="0"/>
              <a:t>: НЕУСАГЛАШЕНОСТ ШИРИНА КОЛОВОЗА И ТРОТОАРА, НЕДОСТАТКА ЗЕЛЕНИЛА У УЛИЧНОМ ПРОФИЛУ, СТЕПЕН УКЛОПЉЕНОСТИ </a:t>
            </a:r>
            <a:r>
              <a:rPr lang="sr-Cyrl-RS" sz="2400" dirty="0" smtClean="0"/>
              <a:t>УЛИЦЕ</a:t>
            </a:r>
            <a:r>
              <a:rPr lang="en-GB" sz="2400" dirty="0" smtClean="0"/>
              <a:t> </a:t>
            </a:r>
            <a:r>
              <a:rPr lang="sr-Cyrl-RS" sz="2400" dirty="0" smtClean="0"/>
              <a:t>У </a:t>
            </a:r>
            <a:r>
              <a:rPr lang="sr-Cyrl-RS" sz="2400" dirty="0" smtClean="0"/>
              <a:t>ОКОЛИНУ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А3 – ПОТРОШЊА ГОРИВА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Највећи потрошачи су моторна возила (посебно путнички аутомобили), што пружа уочљиву везу овог критеријума са свим утицајима и облицима загађивања у процесу сагоревања горива, односно појави АЕРОЗАГАЂЕЊА И БУКЕ.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Веза потрошње горива и физичког изгледа улице се може утврдити и на основу природе погонског рада мотора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НАЈПОВОЉНИЈЕ је у условима КОНТИНУИРАНОГ КРЕТАЊА ВОЗИЛА КОНСТАНТНОМ БРЗИНОМ, а то је на магистралама и градском аутопуту.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За све остале улице важи СУПРОТНО – посебно у улицама најнижег ранга у густо </a:t>
            </a:r>
            <a:r>
              <a:rPr lang="sr-Cyrl-RS" sz="2400" dirty="0" smtClean="0"/>
              <a:t>изграђеном</a:t>
            </a:r>
            <a:r>
              <a:rPr lang="en-GB" sz="2400" dirty="0" smtClean="0"/>
              <a:t> </a:t>
            </a:r>
            <a:r>
              <a:rPr lang="sr-Cyrl-RS" sz="2400" dirty="0" smtClean="0"/>
              <a:t>централном </a:t>
            </a:r>
            <a:r>
              <a:rPr lang="sr-Cyrl-RS" sz="2400" dirty="0" smtClean="0"/>
              <a:t>подручју са малим процентом учешћа возила јавног превоза.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3262</TotalTime>
  <Words>1435</Words>
  <Application>Microsoft Office PowerPoint</Application>
  <PresentationFormat>On-screen Show (4:3)</PresentationFormat>
  <Paragraphs>123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prezentacija_upravljanje konacno</vt:lpstr>
      <vt:lpstr>ТРАНСПОРТ, САОБРАЋАЈ И ОКРУЖЕЊЕ    АНАЛИЗА УТИЦАЈА САОБРАЋАЈА НА УЛИЦУ  </vt:lpstr>
      <vt:lpstr>ОСНОВНИ ОПИС СПЕКТРА УТИЦАЈА</vt:lpstr>
      <vt:lpstr>А – УТИЦАЈИ НА ЖИВОТНУ СРЕДИНУ</vt:lpstr>
      <vt:lpstr>А – УТИЦАЈИ НА ЖИВОТНУ СРЕДИНУ</vt:lpstr>
      <vt:lpstr>А – УТИЦАЈИ НА ЖИВОТНУ СРЕДИНУ</vt:lpstr>
      <vt:lpstr>А1 – ПОТРЕБА ЗА ПОВРШИНОМ</vt:lpstr>
      <vt:lpstr>А1 – ПОТРЕБА ЗА ПОВРШИНОМ</vt:lpstr>
      <vt:lpstr>А2 – ДЕЛОВАЊЕ НА ГРАДСКУ СЛИКУ</vt:lpstr>
      <vt:lpstr>А3 – ПОТРОШЊА ГОРИВА</vt:lpstr>
      <vt:lpstr>А3 – ПОТРОШЊА ГОРИВА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</vt:vector>
  </TitlesOfParts>
  <Company>Wild Bunch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Bane</cp:lastModifiedBy>
  <cp:revision>412</cp:revision>
  <dcterms:created xsi:type="dcterms:W3CDTF">2005-10-26T20:51:41Z</dcterms:created>
  <dcterms:modified xsi:type="dcterms:W3CDTF">2013-12-18T08:43:28Z</dcterms:modified>
</cp:coreProperties>
</file>