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58" r:id="rId5"/>
    <p:sldId id="264" r:id="rId6"/>
    <p:sldId id="265" r:id="rId7"/>
    <p:sldId id="259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C688543-EA1D-4F5A-9345-8369F7C94442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421D0B2-6506-4CFD-8549-6329EC420A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2590800"/>
            <a:ext cx="331335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Les </a:t>
            </a:r>
            <a:r>
              <a:rPr lang="en-US" dirty="0" err="1"/>
              <a:t>protocoles</a:t>
            </a:r>
            <a:r>
              <a:rPr lang="en-US" dirty="0"/>
              <a:t> du Web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41910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Professeur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Tanja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sr-Latn-RS" dirty="0" smtClean="0"/>
              <a:t>ć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56388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Étudiant:</a:t>
            </a:r>
          </a:p>
          <a:p>
            <a:r>
              <a:rPr lang="sr-Latn-RS" dirty="0" smtClean="0"/>
              <a:t>Jelena Dragićević</a:t>
            </a:r>
          </a:p>
          <a:p>
            <a:r>
              <a:rPr lang="sr-Latn-RS" dirty="0" smtClean="0"/>
              <a:t>TS130104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129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590800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Merci!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619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024744" cy="6466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Le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520940" cy="1185372"/>
          </a:xfrm>
        </p:spPr>
        <p:txBody>
          <a:bodyPr>
            <a:normAutofit lnSpcReduction="10000"/>
          </a:bodyPr>
          <a:lstStyle/>
          <a:p>
            <a:r>
              <a:rPr lang="fr-FR" sz="2400" b="0" dirty="0" smtClean="0"/>
              <a:t>Le </a:t>
            </a:r>
            <a:r>
              <a:rPr lang="fr-FR" sz="2400" b="0" dirty="0" err="1" smtClean="0"/>
              <a:t>protocol</a:t>
            </a:r>
            <a:r>
              <a:rPr lang="fr-FR" sz="2400" b="0" dirty="0" smtClean="0"/>
              <a:t> est ensemble </a:t>
            </a:r>
            <a:r>
              <a:rPr lang="fr-FR" sz="2400" b="0" dirty="0"/>
              <a:t>de règles définissant le mode de communication entre deux </a:t>
            </a:r>
            <a:r>
              <a:rPr lang="fr-FR" sz="2400" b="0" dirty="0" smtClean="0"/>
              <a:t>ordinateurs.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92927"/>
            <a:ext cx="8305799" cy="419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24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</a:t>
            </a:r>
            <a:r>
              <a:rPr lang="fr-FR" dirty="0" smtClean="0"/>
              <a:t>es </a:t>
            </a:r>
            <a:r>
              <a:rPr lang="fr-FR" dirty="0"/>
              <a:t>protocoles </a:t>
            </a:r>
            <a:r>
              <a:rPr lang="fr-FR" dirty="0" err="1" smtClean="0"/>
              <a:t>utilis</a:t>
            </a:r>
            <a:r>
              <a:rPr lang="en-US" dirty="0"/>
              <a:t>é</a:t>
            </a:r>
            <a:r>
              <a:rPr lang="fr-FR" dirty="0" smtClean="0"/>
              <a:t>s </a:t>
            </a:r>
            <a:r>
              <a:rPr lang="fr-FR" dirty="0"/>
              <a:t>par le Web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81200"/>
            <a:ext cx="6273800" cy="3581400"/>
          </a:xfrm>
        </p:spPr>
      </p:pic>
    </p:spTree>
    <p:extLst>
      <p:ext uri="{BB962C8B-B14F-4D97-AF65-F5344CB8AC3E}">
        <p14:creationId xmlns:p14="http://schemas.microsoft.com/office/powerpoint/2010/main" val="314447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024744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Présentation</a:t>
            </a:r>
            <a:r>
              <a:rPr lang="en-US" dirty="0" smtClean="0"/>
              <a:t> </a:t>
            </a:r>
            <a:r>
              <a:rPr lang="en-US" dirty="0"/>
              <a:t>des </a:t>
            </a:r>
            <a:r>
              <a:rPr lang="en-US" dirty="0" err="1"/>
              <a:t>protocoles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1"/>
            <a:ext cx="6777317" cy="762000"/>
          </a:xfrm>
        </p:spPr>
        <p:txBody>
          <a:bodyPr>
            <a:normAutofit/>
          </a:bodyPr>
          <a:lstStyle/>
          <a:p>
            <a:r>
              <a:rPr lang="en-US" sz="2800" dirty="0"/>
              <a:t>Principe de base de </a:t>
            </a:r>
            <a:r>
              <a:rPr lang="en-US" sz="2800" dirty="0" smtClean="0"/>
              <a:t>IP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312669"/>
            <a:ext cx="3200400" cy="39071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29718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" indent="0">
              <a:buNone/>
            </a:pPr>
            <a:r>
              <a:rPr lang="en-US" sz="2400" dirty="0" smtClean="0"/>
              <a:t>Les </a:t>
            </a:r>
            <a:r>
              <a:rPr lang="en-US" sz="2400" dirty="0" err="1" smtClean="0"/>
              <a:t>entités</a:t>
            </a:r>
            <a:r>
              <a:rPr lang="en-US" sz="2400" dirty="0" smtClean="0"/>
              <a:t> </a:t>
            </a:r>
            <a:r>
              <a:rPr lang="en-US" sz="2400" dirty="0" err="1" smtClean="0"/>
              <a:t>sont</a:t>
            </a:r>
            <a:r>
              <a:rPr lang="en-US" sz="2400" dirty="0" smtClean="0"/>
              <a:t> </a:t>
            </a:r>
            <a:r>
              <a:rPr lang="en-US" sz="2400" dirty="0" err="1" smtClean="0"/>
              <a:t>identifié</a:t>
            </a:r>
            <a:r>
              <a:rPr lang="fr-FR" sz="2400" dirty="0" smtClean="0"/>
              <a:t>es par une adresse IP unique sur le r</a:t>
            </a:r>
            <a:r>
              <a:rPr lang="en-US" sz="2400" dirty="0" smtClean="0"/>
              <a:t>é</a:t>
            </a:r>
            <a:r>
              <a:rPr lang="fr-FR" sz="2400" dirty="0" smtClean="0"/>
              <a:t>seau.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52023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24744" cy="875264"/>
          </a:xfrm>
        </p:spPr>
        <p:txBody>
          <a:bodyPr/>
          <a:lstStyle/>
          <a:p>
            <a:r>
              <a:rPr lang="en-US" dirty="0" err="1"/>
              <a:t>Présentation</a:t>
            </a:r>
            <a:r>
              <a:rPr lang="en-US" dirty="0"/>
              <a:t> des </a:t>
            </a:r>
            <a:r>
              <a:rPr lang="en-US" dirty="0" err="1"/>
              <a:t>protocoles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8801"/>
            <a:ext cx="6777317" cy="838200"/>
          </a:xfrm>
        </p:spPr>
        <p:txBody>
          <a:bodyPr/>
          <a:lstStyle/>
          <a:p>
            <a:r>
              <a:rPr lang="en-US" sz="2800" dirty="0"/>
              <a:t>Principe de base de TCP</a:t>
            </a:r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400" y="3200400"/>
            <a:ext cx="4470400" cy="3352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1218" y="2763982"/>
            <a:ext cx="3048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- TCP fonctionne </a:t>
            </a:r>
            <a:r>
              <a:rPr lang="fr-FR" sz="2000" dirty="0"/>
              <a:t>en mode </a:t>
            </a:r>
            <a:r>
              <a:rPr lang="fr-FR" sz="2000" dirty="0" err="1" smtClean="0"/>
              <a:t>connect</a:t>
            </a:r>
            <a:r>
              <a:rPr lang="en-US" sz="2000" dirty="0" smtClean="0"/>
              <a:t>é</a:t>
            </a:r>
            <a:r>
              <a:rPr lang="fr-FR" sz="2000" dirty="0" smtClean="0"/>
              <a:t> </a:t>
            </a:r>
            <a:r>
              <a:rPr lang="fr-FR" sz="2000" dirty="0"/>
              <a:t>sur le protocole IP, et utilise</a:t>
            </a:r>
          </a:p>
          <a:p>
            <a:r>
              <a:rPr lang="en-US" sz="2000" dirty="0"/>
              <a:t>un </a:t>
            </a:r>
            <a:r>
              <a:rPr lang="en-US" sz="2000" dirty="0" smtClean="0"/>
              <a:t>en-tête </a:t>
            </a:r>
            <a:r>
              <a:rPr lang="en-US" sz="2000" dirty="0"/>
              <a:t>de 20 </a:t>
            </a:r>
            <a:r>
              <a:rPr lang="en-US" sz="2000" dirty="0" smtClean="0"/>
              <a:t>octets.</a:t>
            </a:r>
          </a:p>
          <a:p>
            <a:r>
              <a:rPr lang="en-US" sz="2000" dirty="0" smtClean="0"/>
              <a:t>- TCP </a:t>
            </a:r>
            <a:r>
              <a:rPr lang="en-US" sz="2000" dirty="0"/>
              <a:t>assure </a:t>
            </a:r>
            <a:r>
              <a:rPr lang="en-US" sz="2000" dirty="0" err="1" smtClean="0"/>
              <a:t>une</a:t>
            </a:r>
            <a:r>
              <a:rPr lang="en-US" sz="2000" dirty="0" smtClean="0"/>
              <a:t> </a:t>
            </a:r>
            <a:r>
              <a:rPr lang="en-US" sz="2000" dirty="0" err="1" smtClean="0"/>
              <a:t>connexion</a:t>
            </a:r>
            <a:r>
              <a:rPr lang="en-US" sz="2000" dirty="0" smtClean="0"/>
              <a:t> </a:t>
            </a:r>
            <a:r>
              <a:rPr lang="fr-FR" sz="2000" dirty="0" smtClean="0"/>
              <a:t>fiable </a:t>
            </a:r>
            <a:r>
              <a:rPr lang="fr-FR" sz="2000" dirty="0"/>
              <a:t>et sans perte entre deux </a:t>
            </a:r>
            <a:r>
              <a:rPr lang="fr-FR" sz="2000" dirty="0" smtClean="0"/>
              <a:t>hôtes</a:t>
            </a:r>
            <a:r>
              <a:rPr lang="fr-FR" sz="2000" dirty="0"/>
              <a:t>.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65876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24744" cy="722864"/>
          </a:xfrm>
        </p:spPr>
        <p:txBody>
          <a:bodyPr/>
          <a:lstStyle/>
          <a:p>
            <a:r>
              <a:rPr lang="en-US" dirty="0" err="1"/>
              <a:t>Présentation</a:t>
            </a:r>
            <a:r>
              <a:rPr lang="en-US" dirty="0"/>
              <a:t> des </a:t>
            </a:r>
            <a:r>
              <a:rPr lang="en-US" dirty="0" err="1"/>
              <a:t>protocoles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1"/>
            <a:ext cx="6777317" cy="685800"/>
          </a:xfrm>
        </p:spPr>
        <p:txBody>
          <a:bodyPr/>
          <a:lstStyle/>
          <a:p>
            <a:r>
              <a:rPr lang="en-US" sz="2800" dirty="0"/>
              <a:t>Principe de base de HTTP</a:t>
            </a:r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5" y="3886198"/>
            <a:ext cx="4692997" cy="26384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76800" y="2684420"/>
            <a:ext cx="34483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HTTP </a:t>
            </a:r>
            <a:r>
              <a:rPr lang="fr-FR" sz="2400" dirty="0" err="1" smtClean="0"/>
              <a:t>utilis</a:t>
            </a:r>
            <a:r>
              <a:rPr lang="en-US" sz="2400" dirty="0" smtClean="0"/>
              <a:t>é</a:t>
            </a:r>
            <a:r>
              <a:rPr lang="fr-FR" sz="2400" dirty="0" smtClean="0"/>
              <a:t> </a:t>
            </a:r>
            <a:r>
              <a:rPr lang="fr-FR" sz="2400" dirty="0"/>
              <a:t>au dessus </a:t>
            </a:r>
            <a:endParaRPr lang="fr-FR" sz="2400" dirty="0" smtClean="0"/>
          </a:p>
          <a:p>
            <a:r>
              <a:rPr lang="fr-FR" sz="2400" dirty="0" smtClean="0"/>
              <a:t>de </a:t>
            </a:r>
            <a:r>
              <a:rPr lang="fr-FR" sz="2400" dirty="0"/>
              <a:t>TCP, </a:t>
            </a:r>
            <a:r>
              <a:rPr lang="fr-FR" sz="2400" dirty="0" smtClean="0"/>
              <a:t>permet à </a:t>
            </a:r>
          </a:p>
          <a:p>
            <a:r>
              <a:rPr lang="fr-FR" sz="2400" dirty="0" smtClean="0"/>
              <a:t>un </a:t>
            </a:r>
            <a:r>
              <a:rPr lang="fr-FR" sz="2400" dirty="0"/>
              <a:t>client </a:t>
            </a:r>
            <a:r>
              <a:rPr lang="fr-FR" sz="2400" dirty="0" smtClean="0"/>
              <a:t>Web </a:t>
            </a:r>
          </a:p>
          <a:p>
            <a:r>
              <a:rPr lang="fr-FR" sz="2400" dirty="0" smtClean="0"/>
              <a:t>de </a:t>
            </a:r>
            <a:r>
              <a:rPr lang="fr-FR" sz="2400" dirty="0"/>
              <a:t>communiquer</a:t>
            </a:r>
          </a:p>
          <a:p>
            <a:r>
              <a:rPr lang="fr-FR" sz="2400" dirty="0"/>
              <a:t>avec un serveur </a:t>
            </a:r>
            <a:r>
              <a:rPr lang="fr-FR" sz="2400" dirty="0" smtClean="0"/>
              <a:t>Web.</a:t>
            </a:r>
          </a:p>
        </p:txBody>
      </p:sp>
    </p:spTree>
    <p:extLst>
      <p:ext uri="{BB962C8B-B14F-4D97-AF65-F5344CB8AC3E}">
        <p14:creationId xmlns:p14="http://schemas.microsoft.com/office/powerpoint/2010/main" val="1373682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Pr</a:t>
            </a:r>
            <a:r>
              <a:rPr lang="en-US" dirty="0"/>
              <a:t>é</a:t>
            </a:r>
            <a:r>
              <a:rPr lang="fr-FR" dirty="0" err="1" smtClean="0"/>
              <a:t>sentation</a:t>
            </a:r>
            <a:r>
              <a:rPr lang="fr-FR" dirty="0" smtClean="0"/>
              <a:t> </a:t>
            </a:r>
            <a:r>
              <a:rPr lang="fr-FR" dirty="0"/>
              <a:t>transversale des </a:t>
            </a:r>
            <a:r>
              <a:rPr lang="fr-FR" dirty="0" err="1"/>
              <a:t>traffics</a:t>
            </a:r>
            <a:r>
              <a:rPr lang="fr-FR" dirty="0"/>
              <a:t>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1"/>
            <a:ext cx="6777317" cy="533400"/>
          </a:xfrm>
        </p:spPr>
        <p:txBody>
          <a:bodyPr/>
          <a:lstStyle/>
          <a:p>
            <a:r>
              <a:rPr lang="en-US" b="0" dirty="0"/>
              <a:t>Initiation de la </a:t>
            </a:r>
            <a:r>
              <a:rPr lang="en-US" b="0" dirty="0" err="1" smtClean="0"/>
              <a:t>connexion</a:t>
            </a:r>
            <a:endParaRPr lang="en-US" b="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34290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-Le client doit lancer une connexion</a:t>
            </a:r>
          </a:p>
          <a:p>
            <a:r>
              <a:rPr lang="fr-FR" sz="2400" dirty="0" smtClean="0"/>
              <a:t>-La connexion se compose en trois étapes</a:t>
            </a:r>
          </a:p>
          <a:p>
            <a:r>
              <a:rPr lang="fr-FR" sz="2400" dirty="0" smtClean="0"/>
              <a:t>-Trois paquets IP d'environ soixante octets    sont transmis.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071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Pr</a:t>
            </a:r>
            <a:r>
              <a:rPr lang="en-US" dirty="0"/>
              <a:t>é</a:t>
            </a:r>
            <a:r>
              <a:rPr lang="fr-FR" dirty="0" err="1"/>
              <a:t>sentation</a:t>
            </a:r>
            <a:r>
              <a:rPr lang="fr-FR" dirty="0"/>
              <a:t> transversale des </a:t>
            </a:r>
            <a:r>
              <a:rPr lang="fr-FR" dirty="0" err="1"/>
              <a:t>traffics</a:t>
            </a:r>
            <a:r>
              <a:rPr lang="fr-FR" dirty="0"/>
              <a:t>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724348"/>
          </a:xfrm>
        </p:spPr>
        <p:txBody>
          <a:bodyPr/>
          <a:lstStyle/>
          <a:p>
            <a:r>
              <a:rPr lang="en-US" dirty="0"/>
              <a:t>É</a:t>
            </a:r>
            <a:r>
              <a:rPr lang="fr-FR" dirty="0"/>
              <a:t>change de </a:t>
            </a:r>
            <a:r>
              <a:rPr lang="fr-FR" dirty="0" err="1"/>
              <a:t>donn</a:t>
            </a:r>
            <a:r>
              <a:rPr lang="en-US" dirty="0"/>
              <a:t>é</a:t>
            </a:r>
            <a:r>
              <a:rPr lang="fr-FR" dirty="0"/>
              <a:t>es utilisant HTTP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3352799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Le </a:t>
            </a:r>
            <a:r>
              <a:rPr lang="en-US" sz="2000" dirty="0" smtClean="0"/>
              <a:t>client </a:t>
            </a:r>
            <a:r>
              <a:rPr lang="fr-FR" sz="2000" dirty="0" smtClean="0"/>
              <a:t>initie un </a:t>
            </a:r>
            <a:r>
              <a:rPr lang="en-US" sz="2000" dirty="0" smtClean="0"/>
              <a:t>é</a:t>
            </a:r>
            <a:r>
              <a:rPr lang="fr-FR" sz="2000" dirty="0" smtClean="0"/>
              <a:t>change </a:t>
            </a:r>
            <a:r>
              <a:rPr lang="fr-FR" sz="2000" dirty="0"/>
              <a:t>par l’envoi d’une </a:t>
            </a:r>
            <a:r>
              <a:rPr lang="fr-FR" sz="2000" dirty="0" err="1" smtClean="0"/>
              <a:t>requ</a:t>
            </a:r>
            <a:r>
              <a:rPr lang="en-US" sz="2000" dirty="0" smtClean="0"/>
              <a:t>ê</a:t>
            </a:r>
            <a:r>
              <a:rPr lang="fr-FR" sz="2000" dirty="0" smtClean="0"/>
              <a:t>te </a:t>
            </a:r>
            <a:r>
              <a:rPr lang="fr-FR" sz="2000" dirty="0"/>
              <a:t>contenant </a:t>
            </a:r>
            <a:r>
              <a:rPr lang="fr-FR" sz="2000" dirty="0" smtClean="0"/>
              <a:t> l’adresse </a:t>
            </a:r>
            <a:r>
              <a:rPr lang="fr-FR" sz="2000" dirty="0"/>
              <a:t>de la page qu’il </a:t>
            </a:r>
            <a:r>
              <a:rPr lang="fr-FR" sz="2000" dirty="0" smtClean="0"/>
              <a:t>souhaite se </a:t>
            </a:r>
            <a:r>
              <a:rPr lang="fr-FR" sz="2000" dirty="0"/>
              <a:t>voir acheminer, et dont la taille, souvent de plus de 500 octets, varie en fonction du </a:t>
            </a:r>
            <a:r>
              <a:rPr lang="fr-FR" sz="2000" dirty="0" smtClean="0"/>
              <a:t>client </a:t>
            </a:r>
            <a:r>
              <a:rPr lang="en-US" sz="2000" dirty="0" smtClean="0"/>
              <a:t>Web </a:t>
            </a:r>
            <a:r>
              <a:rPr lang="en-US" sz="2000" dirty="0" err="1" smtClean="0"/>
              <a:t>utilis</a:t>
            </a:r>
            <a:r>
              <a:rPr lang="en-US" sz="2000" dirty="0" err="1" smtClean="0"/>
              <a:t>é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69347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Pr</a:t>
            </a:r>
            <a:r>
              <a:rPr lang="en-US" dirty="0"/>
              <a:t>é</a:t>
            </a:r>
            <a:r>
              <a:rPr lang="fr-FR" dirty="0" err="1"/>
              <a:t>sentation</a:t>
            </a:r>
            <a:r>
              <a:rPr lang="fr-FR" dirty="0"/>
              <a:t> transversale des </a:t>
            </a:r>
            <a:r>
              <a:rPr lang="fr-FR" dirty="0" err="1"/>
              <a:t>traffics</a:t>
            </a:r>
            <a:r>
              <a:rPr lang="fr-FR" dirty="0"/>
              <a:t>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09801"/>
            <a:ext cx="6777317" cy="609600"/>
          </a:xfrm>
        </p:spPr>
        <p:txBody>
          <a:bodyPr/>
          <a:lstStyle/>
          <a:p>
            <a:r>
              <a:rPr lang="en-US" dirty="0" err="1"/>
              <a:t>Fermeture</a:t>
            </a:r>
            <a:r>
              <a:rPr lang="en-US" dirty="0"/>
              <a:t> de la </a:t>
            </a:r>
            <a:r>
              <a:rPr lang="en-US" dirty="0" err="1"/>
              <a:t>connexion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276600"/>
            <a:ext cx="701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-La connexion peut être fermée par un client ou un serveur</a:t>
            </a:r>
          </a:p>
          <a:p>
            <a:r>
              <a:rPr lang="fr-FR" dirty="0" smtClean="0"/>
              <a:t>-L'initiateur envoie un paquet contenant le drapeau fin</a:t>
            </a:r>
          </a:p>
          <a:p>
            <a:r>
              <a:rPr lang="fr-FR" dirty="0" smtClean="0"/>
              <a:t>-L'autre hôte peut continuer à transférer des données</a:t>
            </a:r>
          </a:p>
          <a:p>
            <a:r>
              <a:rPr lang="fr-FR" dirty="0" smtClean="0"/>
              <a:t>-La connexion est fermée lorsque tous les hôtes envoient des paquets avec des drapeaux fins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355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</TotalTime>
  <Words>286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Les protocoles du Web</vt:lpstr>
      <vt:lpstr>                Le protocol</vt:lpstr>
      <vt:lpstr>Les protocoles utilisés par le Web</vt:lpstr>
      <vt:lpstr>Présentation des protocoles</vt:lpstr>
      <vt:lpstr>Présentation des protocoles</vt:lpstr>
      <vt:lpstr>Présentation des protocoles</vt:lpstr>
      <vt:lpstr>Présentation transversale des traffics Web</vt:lpstr>
      <vt:lpstr>Présentation transversale des traffics Web</vt:lpstr>
      <vt:lpstr>Présentation transversale des traffics Web</vt:lpstr>
      <vt:lpstr>Merci!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protocoles du Web</dc:title>
  <dc:creator>Jelena</dc:creator>
  <cp:lastModifiedBy>Jelena</cp:lastModifiedBy>
  <cp:revision>7</cp:revision>
  <dcterms:created xsi:type="dcterms:W3CDTF">2017-06-01T00:09:59Z</dcterms:created>
  <dcterms:modified xsi:type="dcterms:W3CDTF">2017-06-01T01:46:40Z</dcterms:modified>
</cp:coreProperties>
</file>