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0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0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8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6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8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20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52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0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81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0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FEF97-D3C6-4F4C-AD65-25C396E412E8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24297-ECBA-4E05-B6E1-2AF915AF8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01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01.04.221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818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999" y="209254"/>
            <a:ext cx="5206870" cy="50833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2945" y="388725"/>
            <a:ext cx="558165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016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Uprošćen</a:t>
            </a:r>
            <a:r>
              <a:rPr lang="en-US" dirty="0" smtClean="0"/>
              <a:t> </a:t>
            </a:r>
            <a:r>
              <a:rPr lang="en-US" dirty="0" err="1" smtClean="0"/>
              <a:t>dijagram</a:t>
            </a:r>
            <a:r>
              <a:rPr lang="en-US" dirty="0" smtClean="0"/>
              <a:t> </a:t>
            </a:r>
            <a:r>
              <a:rPr lang="en-US" dirty="0" err="1" smtClean="0"/>
              <a:t>vožnje</a:t>
            </a:r>
            <a:r>
              <a:rPr lang="en-US" dirty="0" smtClean="0"/>
              <a:t> </a:t>
            </a:r>
            <a:r>
              <a:rPr lang="en-US" dirty="0" err="1" smtClean="0"/>
              <a:t>nastaje</a:t>
            </a:r>
            <a:r>
              <a:rPr lang="en-US" dirty="0" smtClean="0"/>
              <a:t> </a:t>
            </a:r>
            <a:r>
              <a:rPr lang="en-US" dirty="0" err="1" smtClean="0"/>
              <a:t>eliminacijom</a:t>
            </a:r>
            <a:r>
              <a:rPr lang="en-US" dirty="0" smtClean="0"/>
              <a:t> </a:t>
            </a:r>
            <a:r>
              <a:rPr lang="en-US" dirty="0" err="1" smtClean="0"/>
              <a:t>nelinearne</a:t>
            </a:r>
            <a:r>
              <a:rPr lang="en-US" dirty="0" smtClean="0"/>
              <a:t> </a:t>
            </a:r>
            <a:r>
              <a:rPr lang="en-US" dirty="0" err="1" smtClean="0"/>
              <a:t>promene</a:t>
            </a:r>
            <a:r>
              <a:rPr lang="en-US" dirty="0" smtClean="0"/>
              <a:t> </a:t>
            </a:r>
            <a:r>
              <a:rPr lang="en-US" dirty="0" err="1" smtClean="0"/>
              <a:t>brzine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Stvarni</a:t>
            </a:r>
            <a:r>
              <a:rPr lang="en-US" dirty="0" smtClean="0"/>
              <a:t> </a:t>
            </a:r>
            <a:r>
              <a:rPr lang="en-US" dirty="0" err="1" smtClean="0"/>
              <a:t>dijagram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39788" y="2506562"/>
            <a:ext cx="5157787" cy="3681613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Uprošćeni</a:t>
            </a:r>
            <a:r>
              <a:rPr lang="en-US" dirty="0" smtClean="0"/>
              <a:t> </a:t>
            </a:r>
            <a:r>
              <a:rPr lang="en-US" dirty="0" err="1" smtClean="0"/>
              <a:t>dijagram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267245" y="2694588"/>
            <a:ext cx="4538266" cy="368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395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885" y="-68699"/>
            <a:ext cx="9707801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5747" y="6211286"/>
            <a:ext cx="4505671" cy="57801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1219" y="5851213"/>
            <a:ext cx="4487842" cy="44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08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020" y="366285"/>
            <a:ext cx="8849960" cy="612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566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694" y="459569"/>
            <a:ext cx="6287092" cy="587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050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KOČENJE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2575" y="2343944"/>
            <a:ext cx="908685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566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15</Words>
  <Application>Microsoft Office PowerPoint</Application>
  <PresentationFormat>Widescreen</PresentationFormat>
  <Paragraphs>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EVV</vt:lpstr>
      <vt:lpstr>PowerPoint Presentation</vt:lpstr>
      <vt:lpstr>Uprošćen dijagram vožnje nastaje eliminacijom nelinearne promene brzine</vt:lpstr>
      <vt:lpstr>PowerPoint Presentation</vt:lpstr>
      <vt:lpstr>PowerPoint Presentation</vt:lpstr>
      <vt:lpstr>PowerPoint Presentation</vt:lpstr>
      <vt:lpstr>KOČENJE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EVV</dc:title>
  <dc:creator>Dragutin Kostic</dc:creator>
  <cp:lastModifiedBy>Dragutin Kostic</cp:lastModifiedBy>
  <cp:revision>9</cp:revision>
  <dcterms:created xsi:type="dcterms:W3CDTF">2021-03-31T07:46:24Z</dcterms:created>
  <dcterms:modified xsi:type="dcterms:W3CDTF">2021-04-02T17:30:50Z</dcterms:modified>
</cp:coreProperties>
</file>