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6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9DA9F-68D4-440E-870C-1A0B7C43B904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6BF4E-D481-45FD-8845-6E09CFC455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094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9DA9F-68D4-440E-870C-1A0B7C43B904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6BF4E-D481-45FD-8845-6E09CFC455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396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9DA9F-68D4-440E-870C-1A0B7C43B904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6BF4E-D481-45FD-8845-6E09CFC455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8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9DA9F-68D4-440E-870C-1A0B7C43B904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6BF4E-D481-45FD-8845-6E09CFC455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198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9DA9F-68D4-440E-870C-1A0B7C43B904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6BF4E-D481-45FD-8845-6E09CFC455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810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9DA9F-68D4-440E-870C-1A0B7C43B904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6BF4E-D481-45FD-8845-6E09CFC455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988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9DA9F-68D4-440E-870C-1A0B7C43B904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6BF4E-D481-45FD-8845-6E09CFC455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845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9DA9F-68D4-440E-870C-1A0B7C43B904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6BF4E-D481-45FD-8845-6E09CFC455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033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9DA9F-68D4-440E-870C-1A0B7C43B904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6BF4E-D481-45FD-8845-6E09CFC455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60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9DA9F-68D4-440E-870C-1A0B7C43B904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6BF4E-D481-45FD-8845-6E09CFC455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337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9DA9F-68D4-440E-870C-1A0B7C43B904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6BF4E-D481-45FD-8845-6E09CFC455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693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39DA9F-68D4-440E-870C-1A0B7C43B904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6BF4E-D481-45FD-8845-6E09CFC455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998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204" y="427925"/>
            <a:ext cx="10228963" cy="6233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9962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/>
              <a:t>Prelazak</a:t>
            </a:r>
            <a:r>
              <a:rPr lang="en-US" sz="3600" dirty="0" smtClean="0"/>
              <a:t> </a:t>
            </a:r>
            <a:r>
              <a:rPr lang="en-US" sz="3600" dirty="0" err="1" smtClean="0"/>
              <a:t>iz</a:t>
            </a:r>
            <a:r>
              <a:rPr lang="en-US" sz="3600" dirty="0" smtClean="0"/>
              <a:t> </a:t>
            </a:r>
            <a:r>
              <a:rPr lang="en-US" sz="3600" dirty="0" err="1" smtClean="0"/>
              <a:t>motornog</a:t>
            </a:r>
            <a:r>
              <a:rPr lang="en-US" sz="3600" dirty="0" smtClean="0"/>
              <a:t> u </a:t>
            </a:r>
            <a:r>
              <a:rPr lang="en-US" sz="3600" dirty="0" err="1" smtClean="0"/>
              <a:t>generatorski</a:t>
            </a:r>
            <a:r>
              <a:rPr lang="en-US" sz="3600" dirty="0" smtClean="0"/>
              <a:t> </a:t>
            </a:r>
            <a:r>
              <a:rPr lang="en-US" sz="3600" dirty="0" err="1" smtClean="0"/>
              <a:t>režim</a:t>
            </a:r>
            <a:r>
              <a:rPr lang="en-US" sz="3600" dirty="0" smtClean="0"/>
              <a:t> </a:t>
            </a:r>
            <a:r>
              <a:rPr lang="en-US" sz="3600" dirty="0" err="1" smtClean="0"/>
              <a:t>realizuje</a:t>
            </a:r>
            <a:r>
              <a:rPr lang="en-US" sz="3600" dirty="0" smtClean="0"/>
              <a:t> se </a:t>
            </a:r>
            <a:r>
              <a:rPr lang="en-US" sz="3600" dirty="0" err="1" smtClean="0"/>
              <a:t>smanjenjem</a:t>
            </a:r>
            <a:r>
              <a:rPr lang="en-US" sz="3600" dirty="0" smtClean="0"/>
              <a:t> </a:t>
            </a:r>
            <a:r>
              <a:rPr lang="en-US" sz="3600" dirty="0" err="1" smtClean="0"/>
              <a:t>učestanosti</a:t>
            </a:r>
            <a:r>
              <a:rPr lang="en-US" sz="3600" dirty="0" smtClean="0"/>
              <a:t>  </a:t>
            </a:r>
            <a:r>
              <a:rPr lang="en-US" b="1" i="1" dirty="0" smtClean="0"/>
              <a:t>f</a:t>
            </a:r>
            <a:r>
              <a:rPr lang="en-US" dirty="0" smtClean="0"/>
              <a:t> </a:t>
            </a:r>
            <a:r>
              <a:rPr lang="en-US" sz="3600" dirty="0" err="1" smtClean="0"/>
              <a:t>napona</a:t>
            </a:r>
            <a:r>
              <a:rPr lang="en-US" dirty="0" smtClean="0"/>
              <a:t> </a:t>
            </a:r>
            <a:r>
              <a:rPr lang="en-US" b="1" i="1" dirty="0" smtClean="0"/>
              <a:t>U</a:t>
            </a:r>
            <a:r>
              <a:rPr lang="en-US" sz="2400" b="1" i="1" dirty="0" smtClean="0"/>
              <a:t>s</a:t>
            </a:r>
            <a:endParaRPr lang="en-US" sz="2400" b="1" i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5958" y="1835101"/>
            <a:ext cx="537993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5261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0292" y="251106"/>
            <a:ext cx="4065637" cy="6796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6026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8489" y="0"/>
            <a:ext cx="88350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0660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6522" y="-151611"/>
            <a:ext cx="9178955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1368" y="456312"/>
            <a:ext cx="3219450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4907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5623"/>
          </a:xfrm>
        </p:spPr>
        <p:txBody>
          <a:bodyPr>
            <a:noAutofit/>
          </a:bodyPr>
          <a:lstStyle/>
          <a:p>
            <a:r>
              <a:rPr lang="en-US" sz="2000" b="1" dirty="0" err="1" smtClean="0"/>
              <a:t>Upravljanje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mehaničkim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parametrima</a:t>
            </a:r>
            <a:r>
              <a:rPr lang="en-US" sz="2000" b="1" dirty="0" smtClean="0"/>
              <a:t>  </a:t>
            </a:r>
            <a:r>
              <a:rPr lang="en-US" sz="2000" b="1" dirty="0" err="1" smtClean="0"/>
              <a:t>asinhronog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vučnog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motora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prema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vučnom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profilu</a:t>
            </a:r>
            <a:endParaRPr lang="en-US" sz="20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1164" y="1157288"/>
            <a:ext cx="7093471" cy="5386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5201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 err="1" smtClean="0"/>
              <a:t>Varijacije</a:t>
            </a:r>
            <a:r>
              <a:rPr lang="en-US" sz="2800" dirty="0" smtClean="0"/>
              <a:t> </a:t>
            </a:r>
            <a:r>
              <a:rPr lang="en-US" sz="2800" dirty="0" err="1" smtClean="0"/>
              <a:t>električnih</a:t>
            </a:r>
            <a:r>
              <a:rPr lang="en-US" sz="2800" dirty="0" smtClean="0"/>
              <a:t> </a:t>
            </a:r>
            <a:r>
              <a:rPr lang="en-US" sz="2800" dirty="0" err="1" smtClean="0"/>
              <a:t>veličina</a:t>
            </a:r>
            <a:r>
              <a:rPr lang="en-US" sz="2800" dirty="0" smtClean="0"/>
              <a:t> , </a:t>
            </a:r>
            <a:r>
              <a:rPr lang="en-US" sz="2800" dirty="0" err="1" smtClean="0"/>
              <a:t>napona</a:t>
            </a:r>
            <a:r>
              <a:rPr lang="en-US" sz="2800" dirty="0" smtClean="0"/>
              <a:t> </a:t>
            </a:r>
            <a:r>
              <a:rPr lang="en-US" sz="2800" dirty="0" err="1" smtClean="0"/>
              <a:t>statora</a:t>
            </a:r>
            <a:r>
              <a:rPr lang="en-US" sz="2800" dirty="0" smtClean="0"/>
              <a:t> , </a:t>
            </a:r>
            <a:r>
              <a:rPr lang="en-US" sz="2800" dirty="0" err="1" smtClean="0"/>
              <a:t>struja</a:t>
            </a:r>
            <a:r>
              <a:rPr lang="en-US" sz="2800" dirty="0" smtClean="0"/>
              <a:t> </a:t>
            </a:r>
            <a:r>
              <a:rPr lang="en-US" sz="2800" dirty="0" err="1" smtClean="0"/>
              <a:t>rotora</a:t>
            </a:r>
            <a:r>
              <a:rPr lang="en-US" sz="2800" dirty="0" smtClean="0"/>
              <a:t> </a:t>
            </a:r>
            <a:r>
              <a:rPr lang="en-US" sz="2800" dirty="0" err="1" smtClean="0"/>
              <a:t>i</a:t>
            </a:r>
            <a:r>
              <a:rPr lang="en-US" sz="2800" dirty="0" smtClean="0"/>
              <a:t> </a:t>
            </a:r>
            <a:r>
              <a:rPr lang="en-US" sz="2800" dirty="0" err="1" smtClean="0"/>
              <a:t>struje</a:t>
            </a:r>
            <a:r>
              <a:rPr lang="en-US" sz="2800" dirty="0" smtClean="0"/>
              <a:t> </a:t>
            </a:r>
            <a:r>
              <a:rPr lang="en-US" sz="2800" dirty="0" err="1" smtClean="0"/>
              <a:t>magnećenja</a:t>
            </a:r>
            <a:r>
              <a:rPr lang="en-US" sz="2800" dirty="0" smtClean="0"/>
              <a:t>  u </a:t>
            </a:r>
            <a:r>
              <a:rPr lang="en-US" sz="2800" dirty="0" err="1" smtClean="0"/>
              <a:t>zavisnosti</a:t>
            </a:r>
            <a:r>
              <a:rPr lang="en-US" sz="2800" dirty="0" smtClean="0"/>
              <a:t> od </a:t>
            </a:r>
            <a:r>
              <a:rPr lang="en-US" sz="2800" dirty="0" err="1" smtClean="0"/>
              <a:t>ugaone</a:t>
            </a:r>
            <a:r>
              <a:rPr lang="en-US" sz="2800" dirty="0" smtClean="0"/>
              <a:t> </a:t>
            </a:r>
            <a:r>
              <a:rPr lang="en-US" sz="2800" dirty="0" err="1" smtClean="0"/>
              <a:t>brzine</a:t>
            </a:r>
            <a:r>
              <a:rPr lang="en-US" sz="2800" dirty="0" smtClean="0"/>
              <a:t>  </a:t>
            </a:r>
            <a:r>
              <a:rPr lang="en-US" sz="2800" dirty="0" err="1" smtClean="0"/>
              <a:t>rotora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8037" y="1541355"/>
            <a:ext cx="898420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1367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/>
              <a:t>Zavisnost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klizanja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učestanosti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klizanja</a:t>
            </a:r>
            <a:r>
              <a:rPr lang="en-US" sz="2400" b="1" dirty="0" smtClean="0"/>
              <a:t> od  </a:t>
            </a:r>
            <a:r>
              <a:rPr lang="en-US" sz="2400" b="1" dirty="0" err="1" smtClean="0"/>
              <a:t>ugaone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brzine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rotora</a:t>
            </a:r>
            <a:endParaRPr lang="en-US" sz="24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8223" y="1825625"/>
            <a:ext cx="9695554" cy="43513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7522" y="2711096"/>
            <a:ext cx="2362200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7275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 err="1" smtClean="0"/>
              <a:t>Važne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relacije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koje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određuju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uzajamne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relacije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veličina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koje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određuju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karakteristike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zavisnost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uticajnih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veličina</a:t>
            </a:r>
            <a:r>
              <a:rPr lang="en-US" sz="2800" b="1" dirty="0" smtClean="0"/>
              <a:t> u </a:t>
            </a:r>
            <a:r>
              <a:rPr lang="en-US" sz="2800" b="1" dirty="0" err="1" smtClean="0"/>
              <a:t>procesu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upravljanja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brzinom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vučnog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asinhronog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motora</a:t>
            </a:r>
            <a:endParaRPr lang="en-US" sz="28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10222" y="1825625"/>
            <a:ext cx="5107374" cy="43513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5165" y="3110807"/>
            <a:ext cx="993613" cy="4046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9286" y="2988556"/>
            <a:ext cx="990204" cy="474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9562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Prelazak</a:t>
            </a:r>
            <a:r>
              <a:rPr lang="en-US" dirty="0" smtClean="0"/>
              <a:t>  </a:t>
            </a:r>
            <a:r>
              <a:rPr lang="en-US" dirty="0" err="1" smtClean="0"/>
              <a:t>iz</a:t>
            </a:r>
            <a:r>
              <a:rPr lang="en-US" dirty="0" smtClean="0"/>
              <a:t> </a:t>
            </a:r>
            <a:r>
              <a:rPr lang="en-US" dirty="0" err="1" smtClean="0"/>
              <a:t>motornog</a:t>
            </a:r>
            <a:r>
              <a:rPr lang="en-US" dirty="0" smtClean="0"/>
              <a:t> u </a:t>
            </a:r>
            <a:r>
              <a:rPr lang="en-US" dirty="0" err="1" smtClean="0"/>
              <a:t>generatorski</a:t>
            </a:r>
            <a:r>
              <a:rPr lang="en-US" dirty="0" smtClean="0"/>
              <a:t> </a:t>
            </a:r>
            <a:r>
              <a:rPr lang="en-US" dirty="0" err="1" smtClean="0"/>
              <a:t>režim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princip</a:t>
            </a:r>
            <a:r>
              <a:rPr lang="en-US" dirty="0" smtClean="0"/>
              <a:t> </a:t>
            </a:r>
            <a:r>
              <a:rPr lang="en-US" dirty="0" err="1" smtClean="0"/>
              <a:t>električnog</a:t>
            </a:r>
            <a:r>
              <a:rPr lang="en-US" dirty="0" smtClean="0"/>
              <a:t> </a:t>
            </a:r>
            <a:r>
              <a:rPr lang="en-US" dirty="0" err="1" smtClean="0"/>
              <a:t>kočenja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54867" y="1825625"/>
            <a:ext cx="7082266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1341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76</Words>
  <Application>Microsoft Office PowerPoint</Application>
  <PresentationFormat>Widescreen</PresentationFormat>
  <Paragraphs>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Upravljanje mehaničkim parametrima  asinhronog vučnog motora prema vučnom profilu</vt:lpstr>
      <vt:lpstr>Varijacije električnih veličina , napona statora , struja rotora i struje magnećenja  u zavisnosti od ugaone brzine  rotora</vt:lpstr>
      <vt:lpstr>Zavisnost klizanja i učestanosti klizanja od  ugaone brzine rotora</vt:lpstr>
      <vt:lpstr>Važne relacije koje određuju uzajamne relacije veličina koje određuju karakteristike i zavisnost uticajnih veličina u procesu upravljanja brzinom vučnog asinhronog motora</vt:lpstr>
      <vt:lpstr>Prelazak  iz motornog u generatorski režim princip električnog kočenja</vt:lpstr>
      <vt:lpstr>Prelazak iz motornog u generatorski režim realizuje se smanjenjem učestanosti  f napona Us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Dragutin Kostic</dc:creator>
  <cp:lastModifiedBy>Dragutin Kostic</cp:lastModifiedBy>
  <cp:revision>10</cp:revision>
  <dcterms:created xsi:type="dcterms:W3CDTF">2020-11-16T14:54:03Z</dcterms:created>
  <dcterms:modified xsi:type="dcterms:W3CDTF">2020-11-16T23:38:41Z</dcterms:modified>
</cp:coreProperties>
</file>